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ormorant Garamond Bold Italics" pitchFamily="2" charset="77"/>
      <p:regular r:id="rId16"/>
      <p:bold r:id="rId17"/>
      <p:italic r:id="rId18"/>
      <p:boldItalic r:id="rId19"/>
    </p:embeddedFont>
    <p:embeddedFont>
      <p:font typeface="Quicksand" pitchFamily="2" charset="77"/>
      <p:regular r:id="rId20"/>
    </p:embeddedFont>
    <p:embeddedFont>
      <p:font typeface="Quicksand Bold" pitchFamily="2" charset="7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10" autoAdjust="0"/>
  </p:normalViewPr>
  <p:slideViewPr>
    <p:cSldViewPr>
      <p:cViewPr varScale="1">
        <p:scale>
          <a:sx n="82" d="100"/>
          <a:sy n="82" d="100"/>
        </p:scale>
        <p:origin x="176" y="3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31.626"/>
    </inkml:context>
    <inkml:brush xml:id="br0">
      <inkml:brushProperty name="width" value="0.35" units="cm"/>
      <inkml:brushProperty name="height" value="0.35" units="cm"/>
      <inkml:brushProperty name="color" value="#FEFEFE"/>
    </inkml:brush>
  </inkml:definitions>
  <inkml:trace contextRef="#ctx0" brushRef="#br0">6087 1138 8191,'-48'24'0,"1"0"0,1 12 0,0 2 491,-3-8 1,1-1 491,-27 38 0,27-34 0,7-3 0,-15 6-835,28-2-148,-6-5 983,-2 26 0,6-14-1967,-32 22 493,10-18 0,-5 1 491,1 2 0,-3 2 327,6-6 1,-3 3 0,3 1 163,-10 14 1,-1 2-255,2-7 1,-6 3-1,-1-3-565,3-5 0,-1-3 0,-4 1 82,5-8 0,-4 0 0,0-1 0,4 0 0,-5 7 1,5-1 0,3-6-247,-10-2 0,9-1 375,24 1 0,5-2 1100,-13-5 0,7-5 0,-7-5 0,30-4 0,18-8 0,10-2 0,16-24 0,-14 4 0,21-23 0,8-52-492,-12 35 1,5-6-645,2-7 0,4-7 0,0 0 153,0-1 0,1-1 0,1 2 0,6 3 0,1 2 0,-3 3 0,1-9 0,-3 9 0,-5 23 0,-4 7 0,-7 6 0,1-8 0,-3 7 0,-24 27 0,-8 34 0,-26 20 0,-16 13-328,-2-3 0,-7 5 0,-4 1 82,7-11 0,-2 1 0,-3-1 0,-5 0 49,4-7 0,-6-1 1,-1 0-1,0-1 0,2-2-49,-6 4 0,1-1 0,0-2 0,-1-2 0,-4-2 0,-3-1 0,3-3 0,4 0 87,2 2 0,4-2 1,4-1 158,-13 7 0,12-5 0,8 1 0,54-30 0,10-3 0,16-25 0,24-62 204,-17 10 1,5-12-205,-4 19 0,6-6 0,2-2 0,2 0-246,5-3 0,2 0 0,3-1 0,5-1 97,-1 1 0,5-2 0,2 0 0,2 0 1,0 1 148,-9 14 0,0 1 0,2 0 0,0 1 0,1 0 0,0 0 0,2-1 0,2-1 0,0 1 0,0 0 0,-1 1 0,0 1 0,6-7 0,0 1 0,0 0 0,-2 3 0,-1 2 0,8-3 0,0 3 0,-3 2 0,-3 2 0,5-8 0,-4 3 0,-6 6 0,-3 4 0,-8 9 0,5-1 0,-69 113 0,-17-13 0,-15 12 0,-1 3-246,8-7 0,0 4 0,-3 3 0,-8 1 82,-2-7 0,-6 2 0,-5 2 0,-3 0 0,0 1 0,2-1 0,-1 1 0,1-1 0,0 1 0,-2 0 0,-1 0 0,-2 1 23,1-5 1,-2 1-1,-3-1 1,0 1-1,0 0 1,1-1-1,1-1 0,4-3 1,0 0-1,1-1 1,0 0-1,1-1 1,-1 1-1,1 0 68,-1-1 0,1 0 1,-1 1-1,1-1 0,0 0 1,1-1-1,2-2-91,-3 3 0,1-2 0,1 0 0,0-2 0,2 1 0,1 0-33,-9 10 0,2 1 1,1 0-1,1-3 0,4-4 442,-2-2 1,2-3 0,4-3 0,5-2-213,-15 28 1,11-11 949,-4-4 0,65-56 0,10-2 0,30-20 0,1-26-492,3-22 1,6-16-165,-11 5 1,2-7 0,7-4-525,-9 20 0,6-3 1,2-2-1,3-1 0,1-2 118,-2 3 1,2-3 0,1-1 0,3-1-1,0 0 1,2 1-63,-5 8 1,1 1-1,1 0 1,2 0-1,0-1 1,1-1-1,0-1 18,-2 2 0,2-2 0,1 0 0,0-1 0,0-1 0,0 1 0,0 0 0,-2 2-18,7-7 1,-1 1-1,0 0 1,-1 1-1,0-1 1,1 1-1,1-2 18,-6 6 0,0 0 0,1-1 0,0 0 0,-1 0 0,1 1 0,-1 0 0,-1 0-18,6-4 1,1 0-1,-1 0 1,-1 1-1,-1 0 1,-2 0-1,-1 1-23,2-7 0,-1-1 0,-2 0 0,-2 2 0,-2 3 0,-2 4 409,10-6 1,-2 4 0,-5 4 0,-8 6 231,14-28 1,-33 39-478,-71 93 0,-24 37 0,25-15 0,0 7 0,-7 4 0,-2-10 0,-7 4 0,-5 3 0,-1 1 0,2 0 0,8-9 0,0 1 0,-1 1 0,0 0 0,-1 1 0,-2 0 0,1-5 0,0 1 0,-1 0 0,-2 1 0,-1 0 0,0-1 0,-2 0 0,-3 2 0,-1 0 0,-2-1 0,-1 0 0,0 0 0,-1 0 0,2 1-78,-1-1 1,0 1-1,0 0 1,0 0-1,0-1 1,0 0-1,-1-1 78,2-3 0,0 0 0,-1-1 0,0 0 0,1-1 0,1 0 0,0 1-164,-6 8 0,0 1 0,2-1 0,0 0 0,2-1 0,1-2-33,-4 4 0,2 0 1,1-3-1,3-1 0,5-3 181,3-3 1,5-2 0,2-3 0,5-2 15,-21 29 0,15-14 983,23-23 0,40-29-920,-12-2-63,20-14 0,14-17 0,16-67 0,-17 25 0,4-11 0,3-4 0,-5 7 0,2-5 0,2-2 0,2-1 0,0 3 0,2-2 0,2-2 0,2 0 0,0 1 0,4-2 0,2 0 0,0 0 0,1 1 0,0-1 30,-1-1 0,1 0 1,-1 0-1,0 1 1,-2 3-31,7-5 0,-1 2 0,-2 1 0,-6 0-75,-11 5 0,-4-1 0,-4 4 0,-1 6 75,13-8 0,-10 10 983,-16-6-492,-22 101 1,-11 29-165,-10 5 1,-9 11 0,-2 4-83,6-10 1,-1 2 0,-1 3 0,-4 2-128,1-7 0,-3 4 0,-2 0 0,1-2 0,1-5-118,-10 21 0,2-6 0,0-2 0,1 1 0,1-2 0,3-8 491,2-9 1,3-7-1,7-8 1,3-6 491,-2 1 0,18-22-224,16-16-759,-6 6 983,6-6 0,15-35-492,11-25 1,7-16-820,4-3 0,7-9 0,3-6 131,-10 17 0,3-4 1,1-3-1,2-1 0,-1 1 0,1-2 0,1-1 1,0-1-1,0 1 0,-1 1 0,-1 2 0,0 0 1,0 1-1,-2 2 0,-3 2-49,0-3 0,-2 2 0,-3 4 0,-3 3-246,19-27 0,-10 11 196,-22 29 1,-4 8 295,3-4 0,-23 44 0,0 71 0,0-4 0,0 12-328,1 2 0,0 9 0,-3 3 82,-2-16 0,-1 2 0,-2 1 0,-2 0 0,-2-1 0,-2-1 0,-1 1 0,-1 1 281,1 6 0,-1 2 0,-1 0 0,-2-5-35,-6 11 0,-1-5 0,-1 3 0,6-15 0,-1 2 0,1-1 0,3-6 475,0 24 1,0-9-476,-9-15 0,6-9 0,20-7 0,8-42 983,2 20 0,38-103-492,-18 18 1,3-11-247,-3-1 1,3-10 0,2-5 0,-1 1-1,1 1 1,1 0 0,0-2 0,1-2-123,-2 7 1,1-4 0,1 0 0,0 0 0,-2 4-124,2-5 0,0 2 0,-2 2 0,-2 2 0,6-16 0,-2 2 0,-6 7 0,-2-2 0,-7 8 948,-3-14-948,-31 98 0,-10 67 0,-3-15 0,-8 12 0,-3 2-246,3-8 0,-4 2 0,-1 2 0,-3 2 49,1-3 0,-2 3 1,-1 1-1,-2 0 0,-1-2 0,-1-4 0,-2-1 1,-1-1-1,1 1 0,2 1 0,2 2 0,1 2 1,1 0-1,2-1 0,0-3-49,-3 5 0,0-2 0,3-2 0,2 1-82,-7 18 0,3 0 0,5-6-164,2 7 0,5-9 0,9-26 0,4-8-492,6 2 728,12-46 256,8-41 0,7-33 0,2 0 0,4-9 0,2-5 209,-2 4 0,2-4 1,0-5-1,2-8-209,-4 13 0,1-8 0,1-5 0,0-3 0,0 1 0,0 3 0,-3 7-197,2-4 0,-1 5 1,-1 3-1,0-2 0,0-6 196,-2 10 1,0-7 0,1-3 0,0 0 0,-2 3 0,-2 6 0,-3 10 327,2-23 1,-5 11 0,0 7 163,6-16 1,-4 12 16,-11 0-508,-20 122 0,-6 31 0,-2 13 0,-7 13 228,-1-21 1,-8 7 0,-2 3 0,2 0-229,5 4 0,2 2 0,-1 0 0,-4-3 245,-7-4 1,-4-2 0,1-2 0,6 2-72,12-5 0,5 2 0,2-2 1,0-4-175,-7 5 0,2-3 0,4-3 0,5 17 0,7-5 491,4-19 1,2-7-207,-2 5-285,12-6 0,16-19 0,-4-7 983,6-3 0,-1-24-382,-4-32-601,38-33 0,12-20-328,-22 4 0,-4-10 0,6-5 131,-5 24 0,5-3 1,1-2-1,-1-1 0,-4-1 0,-4-1 0,-3-1 1,-1-1-1,-2-1 0,-1 2 0,-1 0 0,-1 1 1,-2-1-1,-1 2 0,-1 2-49,1-5 0,-1 1 0,-2 3 0,-4 3-82,-3-5 0,-4 5 0,0 5-164,11-12 0,-17 28-492,-59 71 0,4 62 789,2-11 1,-11 14 0,-5 4 194,20-27 0,-3 4 0,-1 1 0,-1 1 0,0 3 0,2-3 0,0 3 0,-1 2 0,0 0 0,-2 0 0,-1-1 0,-5 1 0,-2 0 0,-1-1 0,-1 1 0,2-1 0,3 1 0,6-3 0,0 1 0,3 1 0,0-2 0,1-1 0,0-2 0,-15 17 0,1-3 0,2-1 0,6 2 245,9-3 1,5 3 0,3-2 0,4-7-153,-11 20 0,11-5-93,13-3 0,15-9 0,28-15 0,-10-12 0,21-22 983,-25-8 0,14-24 0,36-46-705,-20 7 0,6-10 1,1-5-34,-1 2 1,2-5 0,1-3 0,1-2-50,-2 4 1,2-3-1,0-1 1,-2-1 0,-2 0-51,4-9 0,-2 0 0,-3-2 0,-4-7-146,-5-1 0,-3-7 0,-3-2 0,-3 1 0,-4 8-198,-5 10 0,-4 5 0,-3 1 0,-2-2 198,-2-12 0,-2-3 0,-3 4 0,-2 11 0,-4-4 0,-3 16 0,-7 14 0,-11 46 0,-16 73-328,2-12 0,-8 10 0,-4 4 82,4-6 0,-3 2 0,-2 3 0,-3 4 82,9-12 0,-2 4 0,-2 2 0,-1 1 0,2 0 0,1-3-33,-5 7 0,1-1 1,0-1-1,3 1 0,3 2 0,2 3 0,3 1 1,3 1-1,2 0 0,3-4-49,1 2 0,3-1 0,4-2 0,5-1-82,4 13 0,6-1 0,4-4 292,2-9 0,2-3 1,4-7 35,6-6 0,5-6 491,1 0 1,3-9 357,9-15 134,-8-2 0,-8-8 0,22-43-492,2-16 1,6-11-165,6-4 1,4-7 0,-2-5-83,-10 3 1,-2-4 0,0-3 0,0-1-158,6-5 1,2-2-1,-1-1 1,-5-2-89,-4-3 0,-5-2 0,-2 0 0,-1 2 0,-2 8 0,-1 1 0,-2 1 0,-2-1 0,-1 1 0,-2-2 0,-3 3 0,-2 6 0,-2-25 0,-7 9 0,-6 13 0,-3 12 0,-7 14 0,-3 36-984,3 37 492,-22 46 0,-16 18 164,1-24 0,-7 2 0,-3 8 131,14-12 0,-2 5 1,-1 4-1,-2 0 0,-1-2 0,-3-2 0,-2 0 1,-1-1-1,2 0 0,3 0-49,-4 12 0,3 0 0,3 0 0,5-1 0,6-11 0,3-1 0,3-1 0,7-1-82,5 7 0,7-2 0,5-7 191,2-6 0,7-6 1120,20 44 0,10-68 0,0-2 0,-2-8 0,-8-8 0,28-14-656,-1-29 1,8-21 0,5 0-83,-4 10 1,5 1 0,3-3 0,-1-7-88,1-7 0,2-7 1,1-3-1,-1-2 0,0 1-158,0 3 0,-1 1 0,0-2 0,-1-1 0,-2-2 0,-9 6 0,-2-2 0,0-2 0,-2 0 0,-2 0 0,-3 1-197,2-5 0,-3 0 1,-3 0-1,-2 0 0,-3-2 0,-2-3 0,-2-3 1,-3 0-1,-3 2 0,-2 5-131,2-20 0,-5 6 0,-8 4-164,-14-20 0,-8 13-492,0 2 660,-23 64 324,11 53 0,-11 19 0,-12 16 0,-1 6-175,5-4 0,-2 6 1,-2 3-1,-4 1 175,-1-1 0,-4 3 0,-3 1 0,-1 2 0,1 0-20,5-5 0,0 1 0,-2 2 1,1-1-1,1 0 0,0-3 20,-5 5 0,0-1 0,0-2 0,3 1 0,3 2-197,3 2 0,2 2 1,2 0-1,3-2 0,4-3-49,3-4 0,3-2 0,3-2 0,5-2-82,2 7 0,5-3 0,8-7 242,10-11 1,8-6 1068,18 16 0,-4-33 0,12 5 0,-7-41-492,11-30 1,4-16-1,7-19 1,5-12-309,-10 18 1,6-6 0,2-4-1,-1-1-183,-8 7 0,0-2 0,1-1 0,-2-2 0,-1-2-197,1-3 0,-2-2 1,0-2-1,-2-1 0,-2 0 0,0-4 0,-1-2 1,-2-1-1,-4 1 0,-4 1 0,-7 9 0,-3 0 1,-4 1-1,-1 0 0,-1 0-49,1-20 0,-1 0 0,-3 1 0,-4 7-82,-5-4 0,-4 5 0,-1 6-164,0-18 0,-5 15 1475,-26-1-150,-17 70-833,15 18 0,-5 21 0,-4 16 3,-6 25 0,-3 19 0,-3 3-3,5-11 0,-2 2 0,-2 5 0,-1 4 0,13-13 0,-3 4 0,1 2 0,0 2 0,1 1 0,3-2-39,5-3 0,1 0 0,1 0 0,3 1 0,1-1 1,2-1 38,-3 8 0,2 1 0,3-1 0,3-1 0,5-1 0,2 9 0,5-1 0,4-1 0,3-4 75,3 8 1,5-3 0,4-9-76,5 1 0,7-10-165,3-17 1,4-11 164,16-14 983,-1 7 0,0-15 0,0-2 0,1-10 0,18-20-656,-6-22 1,9-17 0,-1-6-518,2-7 1,0-6 0,4-9 189,-9 10 0,4-7 0,1-3 0,-1-2 0,-4 1 0,-6 7 0,-2 0 0,-3 0 0,-1-2 0,-4-3-197,1-7 0,-4-3 1,-2-2-1,-3 2 0,-3 2-49,0-5 0,-4 2 0,-4 1 0,-3-2 0,-4-7 0,-3-1 0,-4 0 0,-4 4 223,-2 13 1,-3 3-1,-4 2 1,-2 2 22,-8-11 0,-4 4 0,0 8 0,2-3 0,-5 15 0,-42 2 0,41 51 0,-43 64-492,21 2 0,-3 13 164,4 1 0,-4 8 0,-2 8 131,8-11 0,-4 6 1,-1 5-1,2 1 0,6-3 164,10-11 1,4 0 0,2-1-1,1 1 1,-4 2 32,-7 7 0,-3 4 0,-1-1 0,5-2 0,10-6 327,7 13 1,10-6 0,2-6-23,-3 9 1,7-9-306,12-16 0,7-9 0,8-2 0,17-8 0,-22-26 0,15-9 0,28-34 0,-4-19 0,3-14 327,-15 6 1,1-7 0,0-3-10,12-13 0,2-5 0,-6-3-434,-6-2 0,-6-1 0,-6-5 116,-13 17 0,-4-3 0,-3 0 0,-1 3 0,1-5 0,-2 3 0,-5-1-328,-7-7 0,-6-2 0,0 5-164,4-8 0,-4 7 145,-4-1 1,-16 26 346,-70 78 0,41 14 0,-2 17 0,-3 7-197,8-5 0,-2 6 1,-2 4-1,1 3 0,0-1 117,-1 5 0,-1 3 0,2 1 1,0 0-1,2 0 143,3-4 0,1 1 0,1 0 0,1 0 1,3-2-64,-7 11 0,0-2 0,5 0 0,8-2 327,7 11 1,8-1 0,2-7 130,-10 9 0,8-11-556,15-25 0,8-7 98,12 0 983,-4-21 0,14-16 0,16 6-492,24-53 1,13-27-165,-14 18 1,2-5 0,4-8-265,-13 6 0,2-6 0,1-4 0,1-2 1,-1 1-64,2-3 0,1-2 0,-1 0 0,-1-2 0,-2 0 0,0-2 0,-1-2 0,-2 0 0,-1-1 0,-4 0-197,-4 4 0,-2 0 1,-2 0-1,-3-1 0,-2 0-49,5-18 0,-3-2 0,-5 2 0,-7 6-82,-8 4 0,-6 6 0,-5 2-164,-2-25 0,-10 16-492,-14 35 828,-8 29 156,6 25 0,-29 32 0,-10 18 11,10 4 0,-1 10 0,-8 3-11,5-17 0,-7 3 0,-4 1 0,0 3 0,0 3 0,7-1 0,-1 4 0,1 2 0,-1 0 0,-1 1 0,-1-4 0,0-2 0,-2-2 0,-1 0 0,0-1 0,1 2 0,1 2-164,-4 7 0,1 2 0,-1 2 0,2 0 0,2-3 0,3-3-33,3-3 0,3-3 1,2-2-1,1 0 0,1 0-7,-8 15 1,0 2 0,4-5 0,7-7 203,-1 10 0,10-10 0,-4 17 983,54-53 0,-12-14 0,21-2 0,-15-18 0,23-38-492,-13-20 1,-3-15-165,1 5 1,1-5 0,-1-5-83,-3 5 1,-1-3 0,-1-3 0,0-1-492,2-14 0,0-4 0,0-1 0,0 2 188,0 7 0,1 0 1,-2 1-1,-1 0 58,-2 2 0,-1 0 0,-2 0 0,-3 1-246,-1-1 0,-3 0 0,-2 3 0,-3 4-82,-1-1 0,-4 6 0,-2 2-124,-11-28 1,-2 13 451,-7 0 983,4 70-386,-7 45-597,-20 32 0,-9 20-109,24-19 0,-1 9 0,-1 2 0,-5 1 109,-4-5 0,-5 1 0,-2 1 0,0 1 0,5 3-197,3 5 0,2 3 1,3 1-1,0 0 0,-1-5 121,-8 7 0,-2-2 1,4-3-1,6-4 113,6 1 1,5-3-1,6-3-37,-1 14 0,9-9 0,8 5 0,20-28 0,10-14 0,3-22 0,5-14 983,-16 14 0,6-22 0,42-44-656,-11 4 1,9-9 0,2-5-321,-4 1 0,3-4 0,1-3 0,3-4-7,-11 12 0,3-3 0,0-2 0,2-3 0,-1-1 0,0-3 0,-1-2 0,1-4 0,1-3 0,-1-1 0,-2 1 0,-3 1 0,-3 3-197,3-8 0,-5 3 1,-2 1-1,-2 1 0,1-1 0,3-1 0,1-2 1,-1 1-1,-7 5 0,-13 9-295,-11-21 0,-15 17-93,-9 18 585,-39-8 0,17 47 0,-16 37 0,-10 22-328,4 1 0,-3 8 0,-1 7 82,1 6 0,0 7 0,-3 3 0,-5-2 62,3-11 0,-4-1 0,-3-1 0,-1 2 0,2 2 184,10-5 0,-1 2 0,0 1 0,1 1 0,0-2 0,1-2-47,-6 3 0,0-1 0,1-2 0,1 0 0,1 1 47,4-1 0,0 0 0,1 1 0,4-3 0,4-3-78,-6 11 1,6-5 0,6-4 77,0 5 0,9-9 0,10-6 983,31-22 0,2-8 0,8-8 0,0 6 0,0-30 0,48-38-492,-22-4 1,3-11-165,-2 8 1,4-6 0,0-5-328,-8 5 0,1-4 1,-1-2-1,-2 1 0,-3 2 0,-2 0 0,-1 1 0,-2 2-328,6-11 0,-3 3 0,-4 3 91,-2-17 0,-8 14-328,-8 21 565,-28 86 0,-14 44 0,1-2 0,-3 2 0,-1 7-246,2-1 0,-4 13 0,0 2 0,3-10-82,4-11 0,3-7 0,2-2-74,-6 20 0,7-9 893,14-26 1,6-8 491,12 2 0,8-22 0,0-8 0,-8 0 0,14-16-922,18-35 0,12-20 143,8 3 1,9-6 0,1-7-205,-6-4 0,1-6 0,1-4 0,3 1 0,-5 8 0,4-1 0,0-1 0,-1 0 0,-4 0 0,-6 3 0,-3-1 0,-1 1 0,-1-1 0,-2 1 0,10-14 0,-2-1 0,-2 3 0,-4 7 0,-5 10 0,-2 5 0,-7 3 0,3-18 0,-13 17 389,-22 36-389,-26 19 0,-51 59 0,15-2-328,14-10 0,-5 8 0,-1 0 0,2-6 0,1 0 0,-3 4 82,0 4 0,-1 5 0,-3 1 0,-2-2 0,-6-3 0,-4-2 0,-2 0 0,1 1 0,-3 6 0,0 3 0,-1-1 0,2-2 0,7-6 0,0-1 0,1-1 0,0-2 60,-14 10 1,1-3 0,9-1 676,3 15 1,9-6-1,11-25 1,6-5-15,6 10-477,18-22 983,16-24 0,6-32-364,-3-23-619,12-27 0,-20 0 491,10 23 1,5-5-1,5-20 1,4-6-820,-3 17 0,1-3 0,3 1 274,1-1 1,3 0 0,1 3 53,3 5 0,1 2 0,2 4 0,14-17 0,2 8 0,-3 19 0,2 6-246,-2 3 0,-3 7 246,3 8 0,-6 22 0,-36 41 983,-2-4-489,-8 42-494,0-14 0,0 19 0,0 0 0,0-28 983,0 2 0,0-34 0,0 6-286,8-16-697,5-37 0,36-58-492,-7 15 0,6-6 0,7-2 0,1 2 0,-2 3 0,-1 4 0,-10 17 0,0 3 231,1-2 1,-2 1 260,-11 7 0,-1 1 0,7 0 0,-4 3 0,-7-9 0,-18 38 0,-55 75 0,11-4-247,-2-3 1,-1-1 246,1 4 983,-4-6 0,22-27 0,1 7 0,11-31-595,20-26-388,7-19 0,3-10 0,6-13 0,2-2 0,5 2 0,1-1 0,5-17 0,-1 4 0,-13 33 0,3 0-492,18-26 0,3 2 302,-14 30 0,0 5 190,1-3 0,-3 3 0,2 0 0,-29 32 0,-8 48 0,0 10 0,-11 40 0,-4-16 0,-12 0 0,0 0 0,12 0 0,-9-1 0,21-18 0,-9-13 0,12-22 0,8-16 983,3 6 0,7-30-955,4-18-28,0-29 0,17-19 0,-10 0-422,10 0 422,-8 28 0,-3-22 0,-1 41 0,-6-15 0,-10 22 0,-12 32 0,-9 42 0,-24 16 0,20 13 0,-26-22 0,5 17 0,10-27 0,-6 27 0,31-44 422,0-2-422,0-8 0,8-16 0,17-31 0,15-22 0,3-7 0,-11 11 0,1-1-492,16-20 0,0 0-395,4-12 887,-11 0 0,-8 27 0,-20 8 0,-6 42 0,-8 33 0,-7 29 0,-4 9 0,3-19 0,-1 1-492,-10 44 0,-3 7 0,2-14 0,1-5 287,6-22 1,1 0 695,-2 23 1,5-12 157,9-38-649,8 13 0,-6-28 0,30-44 0,30-31 0,-31 17 0,0-5-492,16-22 0,5-7 164,-7 15 0,3-2 0,-5-2 0,-8 2 0,-3 0 0,2 0 199,13-1 0,2 0 0,-9 3 129,-14-5 0,-8 9 983,5 2 0,-23-1-822,-16 58-161,0 19 0,-26 37 0,-19 26 0,7 0-328,22-20 0,4-1 0,-4 6 131,-3-6 0,-6 6 1,-2 2-1,2 0 0,6-5-131,-4 21 0,7-3 0,-1-2 79,1-9 0,0-2 0,1-3 740,-9 18 1,1-7-1,4-17 1,3-8-216,2-4-276,6-6 0,32-36 0,2 6 0,9-14 983,-9 14 0,14-14 0,36-50-492,-3 0 1,8-10-738,-15 9 0,3-5 0,3-4 0,3 1 0,11-8 0,3 0 0,2-2 0,0-2 49,-13 9 0,-1-2 1,1-2-1,3 1 0,4 0 184,3 4 0,5-2 0,4 1 0,-1 1 0,-2 1 1,-7 2-234,7-10 0,-5 2 0,-3 1 0,4 3 0,8 0 0,4 1 0,-5 5 0,-13 6-246,-7 0 0,-13 13-492,-11 18 921,-29 27 63,-8 37 0,1-1 0,-2 8-492,-7 27 0,-7 7 217,0-17 0,-3 2 0,-1 2 275,2 10 0,-1 3 0,-4-3 0,-7-9 0,-3-3 0,4-3 0,5 18 0,1-7 491,-4-17 1,0-9 491,-5-2-148,7-8 148,6-26 0,9-1-492,27-55 1,14-27-1,6 1 1,5-9-820,-1-6 0,4-9 0,1-2 82,-7 16 0,1-3 0,0 1 0,1 1 0,-3 6 0,1 2 0,0 0 0,-2-3 0,-2-4 0,0-3 0,-2 1 0,0 1-82,10-16 0,0 3 0,-6 6-59,-3-2 0,-4 6 387,-5 1 0,-4 25 0,-14 49 0,-20 33 0,-6 14 0,-5 10 327,-6 9 1,-5 8 0,-2 1-194,-3 1 0,-2 1 0,-4 5-129,7-14 1,-4 5 0,-1 1 0,1 0 0,1-4-6,-1 2 0,1-3 0,1-1 0,-3 2 0,-6 8 0,-2 2 0,0 0 0,5 0 0,9-2 0,4 1 0,0-2 0,-1-5 0,-13 4 0,-2-6 0,6 0 0,6 30 0,1-11 0,-5-45 0,7-8 0,22 2 0,4-7 0,10-3 983,14-24 0,2-12-492,4-27 1,6-14-337,10 2 1,7-6-1,0-5-155,2-22 0,-3-7 0,5-2-246,-3 21 0,3 0 0,1 0 0,-3-2 0,-5-1 0,-2-1 0,0-1 0,1-1 0,7-8 0,4-3 0,-3 2 0,-6 7-82,-8 9 0,-5 5 0,1-1 9,11-10 1,0-1 0,-20 20 318,-30 27 0,-18 58 0,-11 18 0,-9 15 0,0 5 0,-6 10 0,-2 4-246,6-10 0,-3 4 0,-2 2 0,-2-1 49,2-8 0,-2 1 1,-1 1-1,-2 0 0,2 0 0,0 4 0,1 0 1,-1 1-1,-1-1 0,-3-3 0,-6-5 0,-3-2 1,-1-2-1,1 0 0,3 2 66,6 2 0,3 1 0,2 1 0,-1-2 0,0-3 131,-11 6 0,-2-2 0,3-3 0,7-1 327,5 3 1,7-3 0,4-5 163,-3 1 1,9-9-52,11-5-440,18-26 0,16-18 0,10-11 0,6-27 0,2-13 0,3-2 0,5-6 245,1 0 1,5-9 0,3-2 0,-3 2-219,4-10 1,-1 2 0,4-4-28,0 3 0,3-2 0,2-2 0,-4 3-110,-7 12 0,-1 1 0,-1 0 0,-4-1 110,4-23 0,-4-1 0,0 7 0,10-1 0,-8 7 263,-21 6 0,-7 13-263,-1 30 0,-8 33 0,-37 65 0,2-1 0,-8 10-328,-5-7 0,-8 5 0,2 4 82,11-9 0,2 4 0,-1 0 0,-4-3 45,-5-7 1,-4-3-1,0-1 1,1 2 200,6 2 0,1 2 0,0-1 0,-3-3 0,-2-1 0,-3-3 0,-1-1 0,1-1 0,2-4 0,0-1 0,1-1 0,1 1 327,-13 17 1,3 1 0,3-7 7,-7 0 1,8-8 647,-3 11 0,67-85-492,25-22 1,11-15-165,-6-10 1,2-10 0,3-1-656,9-5 0,3-2 0,-2-2 0,-6 0 0,-3-2 0,0-2 82,-10 16 0,-1-1 0,0 0 0,1 3 111,7-7 0,0 3 0,-1-4 135,-10 5 0,-1-4 0,0 1 0,1 4 0,11-6 0,1 6 0,-4 3 0,2-10 0,-6 8 925,8-16-925,-25 77 0,-35 65 0,-20 34 0,11-13 0,-4 8-246,0-8 0,-5 9 0,-2 3 0,0-3 0,4-7 0,0-1 0,0-1 0,-2 1 0,-4 0 0,-1 0 0,0 0 0,1 0 117,5-2 1,0 2-1,2-2 1,0-4 128,-7 5 0,0-4 0,5-2 0,0 19 0,4-9 0,6-26 0,4-8 983,8 10 0,14-28 0,10-10 0,8-10 0,-8 0 0,6-6 0,2 6 0,30-31 0,12-7-1344,4-23 1,8-16 360,-9 11 0,3-4 0,3-3 0,-9 10 0,4-2 0,1-2 0,1 0 0,-7 7 0,2-2 0,0-1 0,0 1 0,-4 2 0,3-5 0,-2 1 0,-2 1 0,0 2 0,16-10 0,-1 2 0,-12 3 0,-13-6 0,-9 6 0,20-11 0,-57 67 0,0 73 0,-8-20 0,-3 8-328,-2 6 0,-4 7 0,-4 0 0,-8-1 0,-5 1 0,-2 3 82,3-3 0,-3 3 0,0 2 0,0-3-82,-8 16 0,-1-2 0,0 2 82,11-16 0,1 2 0,-1-1 0,1-2 2,-10 16 1,0-3-1,2-2 244,6-8 0,2-2 0,0-6 491,-8 7 1,4-8 491,-1 18-729,38-67-254,8-8 983,30-13-492,5-13 1,6-9-348,20-26 0,8-11-472,-5 11 0,5-2 0,1-7 191,-14 1 1,1-6 0,0-2 0,4 2 136,-6 10 0,3 1 0,2 0 0,-1-1 0,-2-4-197,1-5 0,-2-4 1,-1-1-1,0 0 0,0-1 0,1 1 0,0 0 1,0 0-1,-2-1 0,-4 1-49,6-13 0,-4 1 0,-2 0 0,-4 2 0,-9 8 0,-1 1 0,-3 2 0,-6 6-246,9-18 0,-10 10-492,4-17 1967,-38 61 0,-56 72-775,33-24-208,-16 20 0,-4 12 491,13 13 1,0 5-165,-2-15 1,-5 2 0,2 4-182,0 20 0,1 5 0,-6 0 99,-1-19 1,-6 0 0,-2-2 0,2 0 81,-6 13 1,0-1 0,-4 1-574,3-10 0,-4 2 0,-1-1 0,1-4 0,6-10 0,0-4 0,0-1 0,-2 2 15,-9 9 0,-2 2 0,0-1 0,3-1-97,-4 9 0,3-2 0,-1-3 0,-6-3 0,-1-3 0,10-4 819,10 3 1,11-6-168,-11 13 659,69-57 0,32-73-852,-15 20 0,0-7 196,-5-12 1,0-9 0,1-1-195,7 1 1,2-1 0,0-4-134,-6 5 0,-1-5 0,2-1 0,3 3 0,7 2 0,4 2 0,1 1 0,-3-2 0,-3-4 0,-2 0 0,0-1 0,2 0-160,5-3 1,3-1 0,-2 2 0,-3 3 159,-2-4 0,-4 3 0,-2 2 0,-2 6 0,-1 1 0,-14 13 0,-18-2 0,-10 92 0,-8 28 0,-25 14 0,-8 10-246,20-20 0,2 6 0,-2 3 0,-2-2 0,-4 2 0,-2 0 0,-1 1 0,-2-2 0,-1 2 0,-2-1 0,-1 0 0,-2-1 110,-2 3 1,-2 0 0,-3-1-1,-1-2 136,-3-3 0,-3-2 0,-1 0 0,-3 0 0,9-11 0,-2 2 0,-1-1 0,0-1 0,0-1 0,-12 10 0,0-1 0,1-2 0,5-4 0,-2 1 0,4-3 0,6-5 0,-6 2 0,16-11 983,25-19 0,19-17-861,29-94-122,-2 21 0,7-11-246,-1-3 0,6-12 0,2-5 0,-1 4 168,-4 8 0,0 3 0,2-2 0,4-4-86,-5 10 0,4-4 0,2-2 0,1-1 0,-1 2 0,-1 4-33,2-2 0,0 3 1,-1 2-1,1 0 0,-1 0 0,0-1 0,1-1 1,-1 1-1,-1 2 0,-1 5 524,13-16 1,-1 6 0,-8 7 163,-2-3 1,-11 14-303,-17 21-189,-45 80 0,-22 35 327,9-16 1,-4 5 0,-3 6-324,10-11 1,-2 6-1,-2 2 1,-2 1-1,-1-2-4,-6 1 0,-3 0 0,-1 0 0,0 0 0,2 2 0,2 2 0,2 2 0,0 0 0,0-2 0,0-2 0,-8 6 0,-1-4 0,1-1 0,2 1 0,5 0 0,2 1 0,1-2 0,3-4 0,-4 2 0,2-5 0,3-6 0,-3 2 0,5-8 983,-15 13 0,41-47 0,32-17-492,13-36 1,8-18-165,4 4 1,7-6 0,3-4-574,3-9 0,4-6 0,3-3 0,3 1 49,-7 13 0,3 2 1,3-1-1,0-1 0,3-2 33,-3 2 0,2-3 0,2 0 0,1-1 0,0 2 0,0 2 0,-3 6 0,0 2 0,0 2 0,1-1 0,-1 0 0,1-2 0,1-3 0,2-1 0,-1-1 0,0 0 0,-3 0 0,-3 2 111,0-4 1,-1-1-1,-3 1 1,-4 3 0,-3 4 52,12-10 0,-5 4 0,-17 8 0,-16-20 0,-50 114 0,-16 4 0,-15 10 0,5 2 125,16-2 1,5 3-1,-6 3-125,-11 6 0,-7 5 0,-4 2 0,1 0 26,1-1 1,-1 1 0,-1 0 0,-2 0-27,8-13 0,0 1 0,-2 0 0,-2-2 0,0-1 0,-2-3 0,-3 0 0,0-2 0,1-2 0,6-3-328,-10 9 0,5-5 0,0 0 99,-8 6 0,-1-1 1,15-7 228,0 15 0,-7 3 983,61-51 0,20-18 0,24-38-492,0-11 1,3-11-165,-12 7 1,0-6 0,5-2-83,3 1 1,6-2 0,1-2 0,-3 0-492,-5 0 0,-2-2 0,0 0 0,1 0 164,5-2 0,3-1 1,-1 1-1,-2 1 82,9-14 0,-3 2 0,-4 3-328,-13 13 0,-3 1 0,-1 6 301,9-4 1,-8 9 26,-20-3 0,-21 60 0,7 25 0,-9 32 0,-9 14-492,-13 9 0,-8 7 430,7-10 1,-1 5 0,-5-1 181,5-21 0,-3 0 0,-3-1 0,-1-3-120,-15 11 0,-5-3 0,3-1 0,9-3 0,1-1 0,0-8 333,-10-5 1,4-5-334,9 4 0,10-6 0,14-12 0,-4 13 0,26-36 983,18-2 0,18-44 0,2 11-872,16-24 1,11-10-440,-12 16 0,3-1 0,3-6 82,3-8 0,3-8 0,2-3 0,2 1 233,-10 12 0,2 1 0,1-1 1,-1-1-1,-2-2 13,-2-5 0,-1-2 0,-1-2 0,-1 1 0,0 2-246,13-13 0,1 1 0,-3 2 0,-8 6-82,-10 9 0,-6 5 0,-3 1 45,18-23 1,-20 17 282,-36 42 0,-8 7 0,-6 39 0,-9 16 0,0 11 0,-6 10 491,-13 16 1,-6 7-165,8-18 1,-2 3 0,0 2-1,-2 9 1,1 2 0,-2 3-283,6-16 0,-1 2 0,0 1 0,1-2-45,-5 14 0,1-1 0,-4 6 0,8-18 0,-3 6 0,-1 2 0,-1-4 0,2-7 0,-9 6 0,0-7 0,-1 3 0,6-3 0,-3 5 0,1-4 0,6-14 0,0-15 0,5-8 0,-5 23 0,94-106 0,2-2 0,-19-1 0,3-13 0,-3-1-492,5-22 0,1-5 246,-5 27 0,5-3 0,2-2 0,-2 1-82,4-19 0,-1 1 0,7 0 82,0 15 0,6 0 0,2 1 0,-3-1 108,-5 3 1,-2-1 0,-1 1-1,2 1 138,0 3 0,1 1 0,-1 1 0,-4 2 0,2-5 0,-4 3 0,-4 5 491,6-1 1,-12 9 491,-20 4-820,-6 52-163,-8 26 0,-8 32 0,-7 11 0,-5-6 0,-3 2 204,2-4 0,-1 4 0,-5 0-204,-8 0 0,-5-1 0,-1-3 0,-16 15 0,3-4 491,12-3 1,1-5-1,-3-18 1,7-8 491,23-3-391,-19-1-592,22-16 0,11-22 983,38-6 0,-5-15 0,30-33-826,-3-18 0,5-13-485,-17 20 0,1-2 0,6-4 131,-6 13 0,3-3 1,4-2-1,0-1 0,-1 0 0,0-3 0,0-1 1,0-1-1,0 1 0,1 0 0,-1 3 0,2 1 1,-1 1-1,-1-1 0,-2 1-49,9-14 0,0-1 0,-5 3 0,-5 6-82,-7 10 0,-5 4 0,-4 4-164,8-10 0,-19 16-349,-34 32 841,-13 49 0,-7 27 0,-13 2 0,-6 8-219,5 4 0,-4 9 0,2-1 219,0 0 0,1 0 0,1-2 0,2-11 0,1-2 0,3 0 327,3 0 1,3-1 0,3-5 163,-1 1 1,-1-4-984,-20 10 0,3-6-492,13-1 492,-1-27 0,3-2-492,14-1 1967,8-8 0,26-34-462,27-67-521,-8 17 0,1-6 276,8-22 0,-3-2-276,-12 20 0,0 3 0,6 0 0,-5 6 0,-13 5 983,7 6 0,-40 44-492,-23 49 1,-7 27-1,-6-1 1,-1 9-738,18-20 0,0 6 0,-1 3 0,-2-2 208,-7 0 1,-2 0 0,0-1-1,2-1 38,-2 14 0,2 0 0,-4-4 0,-7-5 0,-5-3 0,2-2-328,10-10 0,2-1 0,3-7-164,-1-3 0,4-6 964,-28 29-472,51-43 0,10-24 0,45-71 0,0 14 0,5-9 117,-10-2 0,0-8 0,4 1-117,12-4 0,4 0 0,-3-5 0,-12 10 0,-2-5 0,-1 0 0,1 5 0,7-7 0,0 4 0,-1 0 0,-1 2 0,-2 1 0,-5 8 491,-5 7 1,-13 22 491,-15 33-260,-18 38-723,-11 18 0,-6 12-492,-9 15 0,-2 7 164,12-18 0,1 3 0,-1 2 0,-8 11 0,-2 1 0,3-1 0,8-11 0,2-2 0,0-3 297,-9 18 0,1-6 31,4-18 0,3-9 0,2-3 983,7-6 0,39-44 0,4-4-789,14-25 0,8-13-194,15-12 0,8-10-186,-15 13 1,4-6 0,3-3-1,0 2 186,5-1 0,2-1 0,1 1 0,-1-1 0,2 0 0,1-1 0,-1 1 0,-2 0-246,-6 3 0,-1 0 0,-2 2 0,-4 4-246,20-17 0,-10 4 0,-18 5 0,-11 5-492,-8 7 73,-32 43 911,-18 31 0,12 23 0,-6 5 0,-3 6 84,3 0 0,-2 3-84,-9 19 0,-4-1 0,1-18 0,-3-2 0,-2 17 0,-3-3 0,-2-21 0,-1-4 491,1 6 1,0-5-1,3-15 1,1-7 491,-16 1 0,36-15-618,12-16-365,42-28 0,-8-14 0,2-11 491,14-29 1,3-6-1,-2-2 1,0-3-476,-12 21 0,0-1 1,0 3-17,13-20 0,-3 6 0,-11 15 0,-2 5 0,0 12 0,-7 8 723,-15 4-723,-8 30 0,-25 8 0,3 35 0,-2 3 0,-5 8-492,-11 34 0,-6 10 164,1-16 0,-6 4 0,-5 2 82,5-10 0,-5 2 0,-2 0 0,-2 0 49,8-11 0,-2 2 1,-1-1-1,1-2 0,2-4-131,-18 14 0,2-6 0,3-1 0,7-4 0,2-2 0,13-13-624,5-8 952,40-26 0,21-40 0,16-25 0,1 6 0,7-4 0,4-5 196,1-3 0,3-5 0,3-2 0,3 1-196,-2 6 0,3 0 0,2 0 0,1 1 0,-1 0 0,0 3 0,0 1 0,1 0 0,-1 2 0,-2 1 0,7-6 0,0 2 0,-4 2 0,-5 5 491,20-17 1,-13 9 491,-9-9 0,-64 57-92,-10 10-891,-18 38 0,-22 27 0,-9 15-328,18-18 0,0 2 0,-6 7 131,7-11 0,-4 6 1,-2 2-1,-2 0 0,-1-3 0,-2-2 0,-1-1 1,-2 0-1,0-1 0,0 0 0,1 1 0,0 1 1,0-1-1,-1-2 0,-2-3-49,-14 6 0,-3-4 0,1-3 0,6-1-82,-2 7 0,6-1 0,2-7-164,-20 2 0,11-6 412,37-13 1,7-3 79,-5-1 983,38-23 0,42-45 0,-12-12-548,19-19 0,13-12-259,-10 15 0,3-3 0,6-3-176,1 5 0,5-2 0,3-2 0,1 1-197,-11 12 0,1 0 1,1 0-1,1 0 0,0-1 0,5-5 0,1-2 1,1 1-1,-3 1 0,-4 5 27,15-12 0,-5 5 0,-4-1 6,-8-1 1,-5-1-1,-9 9 164,13-16 0,-49 27 0,-27 28 983,-4 7 0,-8 19 0,-28 72-504,6-31 0,-9 5-152,1 8 1,-4 7 0,-8-4-286,6-20 0,-7-3 0,-1-1 1,0 2-43,3 5 0,-1 1 0,0-1 0,-3-1 0,-9-2 0,-5-3 0,1 0 0,3 0 0,14-2 0,2 0 0,1-1 0,0-1 0,-22 7 0,0-3 0,5 3 0,15 1 0,4 2 0,6-7 262,2-11 1,7-1-263,-12 38 0,45-49 0,24-8 0,2-2 0,36-8 983,-13-8 0,23-10-492,-4-29 1,7-11-984,15 6 0,6-4 187,-6 0 1,4-6 0,6 2 58,-12 18 0,4 1 0,0 2 0,-2-2-82,10-11 0,-3-1 0,-1 1 0,2 0 0,-1 1 0,-10 3-164,-9 1 0,-10 3-492,6-23 0,-50 49 718,-24 8 1249,-45 58 0,19 1-522,-5 16 1,-3 11 29,7 6 1,-4 5-165,0-12 1,-6 3 0,-5 1-574,4-8 0,-5 1 0,-1 1 0,0-3 32,3-4 1,-1-1-1,1-2 1,-1-2 213,2-3 0,-1-1 0,2-3 0,5-5 0,-15 17 0,8-10 0,-12 13 0,51-43 0,18-16 983,10-2 0,36-8 0,-13 0 0,42-12-492,-9-8 1,7-9-820,-16 2 0,2-5 0,4-1 82,7 0 0,5-2 0,2-1 0,-1-1 0,2-3 0,-1-1 0,0-1 0,-1 0 0,-2 0 0,-2-1 0,-1 1 0,-3 3-82,8-2 0,-3 2 0,-9 1-142,-3-6 0,-13 5 470,-10 5 0,-38 24 0,-26 37 0,12-2 0,-22 50 0,16-25 0,-1 0 0,1-6 0,-5 2 327,-8 9 1,-6 7 0,-1-3 163,-15 17 1,0-2-22,-1 2 0,2-2 21,10-10 1,5-11 491,5-13-592,24-16-391,58-78 0,2 9 0,6-8-328,-9-6 0,2-8 0,3-2 82,-1 9 0,3-1 0,1-3 0,-3 0 0,-1-4 0,-2-1 0,0-1 0,0 1 0,0-1 0,1-1 0,-1 2 0,0 3-82,11-8 0,0 3 0,-3 2 72,-8 4 0,-1 0 1,-6 10 255,-5 12 0,-3 7 0,14-22 0,-86 121 0,9-2 0,-5 10 0,-2-4 0,-3 6 0,-2 2-328,-2 8 0,-1 4 0,-1 1 223,6-14 1,-2 1 0,-1 0 0,0-1 104,3-6 0,-1-2 0,0 0 0,2 2 245,1 8 1,2 2 0,0-2 0,2-8-234,-18 16 1,5-8-182,10-2 0,6-13 169,10-33 0,4-2 0,16-24 0,23-32 0,11-18 0,7-12 0,-6 6 0,1-5 0,3-2 0,11-14 0,2-5 0,1 0 0,-14 16 0,1-2 0,-2 1 0,0 1 199,4-10 0,-1 1 0,-1 1-199,0 0 0,0 0 0,-4 7-79,-2 7 1,-5 6 78,13-35 0,-26 61 0,-33 23 0,-5 89 491,-9-18 1,-5 9-165,4-3 1,-1 6 0,-1 1-157,-2 5 0,0 2 1,-2-4-172,-1-9 0,-1-3 0,1 0 0,7-1 0,1 1 0,1-6 0,-6 1 0,2-5 491,5 2 1,2-8 491,-8-12 0,21-1-514,42-64-469,4-13 0,34-34-235,-28 15 1,7-15 0,0-2 0,-6 10 234,2-2 0,0 1 245,1-2 1,8-10 0,-2 3 0,-13 16 737,-3 0 0,-1 24-465,-43 62-518,-20 20 0,-8 12-492,4 19 0,-3 8 164,-1-15 0,-4 4 0,2-1 0,9-6 0,2 0 0,0 0 0,-1-1 0,0 0 0,3-8-164,0-6 0,3-6 401,-1 0 0,6-8 91,11-16 0,10-10 0,58-67 0,-28 19-492,5-14 0,1-8 0,-11 3 0,-2-2 302,5-11 0,3-6 180,-2 1 1,3-6 0,0 4 9,4-2 0,0 3 0,4-16 0,-4 9 0,-7 22 0,-5 7 0,-60 107 0,11-4 0,-5 11 156,-4-2 1,-7 6-1,0 4-156,7-5 0,-1 5 0,-1 1 0,1-3 0,-9 16 0,-1-1 0,0 0 199,5-13 0,-1 1 1,0-1-1,5-7-199,-8 24 0,1-7 0,-9 0 0,5-12 0,18-22 0,5-6 0,24-28 0,8-8 0,2-2 983,16-8 0,10-36 0,2 11-492,1-18 1,6-10-984,14-5 0,4-6 164,-14 3 0,-1-5 0,3-1 0,9-4 0,2-1 0,-6 2 0,-16 11 0,-4 1 0,-2 2-64,13-17 1,-8 9 391,-12 12 0,-15 6 0,-12 28 0,-8 7 983,-6 39 0,3-3 0,-13 50 0,-3-15-492,3-2 1,-7 4-1,-13-7 1,-2 0-70,8 9 0,1-3-422,-1-18 0,5-5 0,8 10 0,8-22 0,15-8 0,-6-24 0,20-25 0,-9-30 0,9 0 983,-12 5-567,0 1-416,-12-6 0,1 0 0,-3 14 0,-11 12 0,13 23 0,-14-4 0,0 24 0,-43 50 0,39-20 0,-5 9 0,2 2 0,6 12 0,-15 19 0,-11 0 0,15-20 0,4-20 0,24-16 0,10-22 0,10-27 0,12-18 0,-3-15 0,7-17 0,-4 15 0,-7-1 0,9-14 0,-9 14 0,-1 17 0,-2 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15.469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1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16.159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17.879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1 28 24575,'71'8'0,"-8"2"0,-27 0 0,56 10 0,-23-5 0,-12-4 0,-2 1 0,-3 2 0,-2 2 0,-3-14 0,14 6 0,19-8 0,0 0 0,0 0 0,-20 0 0,15 0 0,-14 0 0,-9 0 0,2 0 0,-7 0 0,-6 0 0,34 0 0,-42 0 0,40 0 0,-32 0 0,17 0 0,6-12 0,-4-3 0,20 0 0,-19 3 0,-6 4 0,-19 6 0,20-18 0,-15 9 0,15-11 0,-20 12 0,0 1 0,-8 1 0,-2 6 0,-7-6 0,7 8 0,-6 0 0,14 0 0,-6 0 0,8 0 0,-7 0 0,5 0 0,-6 0 0,0 0 0,6 8 0,-14-6 0,7 6 0,-9 0 0,0-6 0,0 6 0,0 0 0,0-6 0,8 6 0,-6-8 0,6 0 0,-7 0 0,-1 0 0,0 0 0,0 9 0,0-7 0,0 6 0,0 0 0,0-6 0,8 6 0,-5 0 0,5-6 0,-8 6 0,0-8 0,-16 8 0,-12 2 0,-11 0 0,3-2 0,10-8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21.877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2742 66 24575,'-80'0'0,"19"0"0,-14 12 0,34-9 0,-35 9 0,35-12 0,-34 0 0,14 11 0,1-8 0,-15 21 0,41-21 0,-11 9 0,10-12 0,-3-8 0,-28 6 0,24-15 0,-31 4 0,40 1 0,-42 1 0,14-1 0,-19 9 0,19-17 0,6 18 0,-17-7 0,34 1 0,-24 6 0,36-6 0,6 8 0,-6-8 0,7 6 0,-7-6 0,-2 8 0,-1 0 0,3 0 0,-8 0 0,-15 11 0,-4 2 0,-9-8 0,-2 7 0,1 0 0,2 0 0,-19 3 0,11 16 0,11-15 0,14 8 0,24-14 0,20 0 0,20-2 0,8-8 0,-2 8 0,55 6 0,-27-4 0,5 3 0,30 4 0,2 0 0,-27-9 0,-3 1 0,5 7 0,-5 0 0,7-1 0,-5-1 0,-8 6 0,-29-18 0,-8 6 0,1-8 0,7 0 0,21 0 0,-6-8 0,15 6 0,-28-6 0,26-4 0,-29 9 0,20-9 0,-19 12 0,-5 0 0,5 0 0,-8 0 0,0 8 0,8-6 0,2 6 0,8-8 0,1 0 0,-9 0 0,-2 0 0,0 8 0,-6-6 0,14 6 0,-14-8 0,7 0 0,7 0 0,-12 0 0,12 0 0,-16 0 0,8 0 0,-5 0 0,5 0 0,0-8 0,-6 6 0,6-6 0,-8 8 0,0 0 0,0 0 0,9 0 0,-7 0 0,14 0 0,-6 0 0,0 0 0,-2 0 0,-8 8 0,9-6 0,-7 14 0,-18-22 0,-23 12 0,-33-14 0,-14 8-984,18 0 0,-23 0 0,48 0 0,-45 0 0,18 12 0,-5-1 104,1 3 880,20-6 0,-1 0 0,1-6 983,8 6 0,1-8 0,9 0 0,-8 0 0,5 0 0,-5 0-97,8 0-886,-8 0 0,5 0 0,-29 0 0,25 0 0,-25 0 0,21 0 0,1 0 0,-6 0 0,13 0 0,-5 0 0,8 0 0,0 0 0,-1 0 0,1 0 0,0 0 0,-1 0 0,1 0 0,0 0 0,0-8 0,-1 6 0,1-14 0,8 5 0,-6-7 0,-2 8 0,-3-6 0,-13-3 0,-3-9 0,-1 0 0,-7 1 0,9 9 0,0 0 0,7-1 0,3 1 0,0 8 0,5-6 0,-5 14 0,0-6 0,6 8 0,-15 8 0,-13-6 0,-12 6 0,-28 0 0,-3-6 0,21 6 0,14-8 0,29 0 0,9 0 0,59 0 0,-20 0 0,70 0 0,-30 0 0,19 0 0,-11 0 0,14 0 0,-5 0 0,0 0 0,1 0-328,2 0 0,5 0 0,-13 0-55,19 0 383,-46 0 0,-20 0 0,2 8 0,0 2 0,26 0 0,34-14 0,1 1 0,7-1 0,-49 6 983,7 6-599,-21-8-384,14 8 0,-21-6 0,-24 6 0,-31-8 0,4 0 0,-29 0-492,-23 9 0,-9 1 0,23-7 0,-3-1 164,-12 4 0,-8 1 0,6-1-164,4-6 0,6 0 0,6 5 0,4 1-492,-16-3 0,28 9 249,22-12 735,7 0 983,1 0 0,-44 0 0,5 0 0,-39 0-492,38 0 1,-3 0-114,-5 0 1,2 0-379,8 0 0,2 0 0,-8 0 0,9 0 0,20 0-311,-21 0 311,6 0 0,15 0 0,-13 0 0,52 8 0,26-6 0,41 16 0,25 3 0,-21-16 0,9-4 0,5-1 0,0 2-197,-11 3 0,1 2 1,2 0-1,0 0 0,-1-3-49,20-2 0,0-2 0,-2-1 0,-7 0-82,-2 1 0,-6 0 0,-13 0 121,-17 0 0,-10 0 207,3 0 0,-30 0 0,-10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22.333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0 1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42.575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11.572"/>
    </inkml:context>
    <inkml:brush xml:id="br0">
      <inkml:brushProperty name="width" value="0.1" units="cm"/>
      <inkml:brushProperty name="height" value="0.1" units="cm"/>
      <inkml:brushProperty name="color" value="#FEFEFE"/>
    </inkml:brush>
  </inkml:definitions>
  <inkml:trace contextRef="#ctx0" brushRef="#br0">2218 1 24575,'-67'48'0,"0"1"0,-3-14 0,-8 0 0,-3 2 0,12 2 0,-2 3 0,-2 1 0,1-3-1300,-2-4 0,0-2 0,0-2 0,2-1 1300,-13 4 0,2-2 0,2 0-699,8-1 1,1 0 0,-2-1 698,-12-3 0,-3-3 0,6 2 0,-10 12 0,7-3 0,10-17 0,12-1 1534,8 24-1534,19-14 0,1 0 0,0-2 2321,7-8-2321,3 0 3440,16 1-3440,18-9 0,12-10 0,12-38 0,-5 5 0,3-23 0,-6 0 0,11 15 0,-11-15 0,2 28 0,-16 1 0,6 9 0,2-8 0,51-43 0,-4 15 0,-13 10 0,-3 2 0,-5 13 0,-8 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11.861"/>
    </inkml:context>
    <inkml:brush xml:id="br0">
      <inkml:brushProperty name="width" value="0.1" units="cm"/>
      <inkml:brushProperty name="height" value="0.1" units="cm"/>
      <inkml:brushProperty name="color" value="#FEFEFE"/>
    </inkml:brush>
  </inkml:definitions>
  <inkml:trace contextRef="#ctx0" brushRef="#br0">3047 1 8191,'-61'60'0,"0"0"0,0 1 0,-5 2 0,-2 0 0,-10 6 0,16-17 0,-7 4 0,-5 2 0,-2 1 0,1 0 0,1-2 0,4-3 0,0-1 0,1 0 0,-2 0 0,1 1 0,-2 0 260,-4 5 0,1 1 0,-2 1 1,0 0-1,-3 1 0,-3 0-260,7-7 0,-4 1 0,-3 1 0,-2 0 0,2 0 0,3-2 0,4-2 0,8-3 54,-2 5 1,7-4 0,4-2-1,0 0 1,-5 0-55,-19 9 0,-14 4 0,3-2 0,21-12 0,37-17 2937,34-21-2937,4-19 0,20-39 0,12-22 0,-3 6 0,3-5 0,-3 2 0,2-11 0,0 3 0,5-3 0,1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12.221"/>
    </inkml:context>
    <inkml:brush xml:id="br0">
      <inkml:brushProperty name="width" value="0.1" units="cm"/>
      <inkml:brushProperty name="height" value="0.1" units="cm"/>
      <inkml:brushProperty name="color" value="#FEFEFE"/>
    </inkml:brush>
  </inkml:definitions>
  <inkml:trace contextRef="#ctx0" brushRef="#br0">2514 0 24575,'-38'80'0,"-1"-16"0,-9 8 0,2-2 0,-6 6 0,-2 3-2134,5-7 1,-1 3-1,-3 1 1,-3 1 2133,4-9 0,-2 0 0,-2 1 0,-1 1 0,-1 2-598,5-5 1,-1 1-1,-1 2 1,0 0 0,-1 0-1,1-1 598,0-3 0,1 0 0,-1 0 0,0-1 0,-1 1 0,0 1-228,-3 4 0,-2 1 1,0 0-1,1 1 1,1-1-1,2-2 228,-3 7 0,2 0 0,2-1 0,0-2 0,2-3-264,-7 6 1,0-1-1,2-5 1,6-5 263,6-5 0,5-6 0,3-3 0,-7 10 0,13-12 0,23-22 1837,10-2-1837,10-15 3853,16-12-3853,2-9 0,0-25 0,2-15 0,2-4 0,3-8 0,0-4 333,-2 4 0,0-5 1,0-2-1,2-1-333,5-5 0,2-2 0,0 0 0,0-2 0,1-6 0,-1-2 0,1 2 0,0 4 0,11-5 0,0 6 0,-5 1 0,-11 4 0,-3 2 0,-1 8 0,10 0 0,-8 13 0,-23 12 0,-5 24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38.128"/>
    </inkml:context>
    <inkml:brush xml:id="br0">
      <inkml:brushProperty name="width" value="0.35" units="cm"/>
      <inkml:brushProperty name="height" value="0.35" units="cm"/>
      <inkml:brushProperty name="color" value="#FEFEFE"/>
    </inkml:brush>
  </inkml:definitions>
  <inkml:trace contextRef="#ctx0" brushRef="#br0">8469 5515 8191,'0'58'0,"0"0"0,0 3 983,0 28 0,0-69 0,8-2 0,11-26 0,9-12 0,27-24-492,-16 7 1,4-4-1,8-5 1,3-3-1,9-13 1,1-2-1,1 0 1,-3 1-1,-14 9 1,-2 2-1,0 0 1,-6 3 491,-2-12 0,-13 57-262,-17 32-721,-8 32 0,-23 15 0,17-33 0,-15 14 0,-1 2 0,9-7 0,2 8 0,1-3 983,2-23-65,16-4-918,51-79 0,-29 11 0,11-7 0,0-4 0,-4-10 0,17-20 0,-1 0 0,-23 19 0,-7 13 0,-23 22 0,0 24 0,0 31 0,0 24 0,0 27-984,0-20 0,0 15 0,0-34 0,8 15 0,2-20 0,0-8 104,15-10 880,-21-2 983,20-14 0,-22 14 0,14-14 0,-6 6 0,8-8 0,0 0-97,8 0-886,2 0 0,9 17 0,39 43 0,-38-22 0,29 28 0,-49-39 0,-8-7 0,-2 6 0,48 40 0,-34-36 0,45 29 0,-41-43 0,-6-6 0,14 8 0,-6 0 0,0 0 0,7 8 0,-15-14 0,-2 21 0,-2-29 0,-6 20 0,8-22 0,48 62 0,-35-42 0,35 37 0,-48-43 0,0-14 0,-8 14 0,6-14 0,-14 14 0,23-6 0,-13 8 0,22 8 0,-14-6 0,6-2 0,-16-1 0,6-15 0,-14 14 0,6-6 0,0 0 0,-6 6 0,6-6 0,0 8 0,-6 0 0,6 0 0,-8 0 0,-8-8 0,-2-2 0,-8-8 0,8-8 0,-6 6 0,-43-62 0,29 42 0,-37-45 0,49 49 0,0-1 0,7-7 0,3-2 0,0-9 0,-2 1 0,0 0 0,-6-1 0,14 1 0,-6 8 0,8-7 0,-9 15 0,7-6 0,-14 7 0,14 1 0,-6 0 0,8-1 0,-8-7 0,-2 6 0,-9-15 0,1 7 0,8 0 0,-38-42 0,30 41 0,-32-41 0,31 41 0,1-7 0,-16-20 0,4 15 0,-6-7 0,10 14 0,-41-35 0,37 31 0,-37-29 0,49 49 0,0 0 0,8-1 0,2 1 0,-1 0 0,-1 0 0,0-1 0,-6 1 0,14 0 0,-14 8 0,22 2 0,20 32 0,-2-10 0,26 28 0,-22-14 0,16 28 0,2 4 0,-1 1 0,7 14 0,-22-42 0,4 20 0,-16-32 0,-16-3 0,-21-35 0,-11 3 0,-15-28 0,17 13 0,-14-26 0,20 13 0,-8-12 0,-3-7 0,5 9 0,1-6-328,-3-6 0,-2-8 0,1-1 0,-2 2 0,1-2 0,2-1 0,3-12 0,2-3 0,-4 5 0,-6 14 0,-4 5 0,5 0-142,4-23 0,-1 12 470,-39 10 0,79 43 0,0 34 983,45 18-209,-7 7-774,-6 2 0,23 26 0,-19-4 0,-7 0 0,0 16 0,-4-16 0,2-11 0,2 3 983,12 33-492,-11-34 1,-3-5 491,-12-2-813,-14-12-170,-12-40 0,-24-2 0,5-17 0,3-20 0,10-14 0,1 5 0,-5-8-492,-11-17 0,-4-7 164,10 18 0,0-3 0,-3-3 82,-3 4 0,-4-3 0,0-1 0,1 1-82,-1-15 0,1 1 0,-3 0 82,4 14 0,-3-2 0,0 2 0,0 3-82,-3-4 0,-1 3 0,0 4-164,-8-20 0,1 8 0,11 26 0,5 10-492,5 13 1967,47 89-709,-11-10 1,0 7-275,3 9 0,2 7 0,-4 2 327,-9-1 1,-3 2 0,0 2-148,8 8 0,1 3 1,-1 3-181,-4 9 0,-2 3 0,3-2 0,4-9 0,3-2 0,-2 2-328,-6 9 0,-2 2 0,2-3 245,5-10 0,1-2 0,-4-2 83,-10-8 0,-4-3 0,5-3-182,19 19 1,0-9 181,-17-25 0,2-10 0,26-5 0,-24-16 0,-2-6 0,-8 30 983,16 9 0,-12-6 0,20-8 0,-14-17 0,57 42 0,-45-30-38,42 37-392,-54-47-553,0 8 0,-2 0 0,-8-8 0,9 7 0,-7-15 0,6 6 0,0-8 0,-6 0 0,6 0 0,0 0 0,2 0 0,0 1 0,6-1 0,-6-8 0,0 6 0,6-14 0,-6 14 0,8-14 0,-8 14 0,6-14 0,-5 14 0,7-14 0,0 14 0,0-6 0,-8 8 0,6 0 0,42 49-492,-19-28 0,1 0 346,0 1 0,-2-1 146,21 27 0,-51-48 0,-8 0 0,8-8 0,-6 6 0,14-14 983,-6 7-690,0-1-293,6-6 0,-14 14 0,6-6 0,0 8 0,-6 0 0,22 8 0,-12-6 0,6 6 0,-10-8 0,0-7 0,3 5 0,7-14 0,0 6 0,-16-8 0,-21 0 0,-3 0 0,-13 0 0,17 0 0,8-8 0,-6 6 0,6-7 0,-1 1 0,-5 6 0,6-14 0,-16-10 0,13-24 0,-15-19 0,2-11 0,10 16 0,-2-16 0,-2-6 0,-1 6-328,-7-3 0,-2 3 0,-1-13 187,10 14 1,0-10-1,0-9 1,0-3-1,-1 0 1,1 5-1,-1 7-56,-3-3 0,-1 6 1,0 3-1,0-2 0,2-5 56,6 10 1,0-5-1,1-2 1,1-1-1,-1 1 1,0 3-1,-1 4-56,-5-12 0,-2 4 1,0 2-1,1 1 0,3-1 0,5-3 0,2 0 1,2-1-1,0 3 0,-3 5-49,-5-2 0,-2 3 0,1 3 0,3 3-82,1-14 0,3 3 0,0 12-164,-1 19 0,0 10-492,1-3 0,-6 65 0,9 0 492,-18 24 0,-12 14 230,-14 17 0,-10 11 0,2-1 262,8-9 0,2 0 0,-5 4 0,11-15 0,-6 5 0,0 1 0,3-1 0,6-4 327,-2 12 1,6-4 0,3-4-254,-12 9 1,7-6 416,18-17 1,8-6 491,12 9 0,22-20 0,2-8 0,14-10 0,-14-2 0,6-14 0,1 14 0,41-70 0,-2 36-1158,-12-11 0,8-10 0,2 2 175,-6 6 0,1 2 0,3-4 0,3-3 0,4-4 0,2-3 0,-4-4 0,-2-4 0,-3-5 0,-1-1 0,1-2-246,4-5 0,0-1 0,-1-2 0,-5-1 0,-6 1 0,-3-1 0,-3-2 0,-3-1 0,-3-4 0,-3-1 0,-4-3 0,-5-3 0,-4-11 0,-6-5 0,-4 0 0,-3 3 16,-3 11 1,-2 2 0,-3 1-1,-2 1 170,-4-23 0,-4 2 1,-1 11 59,3 11 0,-5 18 0,-14 22 0,3 14 0,-26 35 0,20 1 0,-34 23 0,-12 17-328,17 0 0,-1 8 0,-6 3 144,-5-5 0,-8 1 0,-2 4 0,-1 3 110,7 0 0,-1 5 0,0 2 0,-1 0 0,0-2 74,3-6 0,-1 0 0,1-2 0,-1 2 0,-1 3 0,7-5 0,-1 2 0,-1 2 0,1 0 0,1-2 0,3-1 0,-2 2 0,1-1 0,2-2 0,3-1 0,1-3-246,-1-1 0,1-2 0,4-2 0,4-3 233,-26 28 1,31-19 12,51-41 0,4-8 983,6 7 0,-2-15 0,-14 14 0,14-31 0,-14 11 0,14-30 0,5-53 0,-9 16-492,5 13 1,-3-4-1,-11 2 1,-3 1-43,12-31-449,-15 38 0,-2 3 0,-5-6 0,-17 26 0,-21-13 0,-12 28 0,-12 0 0,-16 5-328,-2 12 0,-12 9 0,-4 2 131,30-4 0,-3 0 1,-3 3-1,-2 2 0,-2 2 33,-4 5 0,-3 3 0,-3 2 0,-1 3 0,1 1 0,2 0 0,3 0 0,1 0 0,1 2 0,0 1 0,0 3 0,1 2 23,10 0 1,-1 2-1,0 3 1,1 0-1,1 1 1,3-2-1,3-2-56,-11 5 0,3-1 1,3-1-1,4 0 0,4 0-49,-1 2 0,4 1 0,6-2 0,8-4-246,-8 6 0,22-5-492,37-6 746,12-8 238,22-2 0,14-4 983,28-11-492,1-12 1,9-9-165,-23-3 1,1-4 0,5-5-83,1-1 1,6-5 0,1-1 0,-2-2 81,16-11 1,-3-3 0,1-3-257,-18 9 0,0-2 1,-1-1-1,-7 1-71,-3 1 0,-6 2 0,-7-6 0,10-32 0,-16-1-352,-17-13 352,-24-2 0,-12 19 0,-15 20 0,1-7 0,-16 4 0,-6 24 0,-12 13 0,4 18 0,-8 8 0,-17 13 0,-7 11-246,25-2 0,-5 6 0,-1 3 0,-2 1 136,-8 3 0,-2 2 0,-1 3 0,1 5-87,11-2 0,0 4 1,0 4-1,1 0 0,2-1 0,3-3 0,1 1 1,2-1-1,1 2 0,3-1-49,-6 10 0,3 1 0,3 0 0,4 0-82,-5 11 0,4 0 0,8-4-164,1 2 0,12-4 413,14-9 0,12-5 79,26 4 0,21 14 0,17-38 0,-8 1 983,26-26-492,8-20 1,13-10-165,-23 3 1,2-4 0,6-5-83,4-7 1,5-7 0,3-3 0,-2 2-1,-2 2 1,-1 1 0,-1-3 0,0-6-50,-12-1 1,-1-4-1,0-5 1,0-2 0,0-4-140,0-1 0,2-4 0,0-2 0,-1-3 0,-4 0 0,-5 2-254,-4-3 0,-5 0 1,-3-1-1,-2-1 0,1-2 33,-3 3 0,3-2 0,-1-2 0,-4 0 0,-6 2 0,-9 3-82,-8-6 0,-10 2 0,-5 2 0,-3 4-82,-1-6 0,-4 4 0,-6 1 0,-4-1 0,-4 1 0,-10 5 138,-11 7 0,-8 5 0,-5 4 190,-7 0 0,-5 3 0,-7 6 0,-19-1 0,-9 7 0,-5 5-246,15 11 0,-3 3 0,-3 5 0,-1 5 0,-6 7 0,-2 7 0,-3 3 0,-1-1 49,9-4 0,-2-1 1,-1 2-1,-1 2 0,1 7 42,15 2 1,0 5 0,0 3-1,0 2 1,0 0 0,0-1 154,-2-1 0,-1 0 0,0 0 0,0 1 0,2 3 0,2 3 0,2 4 0,1 2 0,1 3 0,2 2 0,0 2 0,1 2-161,0 2 0,0 3 0,1 2 0,2 1 1,2 0-1,3 0 161,-3 5 0,3 1 0,2 0 0,3 1 0,2 1 0,4-1 0,0 1 0,3 1 0,4 0 0,6 0 0,-6 28 0,10-1 0,7-5 0,0 5 0,14-5 0,23-2 0,9-11 983,6-13-492,20-7 1,17-4-477,27-17 0,16-8-15,-32-6 0,5 1 0,4-1 0,2-7 0,14-5 0,4-6 0,3-4 0,-1-4 0,-15-1 0,1-3 0,0-2 0,2-2 0,-1 0 0,7-2 0,1 0 0,0-1 0,0-4 0,-2-4-104,-1-6 1,-1-3 0,-1-4 0,-1-1 0,1-1 103,-14 6 0,0 0 0,0-2 0,-1-1 0,-2-1 0,-4-4 0,6-8 0,-2-2 0,-4-4 0,-3-1 0,-5-3 0,-6-1 0,-4-3 0,-3-1 0,-4-1 0,-3 1-246,-1-5 0,-3 1 0,-6-1 0,-4 1 46,-2-17 0,-8 0 0,-5 2 200,-5 14 0,-5 2 0,-10 0 0,-16-4 0,-13 0 0,-13-3 0,-5 6 0,-11-5 0,-8 0 0,-5 3 0,-2 7 0,12 16 0,-3 5 0,-3 3 0,-3 2 0,-3 0 0,-3-2 0,5 3 0,-3-3 0,-4-1 0,-2 1 0,-1 1 0,-1 4 0,-1 4 0,2 6 0,1 7 0,0 4 0,-1 3 0,0 4 0,-1 3 0,1 1 0,-1 1 0,0 1 0,0 0 0,0 3 0,-1 2 0,1 1 0,-1 1 0,1 1 0,0 1 0,0 0 0,0-1 0,1 1 0,-1 0 0,1 0 0,0 3 0,0 0 0,0 3 0,1 3 0,-1 3 0,0 4 0,-1 1 0,1 2 0,1 2 0,1 0 0,1 0 0,1-1 0,-3 1 0,1-1 0,2 0 0,0 1 0,2 2 0,0 3 0,2 3-64,-2 5 1,0 4-1,0 2 1,3 2-1,1 1 1,4 0-1,4-2 64,-8 6 0,5-2 0,4 1 0,3 3 0,5 4 0,3 7 0,4 5 0,3 2 0,7 1 0,7-4 247,0 19 0,12-2 0,5 2-247,4 10 0,6 2 0,7-6 327,6-21 1,5-3 0,6 0-304,9 12 0,8 0 0,11-4-24,15-3 0,11-6 0,10-4 0,-3-12 0,8-2 0,7-5 0,6-3 0,-15-13 0,5-2 0,4-2 0,2-3 0,3-3 0,-1-2 0,-9-5 0,2-3 0,1-2 0,1-1 0,1-2 0,2-1 0,2 1 0,0-1 0,2 0 0,2 0 0,1-2 0,1 0 0,-1-1 0,1-1 0,-2-2 0,-3-1 0,1-1 0,-2-1 0,1-1 0,0 0 0,1-2 0,0 0 0,1 0 0,-6 0 0,1 1 0,2-1 0,-1 0 0,1-1 0,0-1 0,-1-2 0,-2-1 0,0-2-113,6-3 0,-1-2 0,-1-2 0,-1-1 0,0-2 1,-1-1-1,0-1 0,-1-2 113,-1 0 0,0 0 0,0-2 0,-1-2 0,-1-1 0,-1-1 0,-1-2 0,-1-3-112,-3 0 0,-1-3 1,-1-2-1,-1-1 1,-1-2-1,-1 0 1,-2-1-1,-1 0 112,4-5 0,0 0 0,-2-2 0,-2-1 0,-2 0 0,-3 0 0,-3-1 73,9-12 0,-4-1 0,-3 0 0,-6-1 1,-3-1-74,3-7 0,-4-1 0,-8-1 0,-15-2 0,-13-17 0,-17-1 0,-9 1 0,-5 9 0,-9 1 0,-10 0 155,-7 7 1,-8-1 0,-8 2-1,-6 5-155,4 17 0,-5 4 0,-5 2 0,-5 3 0,-3 0 0,-4 2 0,-6 1 0,-4 2 0,-3 1 0,-2 4 0,0 2 0,8 8 0,-1 1 0,-2 3 0,-1 2 0,-1 2 0,-2 1 0,-2 1 0,1 2 0,-2 1 0,-1 2 0,-2 0 0,-1 3 0,0 1 0,1 3 0,-1 3 0,2 1 0,1 3 0,1 2 0,-2 1 0,0 3 0,-2 3 0,-2 1 0,-3 3-38,9 1 0,-4 2 0,-2 3 0,-3 1 1,0 1-1,-1 3 0,0 0 0,2 2 0,1 0 1,4 2-1,3-1 38,-3 3 0,4 2 0,2 0 0,1 1 0,2 2 0,0 1 0,-1 2 0,-1 1 0,-2 2-52,4-2 0,-3 2 0,-1 3 0,-1 0 0,-1 2 0,1 1 0,1 0 0,3 0 0,2 0 0,4 0 0,4-2 52,-13 11 0,4-1 0,4 0 0,3 1 0,4 0 0,2 2 0,2 2 0,-1 7 0,5 3 0,2 2 0,3-1 0,2-1 0,1-4 0,-2-3 0,0-3 0,3-1 0,6 1 0,9 3 232,9 11 1,9 3 0,7 0 0,2-3-233,0 3 0,4-4 0,10-2 491,23 30 1,17-10-1,7-21 1,16-11-330,4-21 1,13-7 0,6-6-163,-6-7 0,7-4 0,3-5 0,4-2 0,-2-1 0,4-3 0,3-3 0,3-2 0,1-4 0,-18-3 0,2-3 0,1-2 0,2-1 0,0-1 0,1 0 0,0 3 0,3 2 0,2 3 0,0 0 0,0 0 0,0-2 0,1-4 0,0-5-123,-8-5 0,2-4 0,-1-4 0,0-2 0,0-1 0,1-1 0,-2 2 0,1 3 72,-4 3 1,1 3 0,-1 1 0,0 0 0,0-1 0,-1-3 0,-1-3-1,-1-4-72,1-8 0,0-3 0,-2-5 0,0-2 0,-1-1 0,-2-1 0,0 0 0,-1 1 0,-4 3 0,-1 0 0,0 0 0,-1 0 0,-2-1 0,0-1 0,-3 0 0,-1-1 162,4-6 0,-2-1 0,-1 0 0,-3-1 0,-1-1 0,-3 1 0,-2-1-39,-1-4 0,-2 0 0,-3 0 0,-2-1 0,-3 1 0,-4 0 0,3-3 0,-1 1 0,-5 0 0,-9-3 0,-10-3 0,-16-15 0,-14-6 0,-10-3 0,-5 3 0,-1 7 0,0 3 0,-4 5 0,-5 2 0,-10 2 0,-7 0 0,-9-1 0,-6 2 0,-3 8 0,-1 13 0,-6 13 0,-3 12 0,-2 8 0,-1 4 37,-2 4 0,-1 6 0,-2 6 0,-1 4-37,-6 6 0,-2 6 0,-1 5 0,1 6 0,15 0 0,1 5 0,0 3 0,-1 3 0,0 1 0,8-2 0,-1 2 0,-1 1 0,1 2 0,0 2 0,0 3-53,-4 6 1,1 4 0,0 2-1,0 2 1,0 1 0,1 0 52,8-8 0,0 1 0,0 1 0,1 0 0,1 1 0,1 1 0,3 1 0,-4 7 0,2 2 0,3 1 0,1 1 0,0 0 0,0-1 0,0-1 0,-2-1 0,1 1 0,2-1 0,5 2 0,5 0-28,3 6 1,7 1-1,3 0 1,3 0-1,1-1 28,-3 9 0,3 0 0,3-1 0,5-2 0,1 11 0,7-1 0,7-7 0,12 9 0,8-11 0,9 13 0,29-38 983,-8-42 0,12 4-920,43-35-63,-24-2 0,8-9 0,-17 2 0,6-5 0,2-5 0,0-4 0,-4-1 0,0-5 0,1-2 0,0-4 0,-1 0 0,4-5 0,-1-1 0,0-3 0,1-4 0,1-5 0,-14 10 0,2-4 0,1-5 0,0-1 0,0-1 0,-3 1 0,-2 3 0,-3 4 0,7-11 0,-4 5 0,-3 2 0,0-3 0,-1-5-164,2-5 0,1-7 0,0-3 0,-3 1 0,-6 5 0,-9 10-69,-2-6 1,-9 8-1,-9 1 560,-9 0 1,-7 1 0,-5 8 163,-2 9 1,-8 10-286,-29-3 777,16 22 0,-26 16 0,29 10-820,-26 14 1,-11 11 327,-6 14 1,-6 8-247,13-10 1,-5 3 0,-5 4 0,-1 1-50,3 0 1,-3 2-1,-1 2 1,-1 1 0,1 2-39,-4 2 1,0 2 0,-1 0-1,1 3 1,1 2-323,11-6 0,-1 2 0,1 2 0,0 0 0,2 0 0,2-1-33,-3 4 0,1 0 1,2-1-1,2 1 0,2 0-49,-6 11 0,1 2 0,5-2 0,6-4-82,5-2 0,6-5 0,6-3 58,-5 3 0,17-8 515,32-6 1,0-30 0,-2-10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41.359"/>
    </inkml:context>
    <inkml:brush xml:id="br0">
      <inkml:brushProperty name="width" value="0.35" units="cm"/>
      <inkml:brushProperty name="height" value="0.35" units="cm"/>
      <inkml:brushProperty name="color" value="#FEFEFE"/>
    </inkml:brush>
  </inkml:definitions>
  <inkml:trace contextRef="#ctx0" brushRef="#br0">1 1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43.296"/>
    </inkml:context>
    <inkml:brush xml:id="br0">
      <inkml:brushProperty name="width" value="0.35" units="cm"/>
      <inkml:brushProperty name="height" value="0.35" units="cm"/>
      <inkml:brushProperty name="color" value="#FEFEFE"/>
    </inkml:brush>
  </inkml:definitions>
  <inkml:trace contextRef="#ctx0" brushRef="#br0">548 1 24575,'37'18'0,"18"16"0,6 3-984,19 17 492,-17 0 0,10 13 295,-22-18 0,6 6 1,4 4-1,0 0 0,-1-3-49,9 8 0,0-3 0,0 1 0,3 4 49,-2 1 0,4 4 1,0 2-1,-3-2 0,-5-4-49,-6-6 0,-4-4 0,-3 1 0,-1 7 49,-3 7 0,0 7 1,-2 4-1,-2-2 0,-6-6-131,4 12 0,-6-4 0,1 4 82,0 3 0,1 6 0,-2-2 0,-8-11-246,-4 6 0,-7-8 148,-6 2 1,-1 3 15,3-18 0,2 3 0,-4-2-164,-8 21 0,-3-1 164,7-20 0,1 1 0,-3 0 107,-4 0 0,-3 0 0,0-1 221,1 20 0,0 1 0,1-21 0,0 2 0,-3-3 0,-2 19 0,-11-5 0,-28 1 0,-10-3 0,6-5 0,-4-1 0,4-21 0,-3-1 0,3 1 0,-6 23 0,3-2 0,1-11 0,-1 0 491,-4 10 1,1-7 86,-21-4-578,36-23 0,1-2 0,-10 7 983,5-6 0,-33 14-458,15-7-525,-21-3 0,21-8 983,4-4 0,20-18 0,-1 4 0,1-16 0,8 0 0,9-35 0,30-49-492,5 23 1,10-8-820,13-12 0,9-10 0,4 3 0,-2 6 0,4 2 0,10-4 164,-7 21 0,9-5 0,6-2 0,0 1 0,-5 3 0,-8 8 42,6-12 1,-8 7-1,4 2 70,9 4 1,11-3 0,-12 8-1,-37 21 52,-34 23 0,-46 22 0,-33 3 0,-17 2-328,26-4 0,-3-1 0,-7 1 82,-8 1 0,-8 0 0,-3-1 0,3-2 0,8-3 0,1-2 0,0 0 0,-1-1 0,-7 1 0,-2 0 0,2-1 0,2-3 0,16-2 0,2-2 0,1-1 0,0 0-82,-27 1 0,1-1 0,9 2 13,9 3 0,8 0 806,7-1 1,19 5 491,42 2 0,10 6-921,22-14 1,-19 6-1,11-8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2:44.957"/>
    </inkml:context>
    <inkml:brush xml:id="br0">
      <inkml:brushProperty name="width" value="0.35" units="cm"/>
      <inkml:brushProperty name="height" value="0.35" units="cm"/>
      <inkml:brushProperty name="color" value="#FEFEFE"/>
    </inkml:brush>
  </inkml:definitions>
  <inkml:trace contextRef="#ctx0" brushRef="#br0">128 0 24575,'-17'46'0,"5"-9"0,-14 32 0,4-12 0,11 19-984,-13-1 0,21-34 0,-9 15 0,12-28 0,0-2 0,0 0 104,8-13 880,-6 11 983,14-22-738,-14 14 1,6-14 0,-8 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5T06:43:15.192"/>
    </inkml:context>
    <inkml:brush xml:id="br0">
      <inkml:brushProperty name="width" value="0.35" units="cm"/>
      <inkml:brushProperty name="height" value="0.35" units="cm"/>
      <inkml:brushProperty name="color" value="#4271C6"/>
    </inkml:brush>
  </inkml:definitions>
  <inkml:trace contextRef="#ctx0" brushRef="#br0">0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trello.com/b/JBOJYJYd/qu%E1%BA%A3n-ly-c%E1%BB%ADa-hang-ban-d%E1%BB%93-di%E1%BB%87n-t%E1%BB%AD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8.png"/><Relationship Id="rId18" Type="http://schemas.openxmlformats.org/officeDocument/2006/relationships/customXml" Target="../ink/ink8.xml"/><Relationship Id="rId26" Type="http://schemas.openxmlformats.org/officeDocument/2006/relationships/customXml" Target="../ink/ink13.xml"/><Relationship Id="rId3" Type="http://schemas.openxmlformats.org/officeDocument/2006/relationships/image" Target="../media/image13.png"/><Relationship Id="rId21" Type="http://schemas.openxmlformats.org/officeDocument/2006/relationships/image" Target="../media/image22.png"/><Relationship Id="rId7" Type="http://schemas.openxmlformats.org/officeDocument/2006/relationships/image" Target="../media/image15.png"/><Relationship Id="rId12" Type="http://schemas.openxmlformats.org/officeDocument/2006/relationships/customXml" Target="../ink/ink5.xml"/><Relationship Id="rId17" Type="http://schemas.openxmlformats.org/officeDocument/2006/relationships/image" Target="../media/image20.png"/><Relationship Id="rId25" Type="http://schemas.openxmlformats.org/officeDocument/2006/relationships/image" Target="../media/image23.png"/><Relationship Id="rId2" Type="http://schemas.openxmlformats.org/officeDocument/2006/relationships/image" Target="../media/image12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7.png"/><Relationship Id="rId24" Type="http://schemas.openxmlformats.org/officeDocument/2006/relationships/customXml" Target="../ink/ink12.xml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23" Type="http://schemas.openxmlformats.org/officeDocument/2006/relationships/customXml" Target="../ink/ink11.xml"/><Relationship Id="rId28" Type="http://schemas.openxmlformats.org/officeDocument/2006/relationships/customXml" Target="../ink/ink14.xml"/><Relationship Id="rId10" Type="http://schemas.openxmlformats.org/officeDocument/2006/relationships/customXml" Target="../ink/ink4.xml"/><Relationship Id="rId19" Type="http://schemas.openxmlformats.org/officeDocument/2006/relationships/image" Target="../media/image21.png"/><Relationship Id="rId4" Type="http://schemas.openxmlformats.org/officeDocument/2006/relationships/customXml" Target="../ink/ink1.xml"/><Relationship Id="rId9" Type="http://schemas.openxmlformats.org/officeDocument/2006/relationships/image" Target="../media/image16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Md0OZqnHKgUrlB5ebF2oMbmaZ7tJwSC-Sucruai1V-k/edit?gid=0#gid=0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939376" y="845992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497924" y="587083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7"/>
                </a:lnTo>
                <a:lnTo>
                  <a:pt x="0" y="4416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96682" y="7477829"/>
            <a:ext cx="2344590" cy="1559662"/>
          </a:xfrm>
          <a:custGeom>
            <a:avLst/>
            <a:gdLst/>
            <a:ahLst/>
            <a:cxnLst/>
            <a:rect l="l" t="t" r="r" b="b"/>
            <a:pathLst>
              <a:path w="2344590" h="1559662">
                <a:moveTo>
                  <a:pt x="0" y="0"/>
                </a:moveTo>
                <a:lnTo>
                  <a:pt x="2344590" y="0"/>
                </a:lnTo>
                <a:lnTo>
                  <a:pt x="2344590" y="1559663"/>
                </a:lnTo>
                <a:lnTo>
                  <a:pt x="0" y="15596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615913" y="2150826"/>
            <a:ext cx="16229942" cy="3479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999"/>
              </a:lnSpc>
              <a:spcBef>
                <a:spcPct val="0"/>
              </a:spcBef>
            </a:pPr>
            <a:r>
              <a:rPr lang="en-US" sz="99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Xây dựng hệ thống quản lý cửa hàng bán thiết bị điện tử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43651" y="5792551"/>
            <a:ext cx="3395242" cy="604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041"/>
              </a:lnSpc>
              <a:spcBef>
                <a:spcPct val="0"/>
              </a:spcBef>
            </a:pPr>
            <a:r>
              <a:rPr lang="en-US" sz="360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Project Kick-off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682880" y="8953197"/>
            <a:ext cx="2728592" cy="52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05-03-2025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98649" y="1190220"/>
            <a:ext cx="2936258" cy="894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35"/>
              </a:lnSpc>
              <a:spcBef>
                <a:spcPct val="0"/>
              </a:spcBef>
            </a:pPr>
            <a:r>
              <a:rPr lang="en-US" sz="531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Nhóm 11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369664"/>
            <a:ext cx="11402580" cy="3185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009"/>
              </a:lnSpc>
              <a:spcBef>
                <a:spcPct val="0"/>
              </a:spcBef>
            </a:pPr>
            <a:r>
              <a:rPr lang="en-US" sz="18577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31065" y="149720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0604237" y="92964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4017063" y="97364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31065" y="373892"/>
            <a:ext cx="328599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Nội Dung</a:t>
            </a:r>
          </a:p>
        </p:txBody>
      </p:sp>
      <p:sp>
        <p:nvSpPr>
          <p:cNvPr id="6" name="Freeform 6"/>
          <p:cNvSpPr/>
          <p:nvPr/>
        </p:nvSpPr>
        <p:spPr>
          <a:xfrm>
            <a:off x="15416480" y="880082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369291" y="1814275"/>
            <a:ext cx="5010250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Giới thiệu dự án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69291" y="2655650"/>
            <a:ext cx="4619604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Tổ chức dự án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374064" y="3497025"/>
            <a:ext cx="8544668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 chức năng của phần mềm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74064" y="4338400"/>
            <a:ext cx="8230173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Các chức năng cần xây dựng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74064" y="5179775"/>
            <a:ext cx="10124196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dự án &amp; phân công công việc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374064" y="6021151"/>
            <a:ext cx="6131893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Môi trường giao tiếp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74064" y="6862526"/>
            <a:ext cx="5463414" cy="793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ctr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Kế hoạch dự kiến</a:t>
            </a: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7368" y="142360"/>
            <a:ext cx="493371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Giới thiệu dự án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0185" y="1856714"/>
            <a:ext cx="246297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Tên dự án: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092683" y="1846553"/>
            <a:ext cx="10466149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Xây dựng hệ thống quản lý cửa hàng bán thiết bị điện tử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0185" y="2663142"/>
            <a:ext cx="2704368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Nhóm dự án: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95522" y="2652981"/>
            <a:ext cx="1575564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Nhóm 11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20185" y="3538807"/>
            <a:ext cx="344712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Mô hình quản lý: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4254" y="3528646"/>
            <a:ext cx="1575564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Scrum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20185" y="4301061"/>
            <a:ext cx="19840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Mục đích: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95582" y="4282011"/>
            <a:ext cx="11060353" cy="1228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Xây dựng 1 hệ thống quản lý các thiết bị điện tử tại cửa hàng để cho chủ cửa hàng có thể dễ dàng cập nhật được thông tịn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20185" y="5758387"/>
            <a:ext cx="4620819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Trưởng nhóm/ dự án: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512698" y="5748226"/>
            <a:ext cx="3432450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Nguyễn Đức Long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20185" y="6634052"/>
            <a:ext cx="428658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Thời gian ( dự kiến ):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241005" y="6623892"/>
            <a:ext cx="4676563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02/03/2025 - 02/04/2025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0185" y="7509717"/>
            <a:ext cx="623631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Công nghệ dùng trong dự án: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25743" y="7499557"/>
            <a:ext cx="907085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C#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20185" y="8299658"/>
            <a:ext cx="231041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Database: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083158" y="8289497"/>
            <a:ext cx="2262612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SQL Server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65518" y="9099123"/>
            <a:ext cx="481623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759"/>
              </a:lnSpc>
            </a:pPr>
            <a:r>
              <a:rPr lang="en-US" sz="33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Nơi lưu trữ mã nguồn: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493648" y="9088962"/>
            <a:ext cx="1343797" cy="590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99"/>
              </a:lnSpc>
            </a:pPr>
            <a:r>
              <a:rPr lang="en-US" sz="29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Github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024237" y="7770"/>
            <a:ext cx="3263763" cy="1455973"/>
          </a:xfrm>
          <a:custGeom>
            <a:avLst/>
            <a:gdLst/>
            <a:ahLst/>
            <a:cxnLst/>
            <a:rect l="l" t="t" r="r" b="b"/>
            <a:pathLst>
              <a:path w="3263763" h="1455973">
                <a:moveTo>
                  <a:pt x="0" y="0"/>
                </a:moveTo>
                <a:lnTo>
                  <a:pt x="3263763" y="0"/>
                </a:lnTo>
                <a:lnTo>
                  <a:pt x="3263763" y="1455973"/>
                </a:lnTo>
                <a:lnTo>
                  <a:pt x="0" y="1455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92" r="-3792" b="-852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27823" y="1463743"/>
            <a:ext cx="12223330" cy="9686989"/>
          </a:xfrm>
          <a:custGeom>
            <a:avLst/>
            <a:gdLst/>
            <a:ahLst/>
            <a:cxnLst/>
            <a:rect l="l" t="t" r="r" b="b"/>
            <a:pathLst>
              <a:path w="12223330" h="9686989">
                <a:moveTo>
                  <a:pt x="0" y="0"/>
                </a:moveTo>
                <a:lnTo>
                  <a:pt x="12223330" y="0"/>
                </a:lnTo>
                <a:lnTo>
                  <a:pt x="12223330" y="9686990"/>
                </a:lnTo>
                <a:lnTo>
                  <a:pt x="0" y="96869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1582727" y="7242361"/>
            <a:ext cx="1994892" cy="1239251"/>
          </a:xfrm>
          <a:custGeom>
            <a:avLst/>
            <a:gdLst/>
            <a:ahLst/>
            <a:cxnLst/>
            <a:rect l="l" t="t" r="r" b="b"/>
            <a:pathLst>
              <a:path w="1994892" h="1239251">
                <a:moveTo>
                  <a:pt x="0" y="0"/>
                </a:moveTo>
                <a:lnTo>
                  <a:pt x="1994892" y="0"/>
                </a:lnTo>
                <a:lnTo>
                  <a:pt x="1994892" y="1239252"/>
                </a:lnTo>
                <a:lnTo>
                  <a:pt x="0" y="12392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3577619" y="7978913"/>
            <a:ext cx="4710381" cy="2308087"/>
          </a:xfrm>
          <a:custGeom>
            <a:avLst/>
            <a:gdLst/>
            <a:ahLst/>
            <a:cxnLst/>
            <a:rect l="l" t="t" r="r" b="b"/>
            <a:pathLst>
              <a:path w="4710381" h="2308087">
                <a:moveTo>
                  <a:pt x="0" y="0"/>
                </a:moveTo>
                <a:lnTo>
                  <a:pt x="4710381" y="0"/>
                </a:lnTo>
                <a:lnTo>
                  <a:pt x="4710381" y="2308087"/>
                </a:lnTo>
                <a:lnTo>
                  <a:pt x="0" y="23080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7368" y="142360"/>
            <a:ext cx="458091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Tổ chức dự án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7415691" y="2598085"/>
            <a:ext cx="2933420" cy="247539"/>
            <a:chOff x="0" y="0"/>
            <a:chExt cx="772588" cy="6519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72588" cy="65195"/>
            </a:xfrm>
            <a:custGeom>
              <a:avLst/>
              <a:gdLst/>
              <a:ahLst/>
              <a:cxnLst/>
              <a:rect l="l" t="t" r="r" b="b"/>
              <a:pathLst>
                <a:path w="772588" h="65195">
                  <a:moveTo>
                    <a:pt x="0" y="0"/>
                  </a:moveTo>
                  <a:lnTo>
                    <a:pt x="772588" y="0"/>
                  </a:lnTo>
                  <a:lnTo>
                    <a:pt x="772588" y="65195"/>
                  </a:lnTo>
                  <a:lnTo>
                    <a:pt x="0" y="6519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772588" cy="1128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8049299" y="2531410"/>
            <a:ext cx="1666205" cy="307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35"/>
              </a:lnSpc>
              <a:spcBef>
                <a:spcPct val="0"/>
              </a:spcBef>
            </a:pPr>
            <a:r>
              <a:rPr lang="en-US" sz="160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Đào Xuân Dương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8781" y="132114"/>
            <a:ext cx="662348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Các chức năng cần có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7317" y="1505393"/>
            <a:ext cx="3660323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1. Quản trị hệ thống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7299" y="2101511"/>
            <a:ext cx="4614380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nhập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ký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Phân quyền người dùng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7299" y="4501811"/>
            <a:ext cx="4614380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nhân viên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Thêm nhân viên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nhân viên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nhân viên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467367" y="1505393"/>
            <a:ext cx="4347370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2. Quản lý thiết bị điện tử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66170" y="2061747"/>
            <a:ext cx="4614380" cy="2543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Thêm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sản phẩm</a:t>
            </a:r>
          </a:p>
          <a:p>
            <a:pPr marL="1036320" lvl="2" indent="-345440" algn="l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sản phẩm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322957" y="1505393"/>
            <a:ext cx="4347370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3. Quản lý đơn hàng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537777" y="2061747"/>
            <a:ext cx="4614380" cy="1514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Xử lý đơn hàng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Xuất hóa đơn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dõi đơn hàng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22957" y="3882430"/>
            <a:ext cx="4347370" cy="518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2638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4. Quản lý doanh thu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37777" y="4705485"/>
            <a:ext cx="4614380" cy="2028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ngày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tháng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năm</a:t>
            </a:r>
          </a:p>
          <a:p>
            <a:pPr marL="518160" lvl="1" indent="-259080" algn="l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Theo nhiều ngày</a:t>
            </a:r>
          </a:p>
        </p:txBody>
      </p:sp>
    </p:spTree>
  </p:cSld>
  <p:clrMapOvr>
    <a:masterClrMapping/>
  </p:clrMapOvr>
  <p:transition>
    <p:circl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387798" y="8259904"/>
            <a:ext cx="2900202" cy="1996792"/>
          </a:xfrm>
          <a:custGeom>
            <a:avLst/>
            <a:gdLst/>
            <a:ahLst/>
            <a:cxnLst/>
            <a:rect l="l" t="t" r="r" b="b"/>
            <a:pathLst>
              <a:path w="2900202" h="1996792">
                <a:moveTo>
                  <a:pt x="0" y="0"/>
                </a:moveTo>
                <a:lnTo>
                  <a:pt x="2900202" y="0"/>
                </a:lnTo>
                <a:lnTo>
                  <a:pt x="2900202" y="1996792"/>
                </a:lnTo>
                <a:lnTo>
                  <a:pt x="0" y="19967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837899" y="8005398"/>
            <a:ext cx="958822" cy="959775"/>
          </a:xfrm>
          <a:custGeom>
            <a:avLst/>
            <a:gdLst/>
            <a:ahLst/>
            <a:cxnLst/>
            <a:rect l="l" t="t" r="r" b="b"/>
            <a:pathLst>
              <a:path w="958822" h="959775">
                <a:moveTo>
                  <a:pt x="0" y="0"/>
                </a:moveTo>
                <a:lnTo>
                  <a:pt x="958822" y="0"/>
                </a:lnTo>
                <a:lnTo>
                  <a:pt x="958822" y="959774"/>
                </a:lnTo>
                <a:lnTo>
                  <a:pt x="0" y="959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8781" y="132114"/>
            <a:ext cx="1206415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Phạm vi, danh sách chức năng (dự kiến)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37317" y="2135771"/>
            <a:ext cx="7587247" cy="5346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nhập hệ thống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Đăng xuất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Trang chủ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nhân viên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nhân viên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nhân viên</a:t>
            </a:r>
          </a:p>
          <a:p>
            <a:pPr algn="l">
              <a:lnSpc>
                <a:spcPts val="6169"/>
              </a:lnSpc>
            </a:pPr>
            <a:endParaRPr lang="en-US" sz="362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9014167" y="2135771"/>
            <a:ext cx="7587247" cy="3799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Danh sách sản phẩm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Sửa thông tin sản phẩm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Xóa sản phẩm</a:t>
            </a:r>
          </a:p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Tìm kiếm sản phẩm</a:t>
            </a:r>
          </a:p>
          <a:p>
            <a:pPr algn="l">
              <a:lnSpc>
                <a:spcPts val="6169"/>
              </a:lnSpc>
            </a:pPr>
            <a:endParaRPr lang="en-US" sz="362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5501773"/>
            <a:ext cx="7587247" cy="70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533" lvl="1" indent="-391767" algn="l">
              <a:lnSpc>
                <a:spcPts val="6169"/>
              </a:lnSpc>
              <a:buFont typeface="Arial"/>
              <a:buChar char="•"/>
            </a:pPr>
            <a:r>
              <a:rPr lang="en-US" sz="362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đơn hàng</a:t>
            </a:r>
          </a:p>
        </p:txBody>
      </p:sp>
    </p:spTree>
  </p:cSld>
  <p:clrMapOvr>
    <a:masterClrMapping/>
  </p:clrMapOvr>
  <p:transition>
    <p:cover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463743"/>
            <a:chOff x="0" y="0"/>
            <a:chExt cx="4816593" cy="3855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8781" y="132114"/>
            <a:ext cx="1206415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Quản lý dự án và phân công công việc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1929" y="1977346"/>
            <a:ext cx="11140903" cy="1800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675" lvl="1" indent="-468337" algn="l">
              <a:lnSpc>
                <a:spcPts val="7375"/>
              </a:lnSpc>
              <a:buFont typeface="Arial"/>
              <a:buChar char="•"/>
            </a:pPr>
            <a:r>
              <a:rPr lang="en-US" sz="4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Quản lý dự án trên môi trường : Trello</a:t>
            </a:r>
          </a:p>
          <a:p>
            <a:pPr marL="936675" lvl="1" indent="-468337" algn="l">
              <a:lnSpc>
                <a:spcPts val="7375"/>
              </a:lnSpc>
              <a:buFont typeface="Arial"/>
              <a:buChar char="•"/>
            </a:pPr>
            <a:r>
              <a:rPr lang="en-US" sz="4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Địa chỉ : </a:t>
            </a:r>
            <a:r>
              <a:rPr lang="en-US" sz="4338" u="sng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  <a:hlinkClick r:id="rId2" tooltip="https://trello.com/b/JBOJYJYd/qu%E1%BA%A3n-ly-c%E1%BB%ADa-hang-ban-d%E1%BB%93-di%E1%BB%87n-t%E1%BB%AD"/>
              </a:rPr>
              <a:t>Quản lý dự án Trello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196633"/>
            <a:ext cx="11140903" cy="867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6675" lvl="1" indent="-468337" algn="l">
              <a:lnSpc>
                <a:spcPts val="7375"/>
              </a:lnSpc>
              <a:buFont typeface="Arial"/>
              <a:buChar char="•"/>
            </a:pPr>
            <a:r>
              <a:rPr lang="en-US" sz="4338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Giao tiếp qua Zalo, Discord , Messenger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5100750"/>
            <a:ext cx="18288000" cy="1463743"/>
            <a:chOff x="0" y="0"/>
            <a:chExt cx="4816593" cy="3855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385513"/>
            </a:xfrm>
            <a:custGeom>
              <a:avLst/>
              <a:gdLst/>
              <a:ahLst/>
              <a:cxnLst/>
              <a:rect l="l" t="t" r="r" b="b"/>
              <a:pathLst>
                <a:path w="4816592" h="385513">
                  <a:moveTo>
                    <a:pt x="0" y="0"/>
                  </a:moveTo>
                  <a:lnTo>
                    <a:pt x="4816592" y="0"/>
                  </a:lnTo>
                  <a:lnTo>
                    <a:pt x="4816592" y="385513"/>
                  </a:lnTo>
                  <a:lnTo>
                    <a:pt x="0" y="38551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816593" cy="433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48781" y="5232864"/>
            <a:ext cx="681429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Môi trường giao tiếp</a:t>
            </a: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377628"/>
            <a:chOff x="0" y="0"/>
            <a:chExt cx="4816593" cy="3628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362832"/>
            </a:xfrm>
            <a:custGeom>
              <a:avLst/>
              <a:gdLst/>
              <a:ahLst/>
              <a:cxnLst/>
              <a:rect l="l" t="t" r="r" b="b"/>
              <a:pathLst>
                <a:path w="4816592" h="362832">
                  <a:moveTo>
                    <a:pt x="0" y="0"/>
                  </a:moveTo>
                  <a:lnTo>
                    <a:pt x="4816592" y="0"/>
                  </a:lnTo>
                  <a:lnTo>
                    <a:pt x="4816592" y="362832"/>
                  </a:lnTo>
                  <a:lnTo>
                    <a:pt x="0" y="362832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4104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2093818" y="1853555"/>
            <a:ext cx="4415303" cy="6938600"/>
          </a:xfrm>
          <a:custGeom>
            <a:avLst/>
            <a:gdLst/>
            <a:ahLst/>
            <a:cxnLst/>
            <a:rect l="l" t="t" r="r" b="b"/>
            <a:pathLst>
              <a:path w="4415303" h="6938600">
                <a:moveTo>
                  <a:pt x="0" y="0"/>
                </a:moveTo>
                <a:lnTo>
                  <a:pt x="4415303" y="0"/>
                </a:lnTo>
                <a:lnTo>
                  <a:pt x="4415303" y="6938600"/>
                </a:lnTo>
                <a:lnTo>
                  <a:pt x="0" y="6938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0514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105283" y="1863546"/>
            <a:ext cx="7824819" cy="7241899"/>
          </a:xfrm>
          <a:custGeom>
            <a:avLst/>
            <a:gdLst/>
            <a:ahLst/>
            <a:cxnLst/>
            <a:rect l="l" t="t" r="r" b="b"/>
            <a:pathLst>
              <a:path w="7824819" h="7241899">
                <a:moveTo>
                  <a:pt x="0" y="0"/>
                </a:moveTo>
                <a:lnTo>
                  <a:pt x="7824819" y="0"/>
                </a:lnTo>
                <a:lnTo>
                  <a:pt x="7824819" y="7241898"/>
                </a:lnTo>
                <a:lnTo>
                  <a:pt x="0" y="7241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9709"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6493192" y="3979545"/>
            <a:ext cx="188595" cy="184785"/>
            <a:chOff x="0" y="0"/>
            <a:chExt cx="251460" cy="246380"/>
          </a:xfrm>
        </p:grpSpPr>
        <p:sp>
          <p:nvSpPr>
            <p:cNvPr id="8" name="Freeform 8"/>
            <p:cNvSpPr/>
            <p:nvPr/>
          </p:nvSpPr>
          <p:spPr>
            <a:xfrm>
              <a:off x="50800" y="49530"/>
              <a:ext cx="148590" cy="151130"/>
            </a:xfrm>
            <a:custGeom>
              <a:avLst/>
              <a:gdLst/>
              <a:ahLst/>
              <a:cxnLst/>
              <a:rect l="l" t="t" r="r" b="b"/>
              <a:pathLst>
                <a:path w="148590" h="151130">
                  <a:moveTo>
                    <a:pt x="148590" y="53340"/>
                  </a:moveTo>
                  <a:cubicBezTo>
                    <a:pt x="129540" y="134620"/>
                    <a:pt x="120650" y="142240"/>
                    <a:pt x="107950" y="146050"/>
                  </a:cubicBezTo>
                  <a:cubicBezTo>
                    <a:pt x="90170" y="151130"/>
                    <a:pt x="53340" y="149860"/>
                    <a:pt x="36830" y="14224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0" y="8128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8100" y="7620"/>
                    <a:pt x="49530" y="2540"/>
                    <a:pt x="6223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F8F8F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6938010" y="8333422"/>
            <a:ext cx="189548" cy="184785"/>
            <a:chOff x="0" y="0"/>
            <a:chExt cx="252730" cy="246380"/>
          </a:xfrm>
        </p:grpSpPr>
        <p:sp>
          <p:nvSpPr>
            <p:cNvPr id="10" name="Freeform 10"/>
            <p:cNvSpPr/>
            <p:nvPr/>
          </p:nvSpPr>
          <p:spPr>
            <a:xfrm>
              <a:off x="50800" y="49530"/>
              <a:ext cx="149860" cy="153670"/>
            </a:xfrm>
            <a:custGeom>
              <a:avLst/>
              <a:gdLst/>
              <a:ahLst/>
              <a:cxnLst/>
              <a:rect l="l" t="t" r="r" b="b"/>
              <a:pathLst>
                <a:path w="149860" h="153670">
                  <a:moveTo>
                    <a:pt x="149860" y="5334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3670"/>
                    <a:pt x="54610" y="148590"/>
                    <a:pt x="36830" y="14097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5080" y="105410"/>
                    <a:pt x="0" y="93980"/>
                    <a:pt x="0" y="80010"/>
                  </a:cubicBezTo>
                  <a:cubicBezTo>
                    <a:pt x="1270" y="62230"/>
                    <a:pt x="16510" y="29210"/>
                    <a:pt x="29210" y="16510"/>
                  </a:cubicBezTo>
                  <a:cubicBezTo>
                    <a:pt x="39370" y="6350"/>
                    <a:pt x="49530" y="1270"/>
                    <a:pt x="63500" y="1270"/>
                  </a:cubicBezTo>
                  <a:cubicBezTo>
                    <a:pt x="81280" y="0"/>
                    <a:pt x="130810" y="21590"/>
                    <a:pt x="130810" y="215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1430000" y="4336732"/>
            <a:ext cx="1729740" cy="426720"/>
            <a:chOff x="0" y="0"/>
            <a:chExt cx="2306320" cy="568960"/>
          </a:xfrm>
        </p:grpSpPr>
        <p:sp>
          <p:nvSpPr>
            <p:cNvPr id="12" name="Freeform 12"/>
            <p:cNvSpPr/>
            <p:nvPr/>
          </p:nvSpPr>
          <p:spPr>
            <a:xfrm>
              <a:off x="49530" y="38100"/>
              <a:ext cx="2207260" cy="494030"/>
            </a:xfrm>
            <a:custGeom>
              <a:avLst/>
              <a:gdLst/>
              <a:ahLst/>
              <a:cxnLst/>
              <a:rect l="l" t="t" r="r" b="b"/>
              <a:pathLst>
                <a:path w="2207260" h="494030">
                  <a:moveTo>
                    <a:pt x="2129790" y="449580"/>
                  </a:moveTo>
                  <a:cubicBezTo>
                    <a:pt x="1164590" y="444500"/>
                    <a:pt x="857250" y="415290"/>
                    <a:pt x="612140" y="411480"/>
                  </a:cubicBezTo>
                  <a:cubicBezTo>
                    <a:pt x="410210" y="407670"/>
                    <a:pt x="139700" y="443230"/>
                    <a:pt x="59690" y="419100"/>
                  </a:cubicBezTo>
                  <a:cubicBezTo>
                    <a:pt x="34290" y="411480"/>
                    <a:pt x="24130" y="402590"/>
                    <a:pt x="13970" y="388620"/>
                  </a:cubicBezTo>
                  <a:cubicBezTo>
                    <a:pt x="5080" y="374650"/>
                    <a:pt x="0" y="350520"/>
                    <a:pt x="1270" y="335280"/>
                  </a:cubicBezTo>
                  <a:cubicBezTo>
                    <a:pt x="2540" y="322580"/>
                    <a:pt x="6350" y="311150"/>
                    <a:pt x="13970" y="300990"/>
                  </a:cubicBezTo>
                  <a:cubicBezTo>
                    <a:pt x="24130" y="289560"/>
                    <a:pt x="34290" y="278130"/>
                    <a:pt x="59690" y="270510"/>
                  </a:cubicBezTo>
                  <a:cubicBezTo>
                    <a:pt x="147320" y="242570"/>
                    <a:pt x="570230" y="266700"/>
                    <a:pt x="709930" y="270510"/>
                  </a:cubicBezTo>
                  <a:cubicBezTo>
                    <a:pt x="774700" y="271780"/>
                    <a:pt x="803910" y="270510"/>
                    <a:pt x="854710" y="276860"/>
                  </a:cubicBezTo>
                  <a:cubicBezTo>
                    <a:pt x="910590" y="284480"/>
                    <a:pt x="961390" y="309880"/>
                    <a:pt x="1032510" y="317500"/>
                  </a:cubicBezTo>
                  <a:cubicBezTo>
                    <a:pt x="1132840" y="328930"/>
                    <a:pt x="1332230" y="290830"/>
                    <a:pt x="1399540" y="316230"/>
                  </a:cubicBezTo>
                  <a:cubicBezTo>
                    <a:pt x="1430020" y="327660"/>
                    <a:pt x="1449070" y="346710"/>
                    <a:pt x="1456690" y="367030"/>
                  </a:cubicBezTo>
                  <a:cubicBezTo>
                    <a:pt x="1465580" y="388620"/>
                    <a:pt x="1460500" y="425450"/>
                    <a:pt x="1447800" y="443230"/>
                  </a:cubicBezTo>
                  <a:cubicBezTo>
                    <a:pt x="1435100" y="462280"/>
                    <a:pt x="1404620" y="476250"/>
                    <a:pt x="1380490" y="478790"/>
                  </a:cubicBezTo>
                  <a:cubicBezTo>
                    <a:pt x="1353820" y="482600"/>
                    <a:pt x="1337310" y="469900"/>
                    <a:pt x="1294130" y="458470"/>
                  </a:cubicBezTo>
                  <a:cubicBezTo>
                    <a:pt x="1149350" y="417830"/>
                    <a:pt x="431800" y="128270"/>
                    <a:pt x="363220" y="165100"/>
                  </a:cubicBezTo>
                  <a:cubicBezTo>
                    <a:pt x="347980" y="172720"/>
                    <a:pt x="358140" y="194310"/>
                    <a:pt x="351790" y="207010"/>
                  </a:cubicBezTo>
                  <a:cubicBezTo>
                    <a:pt x="344170" y="219710"/>
                    <a:pt x="335280" y="237490"/>
                    <a:pt x="320040" y="243840"/>
                  </a:cubicBezTo>
                  <a:cubicBezTo>
                    <a:pt x="302260" y="254000"/>
                    <a:pt x="267970" y="255270"/>
                    <a:pt x="248920" y="248920"/>
                  </a:cubicBezTo>
                  <a:cubicBezTo>
                    <a:pt x="233680" y="243840"/>
                    <a:pt x="219710" y="229870"/>
                    <a:pt x="212090" y="215900"/>
                  </a:cubicBezTo>
                  <a:cubicBezTo>
                    <a:pt x="205740" y="201930"/>
                    <a:pt x="200660" y="184150"/>
                    <a:pt x="204470" y="167640"/>
                  </a:cubicBezTo>
                  <a:cubicBezTo>
                    <a:pt x="208280" y="148590"/>
                    <a:pt x="229870" y="120650"/>
                    <a:pt x="246380" y="110490"/>
                  </a:cubicBezTo>
                  <a:cubicBezTo>
                    <a:pt x="260350" y="101600"/>
                    <a:pt x="280670" y="101600"/>
                    <a:pt x="294640" y="104140"/>
                  </a:cubicBezTo>
                  <a:cubicBezTo>
                    <a:pt x="309880" y="107950"/>
                    <a:pt x="327660" y="115570"/>
                    <a:pt x="337820" y="129540"/>
                  </a:cubicBezTo>
                  <a:cubicBezTo>
                    <a:pt x="349250" y="144780"/>
                    <a:pt x="359410" y="177800"/>
                    <a:pt x="354330" y="199390"/>
                  </a:cubicBezTo>
                  <a:cubicBezTo>
                    <a:pt x="347980" y="219710"/>
                    <a:pt x="323850" y="243840"/>
                    <a:pt x="304800" y="251460"/>
                  </a:cubicBezTo>
                  <a:cubicBezTo>
                    <a:pt x="290830" y="257810"/>
                    <a:pt x="270510" y="256540"/>
                    <a:pt x="256540" y="252730"/>
                  </a:cubicBezTo>
                  <a:cubicBezTo>
                    <a:pt x="241300" y="247650"/>
                    <a:pt x="226060" y="236220"/>
                    <a:pt x="217170" y="223520"/>
                  </a:cubicBezTo>
                  <a:cubicBezTo>
                    <a:pt x="208280" y="210820"/>
                    <a:pt x="203200" y="195580"/>
                    <a:pt x="203200" y="176530"/>
                  </a:cubicBezTo>
                  <a:cubicBezTo>
                    <a:pt x="203200" y="143510"/>
                    <a:pt x="219710" y="76200"/>
                    <a:pt x="243840" y="48260"/>
                  </a:cubicBezTo>
                  <a:cubicBezTo>
                    <a:pt x="262890" y="26670"/>
                    <a:pt x="279400" y="16510"/>
                    <a:pt x="320040" y="12700"/>
                  </a:cubicBezTo>
                  <a:cubicBezTo>
                    <a:pt x="472440" y="0"/>
                    <a:pt x="1304290" y="251460"/>
                    <a:pt x="1418590" y="323850"/>
                  </a:cubicBezTo>
                  <a:cubicBezTo>
                    <a:pt x="1443990" y="340360"/>
                    <a:pt x="1451610" y="349250"/>
                    <a:pt x="1456690" y="367030"/>
                  </a:cubicBezTo>
                  <a:cubicBezTo>
                    <a:pt x="1463040" y="388620"/>
                    <a:pt x="1460500" y="425450"/>
                    <a:pt x="1447800" y="443230"/>
                  </a:cubicBezTo>
                  <a:cubicBezTo>
                    <a:pt x="1435100" y="462280"/>
                    <a:pt x="1412240" y="471170"/>
                    <a:pt x="1380490" y="478790"/>
                  </a:cubicBezTo>
                  <a:cubicBezTo>
                    <a:pt x="1319530" y="494030"/>
                    <a:pt x="1164590" y="478790"/>
                    <a:pt x="1098550" y="477520"/>
                  </a:cubicBezTo>
                  <a:cubicBezTo>
                    <a:pt x="1061720" y="476250"/>
                    <a:pt x="1046480" y="477520"/>
                    <a:pt x="1013460" y="472440"/>
                  </a:cubicBezTo>
                  <a:cubicBezTo>
                    <a:pt x="965200" y="464820"/>
                    <a:pt x="891540" y="435610"/>
                    <a:pt x="836930" y="426720"/>
                  </a:cubicBezTo>
                  <a:cubicBezTo>
                    <a:pt x="791210" y="420370"/>
                    <a:pt x="768350" y="421640"/>
                    <a:pt x="709930" y="419100"/>
                  </a:cubicBezTo>
                  <a:cubicBezTo>
                    <a:pt x="576580" y="415290"/>
                    <a:pt x="147320" y="447040"/>
                    <a:pt x="59690" y="419100"/>
                  </a:cubicBezTo>
                  <a:cubicBezTo>
                    <a:pt x="34290" y="411480"/>
                    <a:pt x="24130" y="402590"/>
                    <a:pt x="13970" y="388620"/>
                  </a:cubicBezTo>
                  <a:cubicBezTo>
                    <a:pt x="5080" y="374650"/>
                    <a:pt x="0" y="351790"/>
                    <a:pt x="1270" y="335280"/>
                  </a:cubicBezTo>
                  <a:cubicBezTo>
                    <a:pt x="3810" y="318770"/>
                    <a:pt x="15240" y="298450"/>
                    <a:pt x="26670" y="287020"/>
                  </a:cubicBezTo>
                  <a:cubicBezTo>
                    <a:pt x="35560" y="278130"/>
                    <a:pt x="39370" y="275590"/>
                    <a:pt x="59690" y="270510"/>
                  </a:cubicBezTo>
                  <a:cubicBezTo>
                    <a:pt x="158750" y="246380"/>
                    <a:pt x="789940" y="265430"/>
                    <a:pt x="1041400" y="273050"/>
                  </a:cubicBezTo>
                  <a:cubicBezTo>
                    <a:pt x="1198880" y="278130"/>
                    <a:pt x="1277620" y="292100"/>
                    <a:pt x="1426210" y="297180"/>
                  </a:cubicBezTo>
                  <a:cubicBezTo>
                    <a:pt x="1629410" y="303530"/>
                    <a:pt x="2054860" y="270510"/>
                    <a:pt x="2148840" y="299720"/>
                  </a:cubicBezTo>
                  <a:cubicBezTo>
                    <a:pt x="2174240" y="307340"/>
                    <a:pt x="2183130" y="316230"/>
                    <a:pt x="2193290" y="330200"/>
                  </a:cubicBezTo>
                  <a:cubicBezTo>
                    <a:pt x="2202180" y="344170"/>
                    <a:pt x="2207260" y="365760"/>
                    <a:pt x="2205990" y="382270"/>
                  </a:cubicBezTo>
                  <a:cubicBezTo>
                    <a:pt x="2203450" y="398780"/>
                    <a:pt x="2193290" y="419100"/>
                    <a:pt x="2180590" y="430530"/>
                  </a:cubicBezTo>
                  <a:cubicBezTo>
                    <a:pt x="2167890" y="441960"/>
                    <a:pt x="2129790" y="449580"/>
                    <a:pt x="2129790" y="44958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9800272" y="3889058"/>
            <a:ext cx="3570922" cy="1120140"/>
            <a:chOff x="0" y="0"/>
            <a:chExt cx="4761230" cy="1493520"/>
          </a:xfrm>
        </p:grpSpPr>
        <p:sp>
          <p:nvSpPr>
            <p:cNvPr id="14" name="Freeform 14"/>
            <p:cNvSpPr/>
            <p:nvPr/>
          </p:nvSpPr>
          <p:spPr>
            <a:xfrm>
              <a:off x="50800" y="50800"/>
              <a:ext cx="4659630" cy="1391920"/>
            </a:xfrm>
            <a:custGeom>
              <a:avLst/>
              <a:gdLst/>
              <a:ahLst/>
              <a:cxnLst/>
              <a:rect l="l" t="t" r="r" b="b"/>
              <a:pathLst>
                <a:path w="4659630" h="1391920">
                  <a:moveTo>
                    <a:pt x="0" y="698500"/>
                  </a:moveTo>
                  <a:cubicBezTo>
                    <a:pt x="16510" y="518160"/>
                    <a:pt x="27940" y="480060"/>
                    <a:pt x="50800" y="454660"/>
                  </a:cubicBezTo>
                  <a:cubicBezTo>
                    <a:pt x="73660" y="430530"/>
                    <a:pt x="110490" y="411480"/>
                    <a:pt x="142240" y="403860"/>
                  </a:cubicBezTo>
                  <a:cubicBezTo>
                    <a:pt x="170180" y="397510"/>
                    <a:pt x="213360" y="416560"/>
                    <a:pt x="229870" y="406400"/>
                  </a:cubicBezTo>
                  <a:cubicBezTo>
                    <a:pt x="240030" y="400050"/>
                    <a:pt x="234950" y="383540"/>
                    <a:pt x="245110" y="374650"/>
                  </a:cubicBezTo>
                  <a:cubicBezTo>
                    <a:pt x="266700" y="359410"/>
                    <a:pt x="332740" y="349250"/>
                    <a:pt x="369570" y="354330"/>
                  </a:cubicBezTo>
                  <a:cubicBezTo>
                    <a:pt x="403860" y="359410"/>
                    <a:pt x="430530" y="389890"/>
                    <a:pt x="459740" y="396240"/>
                  </a:cubicBezTo>
                  <a:cubicBezTo>
                    <a:pt x="486410" y="402590"/>
                    <a:pt x="519430" y="397510"/>
                    <a:pt x="539750" y="396240"/>
                  </a:cubicBezTo>
                  <a:cubicBezTo>
                    <a:pt x="552450" y="394970"/>
                    <a:pt x="562610" y="397510"/>
                    <a:pt x="571500" y="392430"/>
                  </a:cubicBezTo>
                  <a:cubicBezTo>
                    <a:pt x="579120" y="387350"/>
                    <a:pt x="580390" y="372110"/>
                    <a:pt x="591820" y="368300"/>
                  </a:cubicBezTo>
                  <a:cubicBezTo>
                    <a:pt x="609600" y="360680"/>
                    <a:pt x="662940" y="370840"/>
                    <a:pt x="679450" y="374650"/>
                  </a:cubicBezTo>
                  <a:cubicBezTo>
                    <a:pt x="687070" y="377190"/>
                    <a:pt x="688340" y="379730"/>
                    <a:pt x="693420" y="381000"/>
                  </a:cubicBezTo>
                  <a:cubicBezTo>
                    <a:pt x="703580" y="382270"/>
                    <a:pt x="715010" y="378460"/>
                    <a:pt x="728980" y="377190"/>
                  </a:cubicBezTo>
                  <a:cubicBezTo>
                    <a:pt x="750570" y="377190"/>
                    <a:pt x="778510" y="378460"/>
                    <a:pt x="807720" y="377190"/>
                  </a:cubicBezTo>
                  <a:cubicBezTo>
                    <a:pt x="842010" y="377190"/>
                    <a:pt x="895350" y="375920"/>
                    <a:pt x="922020" y="374650"/>
                  </a:cubicBezTo>
                  <a:cubicBezTo>
                    <a:pt x="937260" y="374650"/>
                    <a:pt x="951230" y="378460"/>
                    <a:pt x="955040" y="374650"/>
                  </a:cubicBezTo>
                  <a:cubicBezTo>
                    <a:pt x="958850" y="370840"/>
                    <a:pt x="955040" y="365760"/>
                    <a:pt x="955040" y="358140"/>
                  </a:cubicBezTo>
                  <a:cubicBezTo>
                    <a:pt x="956310" y="340360"/>
                    <a:pt x="953770" y="295910"/>
                    <a:pt x="970280" y="275590"/>
                  </a:cubicBezTo>
                  <a:cubicBezTo>
                    <a:pt x="985520" y="254000"/>
                    <a:pt x="1028700" y="229870"/>
                    <a:pt x="1055370" y="236220"/>
                  </a:cubicBezTo>
                  <a:cubicBezTo>
                    <a:pt x="1083310" y="242570"/>
                    <a:pt x="1113790" y="295910"/>
                    <a:pt x="1132840" y="323850"/>
                  </a:cubicBezTo>
                  <a:cubicBezTo>
                    <a:pt x="1146810" y="345440"/>
                    <a:pt x="1146810" y="372110"/>
                    <a:pt x="1164590" y="384810"/>
                  </a:cubicBezTo>
                  <a:cubicBezTo>
                    <a:pt x="1182370" y="397510"/>
                    <a:pt x="1243330" y="397510"/>
                    <a:pt x="1243330" y="397510"/>
                  </a:cubicBezTo>
                  <a:cubicBezTo>
                    <a:pt x="1243330" y="397510"/>
                    <a:pt x="1249680" y="398780"/>
                    <a:pt x="1253490" y="400050"/>
                  </a:cubicBezTo>
                  <a:cubicBezTo>
                    <a:pt x="1257300" y="400050"/>
                    <a:pt x="1263650" y="401320"/>
                    <a:pt x="1264920" y="401320"/>
                  </a:cubicBezTo>
                  <a:cubicBezTo>
                    <a:pt x="1264920" y="401320"/>
                    <a:pt x="1271270" y="403860"/>
                    <a:pt x="1273810" y="405130"/>
                  </a:cubicBezTo>
                  <a:cubicBezTo>
                    <a:pt x="1277620" y="406400"/>
                    <a:pt x="1283970" y="407670"/>
                    <a:pt x="1283970" y="408940"/>
                  </a:cubicBezTo>
                  <a:cubicBezTo>
                    <a:pt x="1285240" y="408940"/>
                    <a:pt x="1291590" y="412750"/>
                    <a:pt x="1292860" y="414020"/>
                  </a:cubicBezTo>
                  <a:cubicBezTo>
                    <a:pt x="1294130" y="415290"/>
                    <a:pt x="1294130" y="416560"/>
                    <a:pt x="1295400" y="415290"/>
                  </a:cubicBezTo>
                  <a:cubicBezTo>
                    <a:pt x="1299210" y="414020"/>
                    <a:pt x="1309370" y="325120"/>
                    <a:pt x="1309370" y="323850"/>
                  </a:cubicBezTo>
                  <a:cubicBezTo>
                    <a:pt x="1309370" y="323850"/>
                    <a:pt x="1308100" y="318770"/>
                    <a:pt x="1308100" y="316230"/>
                  </a:cubicBezTo>
                  <a:cubicBezTo>
                    <a:pt x="1308100" y="313690"/>
                    <a:pt x="1306830" y="308610"/>
                    <a:pt x="1306830" y="308610"/>
                  </a:cubicBezTo>
                  <a:cubicBezTo>
                    <a:pt x="1306830" y="308610"/>
                    <a:pt x="1306830" y="303530"/>
                    <a:pt x="1308100" y="300990"/>
                  </a:cubicBezTo>
                  <a:cubicBezTo>
                    <a:pt x="1308100" y="298450"/>
                    <a:pt x="1308100" y="293370"/>
                    <a:pt x="1308100" y="293370"/>
                  </a:cubicBezTo>
                  <a:cubicBezTo>
                    <a:pt x="1308100" y="293370"/>
                    <a:pt x="1309370" y="288290"/>
                    <a:pt x="1310640" y="285750"/>
                  </a:cubicBezTo>
                  <a:cubicBezTo>
                    <a:pt x="1311910" y="283210"/>
                    <a:pt x="1313180" y="279400"/>
                    <a:pt x="1313180" y="279400"/>
                  </a:cubicBezTo>
                  <a:cubicBezTo>
                    <a:pt x="1313180" y="279400"/>
                    <a:pt x="1315720" y="274320"/>
                    <a:pt x="1318260" y="273050"/>
                  </a:cubicBezTo>
                  <a:cubicBezTo>
                    <a:pt x="1319530" y="270510"/>
                    <a:pt x="1322070" y="265430"/>
                    <a:pt x="1322070" y="265430"/>
                  </a:cubicBezTo>
                  <a:cubicBezTo>
                    <a:pt x="1322070" y="265430"/>
                    <a:pt x="1325880" y="262890"/>
                    <a:pt x="1327150" y="260350"/>
                  </a:cubicBezTo>
                  <a:cubicBezTo>
                    <a:pt x="1329690" y="259080"/>
                    <a:pt x="1333500" y="255270"/>
                    <a:pt x="1333500" y="255270"/>
                  </a:cubicBezTo>
                  <a:cubicBezTo>
                    <a:pt x="1333500" y="255270"/>
                    <a:pt x="1337310" y="252730"/>
                    <a:pt x="1339850" y="251460"/>
                  </a:cubicBezTo>
                  <a:cubicBezTo>
                    <a:pt x="1342390" y="250190"/>
                    <a:pt x="1346200" y="247650"/>
                    <a:pt x="1346200" y="247650"/>
                  </a:cubicBezTo>
                  <a:cubicBezTo>
                    <a:pt x="1347470" y="247650"/>
                    <a:pt x="1351280" y="246380"/>
                    <a:pt x="1353820" y="246380"/>
                  </a:cubicBezTo>
                  <a:cubicBezTo>
                    <a:pt x="1356360" y="245110"/>
                    <a:pt x="1361440" y="243840"/>
                    <a:pt x="1361440" y="243840"/>
                  </a:cubicBezTo>
                  <a:cubicBezTo>
                    <a:pt x="1361440" y="243840"/>
                    <a:pt x="1366520" y="243840"/>
                    <a:pt x="1369060" y="243840"/>
                  </a:cubicBezTo>
                  <a:cubicBezTo>
                    <a:pt x="1371600" y="243840"/>
                    <a:pt x="1375410" y="245110"/>
                    <a:pt x="1375410" y="243840"/>
                  </a:cubicBezTo>
                  <a:cubicBezTo>
                    <a:pt x="1377950" y="241300"/>
                    <a:pt x="1371600" y="234950"/>
                    <a:pt x="1369060" y="226060"/>
                  </a:cubicBezTo>
                  <a:cubicBezTo>
                    <a:pt x="1363980" y="201930"/>
                    <a:pt x="1351280" y="93980"/>
                    <a:pt x="1351280" y="92710"/>
                  </a:cubicBezTo>
                  <a:cubicBezTo>
                    <a:pt x="1351280" y="92710"/>
                    <a:pt x="1350010" y="87630"/>
                    <a:pt x="1350010" y="85090"/>
                  </a:cubicBezTo>
                  <a:cubicBezTo>
                    <a:pt x="1348740" y="82550"/>
                    <a:pt x="1347470" y="77470"/>
                    <a:pt x="1347470" y="77470"/>
                  </a:cubicBezTo>
                  <a:cubicBezTo>
                    <a:pt x="1347470" y="77470"/>
                    <a:pt x="1347470" y="71120"/>
                    <a:pt x="1347470" y="68580"/>
                  </a:cubicBezTo>
                  <a:cubicBezTo>
                    <a:pt x="1347470" y="66040"/>
                    <a:pt x="1347470" y="60960"/>
                    <a:pt x="1347470" y="59690"/>
                  </a:cubicBezTo>
                  <a:cubicBezTo>
                    <a:pt x="1347470" y="59690"/>
                    <a:pt x="1348740" y="54610"/>
                    <a:pt x="1350010" y="52070"/>
                  </a:cubicBezTo>
                  <a:cubicBezTo>
                    <a:pt x="1351280" y="49530"/>
                    <a:pt x="1352550" y="44450"/>
                    <a:pt x="1352550" y="44450"/>
                  </a:cubicBezTo>
                  <a:cubicBezTo>
                    <a:pt x="1352550" y="44450"/>
                    <a:pt x="1355090" y="39370"/>
                    <a:pt x="1356360" y="36830"/>
                  </a:cubicBezTo>
                  <a:cubicBezTo>
                    <a:pt x="1357630" y="34290"/>
                    <a:pt x="1360170" y="29210"/>
                    <a:pt x="1360170" y="29210"/>
                  </a:cubicBezTo>
                  <a:cubicBezTo>
                    <a:pt x="1360170" y="29210"/>
                    <a:pt x="1363980" y="25400"/>
                    <a:pt x="1365250" y="22860"/>
                  </a:cubicBezTo>
                  <a:cubicBezTo>
                    <a:pt x="1367790" y="21590"/>
                    <a:pt x="1371600" y="16510"/>
                    <a:pt x="1371600" y="16510"/>
                  </a:cubicBezTo>
                  <a:cubicBezTo>
                    <a:pt x="1371600" y="16510"/>
                    <a:pt x="1375410" y="13970"/>
                    <a:pt x="1377950" y="12700"/>
                  </a:cubicBezTo>
                  <a:cubicBezTo>
                    <a:pt x="1380490" y="10160"/>
                    <a:pt x="1385570" y="7620"/>
                    <a:pt x="1385570" y="7620"/>
                  </a:cubicBezTo>
                  <a:cubicBezTo>
                    <a:pt x="1385570" y="7620"/>
                    <a:pt x="1390650" y="6350"/>
                    <a:pt x="1393190" y="5080"/>
                  </a:cubicBezTo>
                  <a:cubicBezTo>
                    <a:pt x="1395730" y="3810"/>
                    <a:pt x="1400810" y="2540"/>
                    <a:pt x="1400810" y="2540"/>
                  </a:cubicBezTo>
                  <a:cubicBezTo>
                    <a:pt x="1400810" y="1270"/>
                    <a:pt x="1405890" y="1270"/>
                    <a:pt x="1408430" y="1270"/>
                  </a:cubicBezTo>
                  <a:cubicBezTo>
                    <a:pt x="1412240" y="1270"/>
                    <a:pt x="1417320" y="0"/>
                    <a:pt x="1417320" y="0"/>
                  </a:cubicBezTo>
                  <a:cubicBezTo>
                    <a:pt x="1417320" y="0"/>
                    <a:pt x="1422400" y="1270"/>
                    <a:pt x="1426210" y="1270"/>
                  </a:cubicBezTo>
                  <a:cubicBezTo>
                    <a:pt x="1428750" y="1270"/>
                    <a:pt x="1433830" y="2540"/>
                    <a:pt x="1433830" y="2540"/>
                  </a:cubicBezTo>
                  <a:cubicBezTo>
                    <a:pt x="1433830" y="2540"/>
                    <a:pt x="1438910" y="3810"/>
                    <a:pt x="1441450" y="5080"/>
                  </a:cubicBezTo>
                  <a:cubicBezTo>
                    <a:pt x="1443990" y="6350"/>
                    <a:pt x="1449070" y="8890"/>
                    <a:pt x="1449070" y="8890"/>
                  </a:cubicBezTo>
                  <a:cubicBezTo>
                    <a:pt x="1449070" y="8890"/>
                    <a:pt x="1454150" y="11430"/>
                    <a:pt x="1456690" y="12700"/>
                  </a:cubicBezTo>
                  <a:cubicBezTo>
                    <a:pt x="1457960" y="15240"/>
                    <a:pt x="1463040" y="17780"/>
                    <a:pt x="1463040" y="17780"/>
                  </a:cubicBezTo>
                  <a:cubicBezTo>
                    <a:pt x="1463040" y="17780"/>
                    <a:pt x="1466850" y="21590"/>
                    <a:pt x="1468120" y="24130"/>
                  </a:cubicBezTo>
                  <a:cubicBezTo>
                    <a:pt x="1470660" y="26670"/>
                    <a:pt x="1474470" y="30480"/>
                    <a:pt x="1474470" y="30480"/>
                  </a:cubicBezTo>
                  <a:cubicBezTo>
                    <a:pt x="1474470" y="30480"/>
                    <a:pt x="1477010" y="35560"/>
                    <a:pt x="1478280" y="38100"/>
                  </a:cubicBezTo>
                  <a:cubicBezTo>
                    <a:pt x="1479550" y="40640"/>
                    <a:pt x="1479550" y="41910"/>
                    <a:pt x="1482090" y="45720"/>
                  </a:cubicBezTo>
                  <a:cubicBezTo>
                    <a:pt x="1487170" y="58420"/>
                    <a:pt x="1503680" y="97790"/>
                    <a:pt x="1513840" y="125730"/>
                  </a:cubicBezTo>
                  <a:cubicBezTo>
                    <a:pt x="1524000" y="152400"/>
                    <a:pt x="1531620" y="179070"/>
                    <a:pt x="1541780" y="207010"/>
                  </a:cubicBezTo>
                  <a:cubicBezTo>
                    <a:pt x="1553210" y="236220"/>
                    <a:pt x="1576070" y="294640"/>
                    <a:pt x="1579880" y="294640"/>
                  </a:cubicBezTo>
                  <a:cubicBezTo>
                    <a:pt x="1579880" y="294640"/>
                    <a:pt x="1579880" y="293370"/>
                    <a:pt x="1581150" y="292100"/>
                  </a:cubicBezTo>
                  <a:cubicBezTo>
                    <a:pt x="1582420" y="290830"/>
                    <a:pt x="1584960" y="285750"/>
                    <a:pt x="1584960" y="285750"/>
                  </a:cubicBezTo>
                  <a:cubicBezTo>
                    <a:pt x="1584960" y="285750"/>
                    <a:pt x="1588770" y="280670"/>
                    <a:pt x="1591310" y="279400"/>
                  </a:cubicBezTo>
                  <a:cubicBezTo>
                    <a:pt x="1592580" y="276860"/>
                    <a:pt x="1596390" y="273050"/>
                    <a:pt x="1596390" y="273050"/>
                  </a:cubicBezTo>
                  <a:cubicBezTo>
                    <a:pt x="1597660" y="273050"/>
                    <a:pt x="1601470" y="270510"/>
                    <a:pt x="1604010" y="269240"/>
                  </a:cubicBezTo>
                  <a:cubicBezTo>
                    <a:pt x="1606550" y="267970"/>
                    <a:pt x="1611630" y="264160"/>
                    <a:pt x="1611630" y="264160"/>
                  </a:cubicBezTo>
                  <a:cubicBezTo>
                    <a:pt x="1611630" y="264160"/>
                    <a:pt x="1616710" y="262890"/>
                    <a:pt x="1619250" y="261620"/>
                  </a:cubicBezTo>
                  <a:cubicBezTo>
                    <a:pt x="1621790" y="261620"/>
                    <a:pt x="1626870" y="259080"/>
                    <a:pt x="1626870" y="259080"/>
                  </a:cubicBezTo>
                  <a:cubicBezTo>
                    <a:pt x="1628140" y="259080"/>
                    <a:pt x="1633220" y="259080"/>
                    <a:pt x="1635760" y="259080"/>
                  </a:cubicBezTo>
                  <a:cubicBezTo>
                    <a:pt x="1638300" y="259080"/>
                    <a:pt x="1644650" y="259080"/>
                    <a:pt x="1644650" y="259080"/>
                  </a:cubicBezTo>
                  <a:cubicBezTo>
                    <a:pt x="1644650" y="259080"/>
                    <a:pt x="1649730" y="259080"/>
                    <a:pt x="1652270" y="260350"/>
                  </a:cubicBezTo>
                  <a:cubicBezTo>
                    <a:pt x="1654810" y="260350"/>
                    <a:pt x="1661160" y="261620"/>
                    <a:pt x="1661160" y="261620"/>
                  </a:cubicBezTo>
                  <a:cubicBezTo>
                    <a:pt x="1661160" y="261620"/>
                    <a:pt x="1666240" y="264160"/>
                    <a:pt x="1668780" y="265430"/>
                  </a:cubicBezTo>
                  <a:cubicBezTo>
                    <a:pt x="1671320" y="266700"/>
                    <a:pt x="1676400" y="267970"/>
                    <a:pt x="1676400" y="267970"/>
                  </a:cubicBezTo>
                  <a:cubicBezTo>
                    <a:pt x="1676400" y="267970"/>
                    <a:pt x="1680210" y="271780"/>
                    <a:pt x="1682750" y="273050"/>
                  </a:cubicBezTo>
                  <a:cubicBezTo>
                    <a:pt x="1685290" y="275590"/>
                    <a:pt x="1689100" y="278130"/>
                    <a:pt x="1689100" y="278130"/>
                  </a:cubicBezTo>
                  <a:cubicBezTo>
                    <a:pt x="1689100" y="279400"/>
                    <a:pt x="1692910" y="283210"/>
                    <a:pt x="1694180" y="285750"/>
                  </a:cubicBezTo>
                  <a:cubicBezTo>
                    <a:pt x="1696720" y="287020"/>
                    <a:pt x="1699260" y="292100"/>
                    <a:pt x="1699260" y="292100"/>
                  </a:cubicBezTo>
                  <a:cubicBezTo>
                    <a:pt x="1699260" y="292100"/>
                    <a:pt x="1701800" y="297180"/>
                    <a:pt x="1703070" y="299720"/>
                  </a:cubicBezTo>
                  <a:cubicBezTo>
                    <a:pt x="1704340" y="302260"/>
                    <a:pt x="1706880" y="307340"/>
                    <a:pt x="1706880" y="307340"/>
                  </a:cubicBezTo>
                  <a:cubicBezTo>
                    <a:pt x="1706880" y="307340"/>
                    <a:pt x="1708150" y="312420"/>
                    <a:pt x="1708150" y="314960"/>
                  </a:cubicBezTo>
                  <a:cubicBezTo>
                    <a:pt x="1708150" y="318770"/>
                    <a:pt x="1709420" y="321310"/>
                    <a:pt x="1709420" y="323850"/>
                  </a:cubicBezTo>
                  <a:cubicBezTo>
                    <a:pt x="1709420" y="325120"/>
                    <a:pt x="1709420" y="326390"/>
                    <a:pt x="1710690" y="328930"/>
                  </a:cubicBezTo>
                  <a:cubicBezTo>
                    <a:pt x="1710690" y="340360"/>
                    <a:pt x="1711960" y="386080"/>
                    <a:pt x="1714500" y="416560"/>
                  </a:cubicBezTo>
                  <a:cubicBezTo>
                    <a:pt x="1715770" y="448310"/>
                    <a:pt x="1720850" y="480060"/>
                    <a:pt x="1723390" y="514350"/>
                  </a:cubicBezTo>
                  <a:cubicBezTo>
                    <a:pt x="1727200" y="552450"/>
                    <a:pt x="1728470" y="605790"/>
                    <a:pt x="1732280" y="635000"/>
                  </a:cubicBezTo>
                  <a:cubicBezTo>
                    <a:pt x="1733550" y="651510"/>
                    <a:pt x="1729740" y="669290"/>
                    <a:pt x="1738630" y="674370"/>
                  </a:cubicBezTo>
                  <a:cubicBezTo>
                    <a:pt x="1750060" y="680720"/>
                    <a:pt x="1788160" y="652780"/>
                    <a:pt x="1813560" y="642620"/>
                  </a:cubicBezTo>
                  <a:cubicBezTo>
                    <a:pt x="1841500" y="631190"/>
                    <a:pt x="1875790" y="618490"/>
                    <a:pt x="1898650" y="610870"/>
                  </a:cubicBezTo>
                  <a:cubicBezTo>
                    <a:pt x="1913890" y="605790"/>
                    <a:pt x="1934210" y="600710"/>
                    <a:pt x="1935480" y="598170"/>
                  </a:cubicBezTo>
                  <a:cubicBezTo>
                    <a:pt x="1935480" y="596900"/>
                    <a:pt x="1931670" y="596900"/>
                    <a:pt x="1929130" y="595630"/>
                  </a:cubicBezTo>
                  <a:cubicBezTo>
                    <a:pt x="1926590" y="594360"/>
                    <a:pt x="1921510" y="593090"/>
                    <a:pt x="1921510" y="593090"/>
                  </a:cubicBezTo>
                  <a:cubicBezTo>
                    <a:pt x="1921510" y="593090"/>
                    <a:pt x="1916430" y="589280"/>
                    <a:pt x="1913890" y="588010"/>
                  </a:cubicBezTo>
                  <a:cubicBezTo>
                    <a:pt x="1911350" y="586740"/>
                    <a:pt x="1906270" y="582930"/>
                    <a:pt x="1906270" y="582930"/>
                  </a:cubicBezTo>
                  <a:cubicBezTo>
                    <a:pt x="1906270" y="582930"/>
                    <a:pt x="1902460" y="579120"/>
                    <a:pt x="1901190" y="576580"/>
                  </a:cubicBezTo>
                  <a:cubicBezTo>
                    <a:pt x="1898650" y="574040"/>
                    <a:pt x="1894840" y="570230"/>
                    <a:pt x="1894840" y="570230"/>
                  </a:cubicBezTo>
                  <a:cubicBezTo>
                    <a:pt x="1894840" y="570230"/>
                    <a:pt x="1892300" y="565150"/>
                    <a:pt x="1891030" y="562610"/>
                  </a:cubicBezTo>
                  <a:cubicBezTo>
                    <a:pt x="1889760" y="560070"/>
                    <a:pt x="1887220" y="554990"/>
                    <a:pt x="1887220" y="554990"/>
                  </a:cubicBezTo>
                  <a:cubicBezTo>
                    <a:pt x="1887220" y="554990"/>
                    <a:pt x="1885950" y="548640"/>
                    <a:pt x="1884680" y="546100"/>
                  </a:cubicBezTo>
                  <a:cubicBezTo>
                    <a:pt x="1883410" y="543560"/>
                    <a:pt x="1882140" y="537210"/>
                    <a:pt x="1882140" y="537210"/>
                  </a:cubicBezTo>
                  <a:cubicBezTo>
                    <a:pt x="1882140" y="537210"/>
                    <a:pt x="1882140" y="532130"/>
                    <a:pt x="1882140" y="528320"/>
                  </a:cubicBezTo>
                  <a:cubicBezTo>
                    <a:pt x="1882140" y="525780"/>
                    <a:pt x="1882140" y="520700"/>
                    <a:pt x="1882140" y="520700"/>
                  </a:cubicBezTo>
                  <a:cubicBezTo>
                    <a:pt x="1882140" y="520700"/>
                    <a:pt x="1883410" y="514350"/>
                    <a:pt x="1884680" y="511810"/>
                  </a:cubicBezTo>
                  <a:cubicBezTo>
                    <a:pt x="1884680" y="509270"/>
                    <a:pt x="1885950" y="502920"/>
                    <a:pt x="1887220" y="502920"/>
                  </a:cubicBezTo>
                  <a:cubicBezTo>
                    <a:pt x="1887220" y="502920"/>
                    <a:pt x="1889760" y="497840"/>
                    <a:pt x="1891030" y="495300"/>
                  </a:cubicBezTo>
                  <a:cubicBezTo>
                    <a:pt x="1892300" y="492760"/>
                    <a:pt x="1894840" y="487680"/>
                    <a:pt x="1894840" y="487680"/>
                  </a:cubicBezTo>
                  <a:cubicBezTo>
                    <a:pt x="1894840" y="487680"/>
                    <a:pt x="1898650" y="483870"/>
                    <a:pt x="1899920" y="481330"/>
                  </a:cubicBezTo>
                  <a:cubicBezTo>
                    <a:pt x="1902460" y="478790"/>
                    <a:pt x="1906270" y="474980"/>
                    <a:pt x="1906270" y="474980"/>
                  </a:cubicBezTo>
                  <a:cubicBezTo>
                    <a:pt x="1906270" y="474980"/>
                    <a:pt x="1911350" y="471170"/>
                    <a:pt x="1912620" y="469900"/>
                  </a:cubicBezTo>
                  <a:cubicBezTo>
                    <a:pt x="1915160" y="468630"/>
                    <a:pt x="1920240" y="464820"/>
                    <a:pt x="1920240" y="464820"/>
                  </a:cubicBezTo>
                  <a:cubicBezTo>
                    <a:pt x="1920240" y="464820"/>
                    <a:pt x="1925320" y="462280"/>
                    <a:pt x="1929130" y="461010"/>
                  </a:cubicBezTo>
                  <a:cubicBezTo>
                    <a:pt x="1931670" y="461010"/>
                    <a:pt x="1936750" y="458470"/>
                    <a:pt x="1936750" y="458470"/>
                  </a:cubicBezTo>
                  <a:cubicBezTo>
                    <a:pt x="1936750" y="458470"/>
                    <a:pt x="1941830" y="457200"/>
                    <a:pt x="1945640" y="457200"/>
                  </a:cubicBezTo>
                  <a:cubicBezTo>
                    <a:pt x="1948180" y="457200"/>
                    <a:pt x="1953260" y="455930"/>
                    <a:pt x="1954530" y="455930"/>
                  </a:cubicBezTo>
                  <a:cubicBezTo>
                    <a:pt x="1954530" y="455930"/>
                    <a:pt x="1959610" y="457200"/>
                    <a:pt x="1962150" y="457200"/>
                  </a:cubicBezTo>
                  <a:cubicBezTo>
                    <a:pt x="1965960" y="457200"/>
                    <a:pt x="1971040" y="458470"/>
                    <a:pt x="1971040" y="458470"/>
                  </a:cubicBezTo>
                  <a:cubicBezTo>
                    <a:pt x="1971040" y="458470"/>
                    <a:pt x="1983740" y="464820"/>
                    <a:pt x="1990090" y="462280"/>
                  </a:cubicBezTo>
                  <a:cubicBezTo>
                    <a:pt x="2002790" y="457200"/>
                    <a:pt x="2010410" y="407670"/>
                    <a:pt x="2032000" y="398780"/>
                  </a:cubicBezTo>
                  <a:cubicBezTo>
                    <a:pt x="2058670" y="386080"/>
                    <a:pt x="2114550" y="410210"/>
                    <a:pt x="2150110" y="417830"/>
                  </a:cubicBezTo>
                  <a:cubicBezTo>
                    <a:pt x="2179320" y="424180"/>
                    <a:pt x="2209800" y="444500"/>
                    <a:pt x="2230120" y="439420"/>
                  </a:cubicBezTo>
                  <a:cubicBezTo>
                    <a:pt x="2246630" y="434340"/>
                    <a:pt x="2249170" y="403860"/>
                    <a:pt x="2265680" y="398780"/>
                  </a:cubicBezTo>
                  <a:cubicBezTo>
                    <a:pt x="2289810" y="392430"/>
                    <a:pt x="2364740" y="431800"/>
                    <a:pt x="2369820" y="435610"/>
                  </a:cubicBezTo>
                  <a:cubicBezTo>
                    <a:pt x="2369820" y="435610"/>
                    <a:pt x="2369820" y="435610"/>
                    <a:pt x="2371090" y="435610"/>
                  </a:cubicBezTo>
                  <a:cubicBezTo>
                    <a:pt x="2373630" y="436880"/>
                    <a:pt x="2411730" y="426720"/>
                    <a:pt x="2413000" y="422910"/>
                  </a:cubicBezTo>
                  <a:cubicBezTo>
                    <a:pt x="2413000" y="421640"/>
                    <a:pt x="2411730" y="421640"/>
                    <a:pt x="2411730" y="420370"/>
                  </a:cubicBezTo>
                  <a:cubicBezTo>
                    <a:pt x="2414270" y="412750"/>
                    <a:pt x="2471420" y="361950"/>
                    <a:pt x="2501900" y="350520"/>
                  </a:cubicBezTo>
                  <a:cubicBezTo>
                    <a:pt x="2527300" y="340360"/>
                    <a:pt x="2550160" y="347980"/>
                    <a:pt x="2579370" y="346710"/>
                  </a:cubicBezTo>
                  <a:cubicBezTo>
                    <a:pt x="2620010" y="344170"/>
                    <a:pt x="2680970" y="341630"/>
                    <a:pt x="2720340" y="337820"/>
                  </a:cubicBezTo>
                  <a:cubicBezTo>
                    <a:pt x="2749550" y="335280"/>
                    <a:pt x="2771140" y="328930"/>
                    <a:pt x="2794000" y="327660"/>
                  </a:cubicBezTo>
                  <a:cubicBezTo>
                    <a:pt x="2811780" y="326390"/>
                    <a:pt x="2829560" y="336550"/>
                    <a:pt x="2843530" y="328930"/>
                  </a:cubicBezTo>
                  <a:cubicBezTo>
                    <a:pt x="2860040" y="321310"/>
                    <a:pt x="2863850" y="289560"/>
                    <a:pt x="2880360" y="274320"/>
                  </a:cubicBezTo>
                  <a:cubicBezTo>
                    <a:pt x="2899410" y="257810"/>
                    <a:pt x="2927350" y="243840"/>
                    <a:pt x="2954020" y="234950"/>
                  </a:cubicBezTo>
                  <a:cubicBezTo>
                    <a:pt x="2980690" y="224790"/>
                    <a:pt x="3008630" y="218440"/>
                    <a:pt x="3039110" y="215900"/>
                  </a:cubicBezTo>
                  <a:cubicBezTo>
                    <a:pt x="3072130" y="212090"/>
                    <a:pt x="3112770" y="215900"/>
                    <a:pt x="3148330" y="215900"/>
                  </a:cubicBezTo>
                  <a:cubicBezTo>
                    <a:pt x="3181350" y="217170"/>
                    <a:pt x="3210560" y="215900"/>
                    <a:pt x="3244850" y="217170"/>
                  </a:cubicBezTo>
                  <a:cubicBezTo>
                    <a:pt x="3286760" y="218440"/>
                    <a:pt x="3335020" y="215900"/>
                    <a:pt x="3380740" y="222250"/>
                  </a:cubicBezTo>
                  <a:cubicBezTo>
                    <a:pt x="3427730" y="227330"/>
                    <a:pt x="3483610" y="238760"/>
                    <a:pt x="3524250" y="252730"/>
                  </a:cubicBezTo>
                  <a:cubicBezTo>
                    <a:pt x="3556000" y="264160"/>
                    <a:pt x="3586480" y="279400"/>
                    <a:pt x="3609340" y="294640"/>
                  </a:cubicBezTo>
                  <a:cubicBezTo>
                    <a:pt x="3624580" y="306070"/>
                    <a:pt x="3629660" y="328930"/>
                    <a:pt x="3646170" y="332740"/>
                  </a:cubicBezTo>
                  <a:cubicBezTo>
                    <a:pt x="3667760" y="337820"/>
                    <a:pt x="3703320" y="306070"/>
                    <a:pt x="3733800" y="299720"/>
                  </a:cubicBezTo>
                  <a:cubicBezTo>
                    <a:pt x="3764280" y="293370"/>
                    <a:pt x="3797300" y="294640"/>
                    <a:pt x="3830320" y="294640"/>
                  </a:cubicBezTo>
                  <a:cubicBezTo>
                    <a:pt x="3865880" y="293370"/>
                    <a:pt x="3903980" y="294640"/>
                    <a:pt x="3940810" y="295910"/>
                  </a:cubicBezTo>
                  <a:cubicBezTo>
                    <a:pt x="3976370" y="295910"/>
                    <a:pt x="4010660" y="295910"/>
                    <a:pt x="4046220" y="295910"/>
                  </a:cubicBezTo>
                  <a:cubicBezTo>
                    <a:pt x="4079240" y="295910"/>
                    <a:pt x="4113530" y="297180"/>
                    <a:pt x="4145280" y="297180"/>
                  </a:cubicBezTo>
                  <a:cubicBezTo>
                    <a:pt x="4174490" y="297180"/>
                    <a:pt x="4201160" y="298450"/>
                    <a:pt x="4230370" y="298450"/>
                  </a:cubicBezTo>
                  <a:cubicBezTo>
                    <a:pt x="4258310" y="298450"/>
                    <a:pt x="4286250" y="299720"/>
                    <a:pt x="4314190" y="299720"/>
                  </a:cubicBezTo>
                  <a:cubicBezTo>
                    <a:pt x="4342130" y="300990"/>
                    <a:pt x="4370070" y="300990"/>
                    <a:pt x="4399280" y="302260"/>
                  </a:cubicBezTo>
                  <a:cubicBezTo>
                    <a:pt x="4427220" y="302260"/>
                    <a:pt x="4457700" y="302260"/>
                    <a:pt x="4485640" y="303530"/>
                  </a:cubicBezTo>
                  <a:cubicBezTo>
                    <a:pt x="4512310" y="306070"/>
                    <a:pt x="4563110" y="313690"/>
                    <a:pt x="4563110" y="313690"/>
                  </a:cubicBezTo>
                  <a:cubicBezTo>
                    <a:pt x="4563110" y="313690"/>
                    <a:pt x="4568190" y="312420"/>
                    <a:pt x="4570730" y="312420"/>
                  </a:cubicBezTo>
                  <a:cubicBezTo>
                    <a:pt x="4573270" y="311150"/>
                    <a:pt x="4578350" y="311150"/>
                    <a:pt x="4578350" y="311150"/>
                  </a:cubicBezTo>
                  <a:cubicBezTo>
                    <a:pt x="4579620" y="311150"/>
                    <a:pt x="4584700" y="311150"/>
                    <a:pt x="4587240" y="311150"/>
                  </a:cubicBezTo>
                  <a:cubicBezTo>
                    <a:pt x="4589780" y="311150"/>
                    <a:pt x="4594860" y="311150"/>
                    <a:pt x="4594860" y="311150"/>
                  </a:cubicBezTo>
                  <a:cubicBezTo>
                    <a:pt x="4594860" y="311150"/>
                    <a:pt x="4599940" y="312420"/>
                    <a:pt x="4602480" y="313690"/>
                  </a:cubicBezTo>
                  <a:cubicBezTo>
                    <a:pt x="4605020" y="313690"/>
                    <a:pt x="4610100" y="316230"/>
                    <a:pt x="4611370" y="316230"/>
                  </a:cubicBezTo>
                  <a:cubicBezTo>
                    <a:pt x="4611370" y="316230"/>
                    <a:pt x="4615180" y="318770"/>
                    <a:pt x="4617720" y="320040"/>
                  </a:cubicBezTo>
                  <a:cubicBezTo>
                    <a:pt x="4620260" y="321310"/>
                    <a:pt x="4625340" y="323850"/>
                    <a:pt x="4625340" y="323850"/>
                  </a:cubicBezTo>
                  <a:cubicBezTo>
                    <a:pt x="4625340" y="323850"/>
                    <a:pt x="4629150" y="327660"/>
                    <a:pt x="4630420" y="328930"/>
                  </a:cubicBezTo>
                  <a:cubicBezTo>
                    <a:pt x="4632960" y="331470"/>
                    <a:pt x="4636770" y="335280"/>
                    <a:pt x="4636770" y="335280"/>
                  </a:cubicBezTo>
                  <a:cubicBezTo>
                    <a:pt x="4636770" y="335280"/>
                    <a:pt x="4639310" y="340360"/>
                    <a:pt x="4640580" y="341630"/>
                  </a:cubicBezTo>
                  <a:cubicBezTo>
                    <a:pt x="4641850" y="344170"/>
                    <a:pt x="4645660" y="349250"/>
                    <a:pt x="4645660" y="349250"/>
                  </a:cubicBezTo>
                  <a:cubicBezTo>
                    <a:pt x="4645660" y="349250"/>
                    <a:pt x="4646930" y="354330"/>
                    <a:pt x="4648200" y="356870"/>
                  </a:cubicBezTo>
                  <a:cubicBezTo>
                    <a:pt x="4648200" y="359410"/>
                    <a:pt x="4650740" y="364490"/>
                    <a:pt x="4650740" y="364490"/>
                  </a:cubicBezTo>
                  <a:cubicBezTo>
                    <a:pt x="4650740" y="364490"/>
                    <a:pt x="4650740" y="369570"/>
                    <a:pt x="4650740" y="372110"/>
                  </a:cubicBezTo>
                  <a:cubicBezTo>
                    <a:pt x="4650740" y="374650"/>
                    <a:pt x="4652010" y="381000"/>
                    <a:pt x="4652010" y="381000"/>
                  </a:cubicBezTo>
                  <a:cubicBezTo>
                    <a:pt x="4652010" y="381000"/>
                    <a:pt x="4650740" y="386080"/>
                    <a:pt x="4650740" y="388620"/>
                  </a:cubicBezTo>
                  <a:cubicBezTo>
                    <a:pt x="4649470" y="391160"/>
                    <a:pt x="4649470" y="396240"/>
                    <a:pt x="4649470" y="396240"/>
                  </a:cubicBezTo>
                  <a:cubicBezTo>
                    <a:pt x="4649470" y="396240"/>
                    <a:pt x="4646930" y="401320"/>
                    <a:pt x="4645660" y="403860"/>
                  </a:cubicBezTo>
                  <a:cubicBezTo>
                    <a:pt x="4644390" y="406400"/>
                    <a:pt x="4643120" y="411480"/>
                    <a:pt x="4643120" y="411480"/>
                  </a:cubicBezTo>
                  <a:cubicBezTo>
                    <a:pt x="4643120" y="411480"/>
                    <a:pt x="4639310" y="415290"/>
                    <a:pt x="4638040" y="417830"/>
                  </a:cubicBezTo>
                  <a:cubicBezTo>
                    <a:pt x="4636770" y="420370"/>
                    <a:pt x="4632960" y="424180"/>
                    <a:pt x="4632960" y="424180"/>
                  </a:cubicBezTo>
                  <a:cubicBezTo>
                    <a:pt x="4632960" y="424180"/>
                    <a:pt x="4629150" y="427990"/>
                    <a:pt x="4626610" y="429260"/>
                  </a:cubicBezTo>
                  <a:cubicBezTo>
                    <a:pt x="4624070" y="431800"/>
                    <a:pt x="4620260" y="434340"/>
                    <a:pt x="4620260" y="434340"/>
                  </a:cubicBezTo>
                  <a:cubicBezTo>
                    <a:pt x="4620260" y="434340"/>
                    <a:pt x="4615180" y="436880"/>
                    <a:pt x="4612640" y="438150"/>
                  </a:cubicBezTo>
                  <a:cubicBezTo>
                    <a:pt x="4610100" y="439420"/>
                    <a:pt x="4607560" y="440690"/>
                    <a:pt x="4605020" y="441960"/>
                  </a:cubicBezTo>
                  <a:cubicBezTo>
                    <a:pt x="4603750" y="443230"/>
                    <a:pt x="4603750" y="443230"/>
                    <a:pt x="4601210" y="445770"/>
                  </a:cubicBezTo>
                  <a:cubicBezTo>
                    <a:pt x="4591050" y="452120"/>
                    <a:pt x="4528820" y="471170"/>
                    <a:pt x="4498340" y="481330"/>
                  </a:cubicBezTo>
                  <a:cubicBezTo>
                    <a:pt x="4475480" y="488950"/>
                    <a:pt x="4437380" y="496570"/>
                    <a:pt x="4437380" y="500380"/>
                  </a:cubicBezTo>
                  <a:cubicBezTo>
                    <a:pt x="4438650" y="502920"/>
                    <a:pt x="4478020" y="500380"/>
                    <a:pt x="4500880" y="500380"/>
                  </a:cubicBezTo>
                  <a:cubicBezTo>
                    <a:pt x="4526280" y="501650"/>
                    <a:pt x="4582160" y="505460"/>
                    <a:pt x="4582160" y="505460"/>
                  </a:cubicBezTo>
                  <a:cubicBezTo>
                    <a:pt x="4582160" y="505460"/>
                    <a:pt x="4588510" y="505460"/>
                    <a:pt x="4591050" y="505460"/>
                  </a:cubicBezTo>
                  <a:cubicBezTo>
                    <a:pt x="4593590" y="505460"/>
                    <a:pt x="4598670" y="505460"/>
                    <a:pt x="4598670" y="505460"/>
                  </a:cubicBezTo>
                  <a:cubicBezTo>
                    <a:pt x="4598670" y="505460"/>
                    <a:pt x="4603750" y="505460"/>
                    <a:pt x="4606290" y="506730"/>
                  </a:cubicBezTo>
                  <a:cubicBezTo>
                    <a:pt x="4608830" y="506730"/>
                    <a:pt x="4613910" y="508000"/>
                    <a:pt x="4613910" y="508000"/>
                  </a:cubicBezTo>
                  <a:cubicBezTo>
                    <a:pt x="4613910" y="508000"/>
                    <a:pt x="4618990" y="510540"/>
                    <a:pt x="4621530" y="511810"/>
                  </a:cubicBezTo>
                  <a:cubicBezTo>
                    <a:pt x="4624070" y="513080"/>
                    <a:pt x="4629150" y="515620"/>
                    <a:pt x="4629150" y="515620"/>
                  </a:cubicBezTo>
                  <a:cubicBezTo>
                    <a:pt x="4629150" y="515620"/>
                    <a:pt x="4632960" y="518160"/>
                    <a:pt x="4635500" y="520700"/>
                  </a:cubicBezTo>
                  <a:cubicBezTo>
                    <a:pt x="4636770" y="521970"/>
                    <a:pt x="4640580" y="525780"/>
                    <a:pt x="4640580" y="525780"/>
                  </a:cubicBezTo>
                  <a:cubicBezTo>
                    <a:pt x="4640580" y="525780"/>
                    <a:pt x="4644390" y="529590"/>
                    <a:pt x="4645660" y="532130"/>
                  </a:cubicBezTo>
                  <a:cubicBezTo>
                    <a:pt x="4646930" y="534670"/>
                    <a:pt x="4650740" y="538480"/>
                    <a:pt x="4650740" y="538480"/>
                  </a:cubicBezTo>
                  <a:cubicBezTo>
                    <a:pt x="4650740" y="538480"/>
                    <a:pt x="4652010" y="543560"/>
                    <a:pt x="4653280" y="546100"/>
                  </a:cubicBezTo>
                  <a:cubicBezTo>
                    <a:pt x="4654550" y="548640"/>
                    <a:pt x="4657090" y="553720"/>
                    <a:pt x="4657090" y="553720"/>
                  </a:cubicBezTo>
                  <a:cubicBezTo>
                    <a:pt x="4657090" y="553720"/>
                    <a:pt x="4657090" y="558800"/>
                    <a:pt x="4658360" y="561340"/>
                  </a:cubicBezTo>
                  <a:cubicBezTo>
                    <a:pt x="4658360" y="563880"/>
                    <a:pt x="4659630" y="568960"/>
                    <a:pt x="4659630" y="568960"/>
                  </a:cubicBezTo>
                  <a:cubicBezTo>
                    <a:pt x="4659630" y="568960"/>
                    <a:pt x="4658360" y="574040"/>
                    <a:pt x="4658360" y="576580"/>
                  </a:cubicBezTo>
                  <a:cubicBezTo>
                    <a:pt x="4658360" y="580390"/>
                    <a:pt x="4657090" y="585470"/>
                    <a:pt x="4657090" y="585470"/>
                  </a:cubicBezTo>
                  <a:cubicBezTo>
                    <a:pt x="4657090" y="585470"/>
                    <a:pt x="4655820" y="590550"/>
                    <a:pt x="4654550" y="593090"/>
                  </a:cubicBezTo>
                  <a:cubicBezTo>
                    <a:pt x="4654550" y="595630"/>
                    <a:pt x="4652010" y="600710"/>
                    <a:pt x="4652010" y="600710"/>
                  </a:cubicBezTo>
                  <a:cubicBezTo>
                    <a:pt x="4652010" y="600710"/>
                    <a:pt x="4649470" y="604520"/>
                    <a:pt x="4648200" y="607060"/>
                  </a:cubicBezTo>
                  <a:cubicBezTo>
                    <a:pt x="4646930" y="609600"/>
                    <a:pt x="4643120" y="613410"/>
                    <a:pt x="4643120" y="613410"/>
                  </a:cubicBezTo>
                  <a:cubicBezTo>
                    <a:pt x="4643120" y="613410"/>
                    <a:pt x="4639310" y="617220"/>
                    <a:pt x="4638040" y="619760"/>
                  </a:cubicBezTo>
                  <a:cubicBezTo>
                    <a:pt x="4635500" y="621030"/>
                    <a:pt x="4631690" y="624840"/>
                    <a:pt x="4631690" y="624840"/>
                  </a:cubicBezTo>
                  <a:cubicBezTo>
                    <a:pt x="4631690" y="624840"/>
                    <a:pt x="4626610" y="627380"/>
                    <a:pt x="4625340" y="628650"/>
                  </a:cubicBezTo>
                  <a:cubicBezTo>
                    <a:pt x="4622800" y="629920"/>
                    <a:pt x="4617720" y="632460"/>
                    <a:pt x="4617720" y="632460"/>
                  </a:cubicBezTo>
                  <a:cubicBezTo>
                    <a:pt x="4617720" y="632460"/>
                    <a:pt x="4612640" y="633730"/>
                    <a:pt x="4610100" y="635000"/>
                  </a:cubicBezTo>
                  <a:cubicBezTo>
                    <a:pt x="4607560" y="635000"/>
                    <a:pt x="4602480" y="636270"/>
                    <a:pt x="4602480" y="636270"/>
                  </a:cubicBezTo>
                  <a:cubicBezTo>
                    <a:pt x="4602480" y="636270"/>
                    <a:pt x="4568190" y="640080"/>
                    <a:pt x="4547870" y="643890"/>
                  </a:cubicBezTo>
                  <a:cubicBezTo>
                    <a:pt x="4523740" y="646430"/>
                    <a:pt x="4497070" y="648970"/>
                    <a:pt x="4466590" y="655320"/>
                  </a:cubicBezTo>
                  <a:cubicBezTo>
                    <a:pt x="4423410" y="664210"/>
                    <a:pt x="4368800" y="678180"/>
                    <a:pt x="4314190" y="692150"/>
                  </a:cubicBezTo>
                  <a:cubicBezTo>
                    <a:pt x="4246880" y="708660"/>
                    <a:pt x="4169410" y="727710"/>
                    <a:pt x="4091940" y="749300"/>
                  </a:cubicBezTo>
                  <a:cubicBezTo>
                    <a:pt x="4008120" y="772160"/>
                    <a:pt x="3909060" y="798830"/>
                    <a:pt x="3827780" y="824230"/>
                  </a:cubicBezTo>
                  <a:cubicBezTo>
                    <a:pt x="3756660" y="845820"/>
                    <a:pt x="3683000" y="868680"/>
                    <a:pt x="3629660" y="889000"/>
                  </a:cubicBezTo>
                  <a:cubicBezTo>
                    <a:pt x="3592830" y="902970"/>
                    <a:pt x="3564890" y="913130"/>
                    <a:pt x="3538220" y="929640"/>
                  </a:cubicBezTo>
                  <a:cubicBezTo>
                    <a:pt x="3515360" y="943610"/>
                    <a:pt x="3501390" y="966470"/>
                    <a:pt x="3478530" y="980440"/>
                  </a:cubicBezTo>
                  <a:cubicBezTo>
                    <a:pt x="3451860" y="994410"/>
                    <a:pt x="3416300" y="1003300"/>
                    <a:pt x="3384550" y="1010920"/>
                  </a:cubicBezTo>
                  <a:cubicBezTo>
                    <a:pt x="3352800" y="1017270"/>
                    <a:pt x="3313430" y="1019810"/>
                    <a:pt x="3288030" y="1022350"/>
                  </a:cubicBezTo>
                  <a:cubicBezTo>
                    <a:pt x="3271520" y="1023620"/>
                    <a:pt x="3248660" y="1023620"/>
                    <a:pt x="3248660" y="1024890"/>
                  </a:cubicBezTo>
                  <a:cubicBezTo>
                    <a:pt x="3248660" y="1024890"/>
                    <a:pt x="3295650" y="1024890"/>
                    <a:pt x="3327400" y="1024890"/>
                  </a:cubicBezTo>
                  <a:cubicBezTo>
                    <a:pt x="3371850" y="1024890"/>
                    <a:pt x="3435350" y="1023620"/>
                    <a:pt x="3489960" y="1023620"/>
                  </a:cubicBezTo>
                  <a:cubicBezTo>
                    <a:pt x="3548380" y="1022350"/>
                    <a:pt x="3605530" y="1022350"/>
                    <a:pt x="3665220" y="1021080"/>
                  </a:cubicBezTo>
                  <a:cubicBezTo>
                    <a:pt x="3728720" y="1021080"/>
                    <a:pt x="3798570" y="1019810"/>
                    <a:pt x="3858260" y="1018540"/>
                  </a:cubicBezTo>
                  <a:cubicBezTo>
                    <a:pt x="3910330" y="1017270"/>
                    <a:pt x="3980180" y="1014730"/>
                    <a:pt x="4004310" y="1016000"/>
                  </a:cubicBezTo>
                  <a:cubicBezTo>
                    <a:pt x="4013200" y="1016000"/>
                    <a:pt x="4015740" y="1016000"/>
                    <a:pt x="4020820" y="1018540"/>
                  </a:cubicBezTo>
                  <a:cubicBezTo>
                    <a:pt x="4025900" y="1019810"/>
                    <a:pt x="4032250" y="1021080"/>
                    <a:pt x="4037330" y="1023620"/>
                  </a:cubicBezTo>
                  <a:cubicBezTo>
                    <a:pt x="4041140" y="1026160"/>
                    <a:pt x="4046220" y="1029970"/>
                    <a:pt x="4050030" y="1033780"/>
                  </a:cubicBezTo>
                  <a:cubicBezTo>
                    <a:pt x="4055110" y="1037590"/>
                    <a:pt x="4058920" y="1041400"/>
                    <a:pt x="4061460" y="1046480"/>
                  </a:cubicBezTo>
                  <a:cubicBezTo>
                    <a:pt x="4065270" y="1050290"/>
                    <a:pt x="4067810" y="1055370"/>
                    <a:pt x="4069080" y="1060450"/>
                  </a:cubicBezTo>
                  <a:cubicBezTo>
                    <a:pt x="4071620" y="1065530"/>
                    <a:pt x="4072890" y="1071880"/>
                    <a:pt x="4074160" y="1076960"/>
                  </a:cubicBezTo>
                  <a:cubicBezTo>
                    <a:pt x="4074160" y="1083310"/>
                    <a:pt x="4074160" y="1088390"/>
                    <a:pt x="4074160" y="1093470"/>
                  </a:cubicBezTo>
                  <a:cubicBezTo>
                    <a:pt x="4072890" y="1099820"/>
                    <a:pt x="4071620" y="1104900"/>
                    <a:pt x="4069080" y="1109980"/>
                  </a:cubicBezTo>
                  <a:cubicBezTo>
                    <a:pt x="4067810" y="1115060"/>
                    <a:pt x="4065270" y="1120140"/>
                    <a:pt x="4061460" y="1125220"/>
                  </a:cubicBezTo>
                  <a:cubicBezTo>
                    <a:pt x="4058920" y="1130300"/>
                    <a:pt x="4055110" y="1134110"/>
                    <a:pt x="4050030" y="1137920"/>
                  </a:cubicBezTo>
                  <a:cubicBezTo>
                    <a:pt x="4046220" y="1141730"/>
                    <a:pt x="4041140" y="1144270"/>
                    <a:pt x="4037330" y="1146810"/>
                  </a:cubicBezTo>
                  <a:cubicBezTo>
                    <a:pt x="4032250" y="1149350"/>
                    <a:pt x="4025900" y="1151890"/>
                    <a:pt x="4020820" y="1153160"/>
                  </a:cubicBezTo>
                  <a:cubicBezTo>
                    <a:pt x="4015740" y="1154430"/>
                    <a:pt x="4013200" y="1154430"/>
                    <a:pt x="4004310" y="1155700"/>
                  </a:cubicBezTo>
                  <a:cubicBezTo>
                    <a:pt x="3980180" y="1156970"/>
                    <a:pt x="3910330" y="1153160"/>
                    <a:pt x="3858260" y="1151890"/>
                  </a:cubicBezTo>
                  <a:cubicBezTo>
                    <a:pt x="3798570" y="1151890"/>
                    <a:pt x="3728720" y="1150620"/>
                    <a:pt x="3665220" y="1149350"/>
                  </a:cubicBezTo>
                  <a:cubicBezTo>
                    <a:pt x="3605530" y="1149350"/>
                    <a:pt x="3548380" y="1148080"/>
                    <a:pt x="3489960" y="1148080"/>
                  </a:cubicBezTo>
                  <a:cubicBezTo>
                    <a:pt x="3435350" y="1146810"/>
                    <a:pt x="3378200" y="1146810"/>
                    <a:pt x="3327400" y="1146810"/>
                  </a:cubicBezTo>
                  <a:cubicBezTo>
                    <a:pt x="3282950" y="1146810"/>
                    <a:pt x="3241040" y="1146810"/>
                    <a:pt x="3202940" y="1146810"/>
                  </a:cubicBezTo>
                  <a:cubicBezTo>
                    <a:pt x="3168650" y="1148080"/>
                    <a:pt x="3141980" y="1148080"/>
                    <a:pt x="3107690" y="1149350"/>
                  </a:cubicBezTo>
                  <a:cubicBezTo>
                    <a:pt x="3068320" y="1149350"/>
                    <a:pt x="3022600" y="1151890"/>
                    <a:pt x="2980690" y="1151890"/>
                  </a:cubicBezTo>
                  <a:cubicBezTo>
                    <a:pt x="2942590" y="1153160"/>
                    <a:pt x="2908300" y="1154430"/>
                    <a:pt x="2868930" y="1155700"/>
                  </a:cubicBezTo>
                  <a:cubicBezTo>
                    <a:pt x="2823210" y="1155700"/>
                    <a:pt x="2764790" y="1156970"/>
                    <a:pt x="2721610" y="1156970"/>
                  </a:cubicBezTo>
                  <a:cubicBezTo>
                    <a:pt x="2687320" y="1156970"/>
                    <a:pt x="2663190" y="1156970"/>
                    <a:pt x="2631440" y="1156970"/>
                  </a:cubicBezTo>
                  <a:cubicBezTo>
                    <a:pt x="2593340" y="1156970"/>
                    <a:pt x="2543810" y="1158240"/>
                    <a:pt x="2506980" y="1158240"/>
                  </a:cubicBezTo>
                  <a:cubicBezTo>
                    <a:pt x="2476500" y="1159510"/>
                    <a:pt x="2454910" y="1159510"/>
                    <a:pt x="2425700" y="1160780"/>
                  </a:cubicBezTo>
                  <a:cubicBezTo>
                    <a:pt x="2392680" y="1160780"/>
                    <a:pt x="2353310" y="1160780"/>
                    <a:pt x="2319020" y="1162050"/>
                  </a:cubicBezTo>
                  <a:cubicBezTo>
                    <a:pt x="2284730" y="1162050"/>
                    <a:pt x="2249170" y="1162050"/>
                    <a:pt x="2217420" y="1163320"/>
                  </a:cubicBezTo>
                  <a:cubicBezTo>
                    <a:pt x="2189480" y="1163320"/>
                    <a:pt x="2165350" y="1165860"/>
                    <a:pt x="2138680" y="1163320"/>
                  </a:cubicBezTo>
                  <a:cubicBezTo>
                    <a:pt x="2110740" y="1162050"/>
                    <a:pt x="2075180" y="1165860"/>
                    <a:pt x="2053590" y="1148080"/>
                  </a:cubicBezTo>
                  <a:cubicBezTo>
                    <a:pt x="2028190" y="1126490"/>
                    <a:pt x="1996440" y="1060450"/>
                    <a:pt x="2006600" y="1028700"/>
                  </a:cubicBezTo>
                  <a:cubicBezTo>
                    <a:pt x="2015490" y="998220"/>
                    <a:pt x="2066290" y="974090"/>
                    <a:pt x="2104390" y="960120"/>
                  </a:cubicBezTo>
                  <a:cubicBezTo>
                    <a:pt x="2148840" y="943610"/>
                    <a:pt x="2214880" y="949960"/>
                    <a:pt x="2261870" y="944880"/>
                  </a:cubicBezTo>
                  <a:cubicBezTo>
                    <a:pt x="2299970" y="942340"/>
                    <a:pt x="2330450" y="937260"/>
                    <a:pt x="2364740" y="934720"/>
                  </a:cubicBezTo>
                  <a:cubicBezTo>
                    <a:pt x="2399030" y="932180"/>
                    <a:pt x="2437130" y="930910"/>
                    <a:pt x="2470150" y="929640"/>
                  </a:cubicBezTo>
                  <a:cubicBezTo>
                    <a:pt x="2500630" y="929640"/>
                    <a:pt x="2528570" y="929640"/>
                    <a:pt x="2556510" y="928370"/>
                  </a:cubicBezTo>
                  <a:cubicBezTo>
                    <a:pt x="2585720" y="925830"/>
                    <a:pt x="2613660" y="920750"/>
                    <a:pt x="2641600" y="918210"/>
                  </a:cubicBezTo>
                  <a:cubicBezTo>
                    <a:pt x="2669540" y="916940"/>
                    <a:pt x="2697480" y="916940"/>
                    <a:pt x="2726690" y="914400"/>
                  </a:cubicBezTo>
                  <a:cubicBezTo>
                    <a:pt x="2754630" y="911860"/>
                    <a:pt x="2782570" y="906780"/>
                    <a:pt x="2810510" y="904240"/>
                  </a:cubicBezTo>
                  <a:cubicBezTo>
                    <a:pt x="2838450" y="901700"/>
                    <a:pt x="2866390" y="901700"/>
                    <a:pt x="2894330" y="899160"/>
                  </a:cubicBezTo>
                  <a:cubicBezTo>
                    <a:pt x="2922270" y="896620"/>
                    <a:pt x="2954020" y="890270"/>
                    <a:pt x="2978150" y="887730"/>
                  </a:cubicBezTo>
                  <a:cubicBezTo>
                    <a:pt x="2995930" y="886460"/>
                    <a:pt x="3022600" y="894080"/>
                    <a:pt x="3026410" y="885190"/>
                  </a:cubicBezTo>
                  <a:cubicBezTo>
                    <a:pt x="3032760" y="876300"/>
                    <a:pt x="2998470" y="838200"/>
                    <a:pt x="2997200" y="828040"/>
                  </a:cubicBezTo>
                  <a:cubicBezTo>
                    <a:pt x="2997200" y="824230"/>
                    <a:pt x="3001010" y="821690"/>
                    <a:pt x="2999740" y="820420"/>
                  </a:cubicBezTo>
                  <a:cubicBezTo>
                    <a:pt x="2997200" y="816610"/>
                    <a:pt x="2956560" y="820420"/>
                    <a:pt x="2956560" y="820420"/>
                  </a:cubicBezTo>
                  <a:cubicBezTo>
                    <a:pt x="2956560" y="820420"/>
                    <a:pt x="2950210" y="819150"/>
                    <a:pt x="2946400" y="819150"/>
                  </a:cubicBezTo>
                  <a:cubicBezTo>
                    <a:pt x="2943860" y="819150"/>
                    <a:pt x="2937510" y="817880"/>
                    <a:pt x="2937510" y="817880"/>
                  </a:cubicBezTo>
                  <a:cubicBezTo>
                    <a:pt x="2936240" y="817880"/>
                    <a:pt x="2931160" y="815340"/>
                    <a:pt x="2927350" y="814070"/>
                  </a:cubicBezTo>
                  <a:cubicBezTo>
                    <a:pt x="2924810" y="814070"/>
                    <a:pt x="2918460" y="811530"/>
                    <a:pt x="2918460" y="811530"/>
                  </a:cubicBezTo>
                  <a:cubicBezTo>
                    <a:pt x="2918460" y="811530"/>
                    <a:pt x="2915920" y="807720"/>
                    <a:pt x="2912110" y="806450"/>
                  </a:cubicBezTo>
                  <a:cubicBezTo>
                    <a:pt x="2907030" y="805180"/>
                    <a:pt x="2898140" y="807720"/>
                    <a:pt x="2886710" y="808990"/>
                  </a:cubicBezTo>
                  <a:cubicBezTo>
                    <a:pt x="2863850" y="812800"/>
                    <a:pt x="2827020" y="822960"/>
                    <a:pt x="2787650" y="829310"/>
                  </a:cubicBezTo>
                  <a:cubicBezTo>
                    <a:pt x="2730500" y="838200"/>
                    <a:pt x="2642870" y="844550"/>
                    <a:pt x="2570480" y="852170"/>
                  </a:cubicBezTo>
                  <a:cubicBezTo>
                    <a:pt x="2496820" y="859790"/>
                    <a:pt x="2421890" y="867410"/>
                    <a:pt x="2348230" y="872490"/>
                  </a:cubicBezTo>
                  <a:cubicBezTo>
                    <a:pt x="2278380" y="877570"/>
                    <a:pt x="2202180" y="877570"/>
                    <a:pt x="2139950" y="880110"/>
                  </a:cubicBezTo>
                  <a:cubicBezTo>
                    <a:pt x="2091690" y="881380"/>
                    <a:pt x="2051050" y="882650"/>
                    <a:pt x="2010410" y="883920"/>
                  </a:cubicBezTo>
                  <a:cubicBezTo>
                    <a:pt x="1976120" y="885190"/>
                    <a:pt x="1941830" y="895350"/>
                    <a:pt x="1911350" y="889000"/>
                  </a:cubicBezTo>
                  <a:cubicBezTo>
                    <a:pt x="1884680" y="883920"/>
                    <a:pt x="1846580" y="871220"/>
                    <a:pt x="1836420" y="855980"/>
                  </a:cubicBezTo>
                  <a:cubicBezTo>
                    <a:pt x="1830070" y="847090"/>
                    <a:pt x="1837690" y="824230"/>
                    <a:pt x="1835150" y="822960"/>
                  </a:cubicBezTo>
                  <a:cubicBezTo>
                    <a:pt x="1832610" y="822960"/>
                    <a:pt x="1826260" y="833120"/>
                    <a:pt x="1824990" y="840740"/>
                  </a:cubicBezTo>
                  <a:cubicBezTo>
                    <a:pt x="1821180" y="858520"/>
                    <a:pt x="1838960" y="896620"/>
                    <a:pt x="1836420" y="922020"/>
                  </a:cubicBezTo>
                  <a:cubicBezTo>
                    <a:pt x="1832610" y="947420"/>
                    <a:pt x="1812290" y="989330"/>
                    <a:pt x="1804670" y="993140"/>
                  </a:cubicBezTo>
                  <a:cubicBezTo>
                    <a:pt x="1802130" y="994410"/>
                    <a:pt x="1799590" y="991870"/>
                    <a:pt x="1799590" y="991870"/>
                  </a:cubicBezTo>
                  <a:cubicBezTo>
                    <a:pt x="1797050" y="993140"/>
                    <a:pt x="1800860" y="1002030"/>
                    <a:pt x="1802130" y="1005840"/>
                  </a:cubicBezTo>
                  <a:cubicBezTo>
                    <a:pt x="1803400" y="1009650"/>
                    <a:pt x="1803400" y="1013460"/>
                    <a:pt x="1804670" y="1014730"/>
                  </a:cubicBezTo>
                  <a:cubicBezTo>
                    <a:pt x="1804670" y="1014730"/>
                    <a:pt x="1804670" y="1019810"/>
                    <a:pt x="1804670" y="1022350"/>
                  </a:cubicBezTo>
                  <a:cubicBezTo>
                    <a:pt x="1804670" y="1024890"/>
                    <a:pt x="1804670" y="1029970"/>
                    <a:pt x="1804670" y="1029970"/>
                  </a:cubicBezTo>
                  <a:cubicBezTo>
                    <a:pt x="1804670" y="1031240"/>
                    <a:pt x="1803400" y="1036320"/>
                    <a:pt x="1802130" y="1038860"/>
                  </a:cubicBezTo>
                  <a:cubicBezTo>
                    <a:pt x="1802130" y="1041400"/>
                    <a:pt x="1800860" y="1046480"/>
                    <a:pt x="1800860" y="1046480"/>
                  </a:cubicBezTo>
                  <a:cubicBezTo>
                    <a:pt x="1800860" y="1046480"/>
                    <a:pt x="1798320" y="1051560"/>
                    <a:pt x="1797050" y="1054100"/>
                  </a:cubicBezTo>
                  <a:cubicBezTo>
                    <a:pt x="1795780" y="1055370"/>
                    <a:pt x="1793240" y="1060450"/>
                    <a:pt x="1793240" y="1060450"/>
                  </a:cubicBezTo>
                  <a:cubicBezTo>
                    <a:pt x="1793240" y="1060450"/>
                    <a:pt x="1789430" y="1064260"/>
                    <a:pt x="1788160" y="1066800"/>
                  </a:cubicBezTo>
                  <a:cubicBezTo>
                    <a:pt x="1785620" y="1069340"/>
                    <a:pt x="1783080" y="1073150"/>
                    <a:pt x="1783080" y="1073150"/>
                  </a:cubicBezTo>
                  <a:cubicBezTo>
                    <a:pt x="1783080" y="1073150"/>
                    <a:pt x="1778000" y="1075690"/>
                    <a:pt x="1775460" y="1078230"/>
                  </a:cubicBezTo>
                  <a:cubicBezTo>
                    <a:pt x="1774190" y="1079500"/>
                    <a:pt x="1769110" y="1082040"/>
                    <a:pt x="1769110" y="1082040"/>
                  </a:cubicBezTo>
                  <a:cubicBezTo>
                    <a:pt x="1769110" y="1082040"/>
                    <a:pt x="1764030" y="1084580"/>
                    <a:pt x="1761490" y="1085850"/>
                  </a:cubicBezTo>
                  <a:cubicBezTo>
                    <a:pt x="1758950" y="1085850"/>
                    <a:pt x="1753870" y="1088390"/>
                    <a:pt x="1753870" y="1088390"/>
                  </a:cubicBezTo>
                  <a:cubicBezTo>
                    <a:pt x="1753870" y="1088390"/>
                    <a:pt x="1748790" y="1087120"/>
                    <a:pt x="1747520" y="1089660"/>
                  </a:cubicBezTo>
                  <a:cubicBezTo>
                    <a:pt x="1743710" y="1094740"/>
                    <a:pt x="1767840" y="1151890"/>
                    <a:pt x="1767840" y="1151890"/>
                  </a:cubicBezTo>
                  <a:cubicBezTo>
                    <a:pt x="1767840" y="1151890"/>
                    <a:pt x="1769110" y="1156970"/>
                    <a:pt x="1769110" y="1160780"/>
                  </a:cubicBezTo>
                  <a:cubicBezTo>
                    <a:pt x="1769110" y="1163320"/>
                    <a:pt x="1770380" y="1168400"/>
                    <a:pt x="1770380" y="1168400"/>
                  </a:cubicBezTo>
                  <a:cubicBezTo>
                    <a:pt x="1770380" y="1168400"/>
                    <a:pt x="1770380" y="1173480"/>
                    <a:pt x="1770380" y="1176020"/>
                  </a:cubicBezTo>
                  <a:cubicBezTo>
                    <a:pt x="1770380" y="1178560"/>
                    <a:pt x="1769110" y="1183640"/>
                    <a:pt x="1769110" y="1183640"/>
                  </a:cubicBezTo>
                  <a:cubicBezTo>
                    <a:pt x="1769110" y="1184910"/>
                    <a:pt x="1767840" y="1188720"/>
                    <a:pt x="1766570" y="1191260"/>
                  </a:cubicBezTo>
                  <a:cubicBezTo>
                    <a:pt x="1766570" y="1195070"/>
                    <a:pt x="1765300" y="1198880"/>
                    <a:pt x="1764030" y="1200150"/>
                  </a:cubicBezTo>
                  <a:cubicBezTo>
                    <a:pt x="1764030" y="1200150"/>
                    <a:pt x="1761490" y="1203960"/>
                    <a:pt x="1760220" y="1206500"/>
                  </a:cubicBezTo>
                  <a:cubicBezTo>
                    <a:pt x="1758950" y="1209040"/>
                    <a:pt x="1756410" y="1212850"/>
                    <a:pt x="1756410" y="1212850"/>
                  </a:cubicBezTo>
                  <a:cubicBezTo>
                    <a:pt x="1756410" y="1212850"/>
                    <a:pt x="1752600" y="1216660"/>
                    <a:pt x="1750060" y="1219200"/>
                  </a:cubicBezTo>
                  <a:cubicBezTo>
                    <a:pt x="1748790" y="1220470"/>
                    <a:pt x="1744980" y="1224280"/>
                    <a:pt x="1744980" y="1224280"/>
                  </a:cubicBezTo>
                  <a:cubicBezTo>
                    <a:pt x="1744980" y="1224280"/>
                    <a:pt x="1739900" y="1226820"/>
                    <a:pt x="1737360" y="1229360"/>
                  </a:cubicBezTo>
                  <a:cubicBezTo>
                    <a:pt x="1736090" y="1230630"/>
                    <a:pt x="1731010" y="1233170"/>
                    <a:pt x="1731010" y="1233170"/>
                  </a:cubicBezTo>
                  <a:cubicBezTo>
                    <a:pt x="1731010" y="1233170"/>
                    <a:pt x="1725930" y="1234440"/>
                    <a:pt x="1723390" y="1235710"/>
                  </a:cubicBezTo>
                  <a:cubicBezTo>
                    <a:pt x="1720850" y="1235710"/>
                    <a:pt x="1715770" y="1236980"/>
                    <a:pt x="1715770" y="1238250"/>
                  </a:cubicBezTo>
                  <a:cubicBezTo>
                    <a:pt x="1715770" y="1238250"/>
                    <a:pt x="1710690" y="1238250"/>
                    <a:pt x="1706880" y="1238250"/>
                  </a:cubicBezTo>
                  <a:cubicBezTo>
                    <a:pt x="1704340" y="1238250"/>
                    <a:pt x="1699260" y="1238250"/>
                    <a:pt x="1699260" y="1238250"/>
                  </a:cubicBezTo>
                  <a:cubicBezTo>
                    <a:pt x="1699260" y="1238250"/>
                    <a:pt x="1694180" y="1236980"/>
                    <a:pt x="1691640" y="1236980"/>
                  </a:cubicBezTo>
                  <a:cubicBezTo>
                    <a:pt x="1689100" y="1236980"/>
                    <a:pt x="1684020" y="1235710"/>
                    <a:pt x="1684020" y="1235710"/>
                  </a:cubicBezTo>
                  <a:cubicBezTo>
                    <a:pt x="1682750" y="1235710"/>
                    <a:pt x="1678940" y="1233170"/>
                    <a:pt x="1676400" y="1231900"/>
                  </a:cubicBezTo>
                  <a:cubicBezTo>
                    <a:pt x="1673860" y="1230630"/>
                    <a:pt x="1668780" y="1229360"/>
                    <a:pt x="1668780" y="1229360"/>
                  </a:cubicBezTo>
                  <a:cubicBezTo>
                    <a:pt x="1668780" y="1228090"/>
                    <a:pt x="1664970" y="1225550"/>
                    <a:pt x="1662430" y="1224280"/>
                  </a:cubicBezTo>
                  <a:cubicBezTo>
                    <a:pt x="1659890" y="1221740"/>
                    <a:pt x="1656080" y="1219200"/>
                    <a:pt x="1656080" y="1219200"/>
                  </a:cubicBezTo>
                  <a:cubicBezTo>
                    <a:pt x="1656080" y="1219200"/>
                    <a:pt x="1652270" y="1214120"/>
                    <a:pt x="1651000" y="1212850"/>
                  </a:cubicBezTo>
                  <a:cubicBezTo>
                    <a:pt x="1649730" y="1210310"/>
                    <a:pt x="1645920" y="1206500"/>
                    <a:pt x="1645920" y="1206500"/>
                  </a:cubicBezTo>
                  <a:cubicBezTo>
                    <a:pt x="1645920" y="1206500"/>
                    <a:pt x="1644650" y="1201420"/>
                    <a:pt x="1643380" y="1198880"/>
                  </a:cubicBezTo>
                  <a:cubicBezTo>
                    <a:pt x="1642110" y="1196340"/>
                    <a:pt x="1639570" y="1191260"/>
                    <a:pt x="1639570" y="1191260"/>
                  </a:cubicBezTo>
                  <a:cubicBezTo>
                    <a:pt x="1639570" y="1191260"/>
                    <a:pt x="1605280" y="1146810"/>
                    <a:pt x="1600200" y="1149350"/>
                  </a:cubicBezTo>
                  <a:cubicBezTo>
                    <a:pt x="1597660" y="1150620"/>
                    <a:pt x="1604010" y="1178560"/>
                    <a:pt x="1604010" y="1178560"/>
                  </a:cubicBezTo>
                  <a:cubicBezTo>
                    <a:pt x="1604010" y="1178560"/>
                    <a:pt x="1606550" y="1182370"/>
                    <a:pt x="1607820" y="1184910"/>
                  </a:cubicBezTo>
                  <a:cubicBezTo>
                    <a:pt x="1609090" y="1187450"/>
                    <a:pt x="1612900" y="1191260"/>
                    <a:pt x="1612900" y="1192530"/>
                  </a:cubicBezTo>
                  <a:cubicBezTo>
                    <a:pt x="1612900" y="1192530"/>
                    <a:pt x="1614170" y="1197610"/>
                    <a:pt x="1614170" y="1200150"/>
                  </a:cubicBezTo>
                  <a:cubicBezTo>
                    <a:pt x="1615440" y="1202690"/>
                    <a:pt x="1616710" y="1206500"/>
                    <a:pt x="1616710" y="1207770"/>
                  </a:cubicBezTo>
                  <a:cubicBezTo>
                    <a:pt x="1616710" y="1207770"/>
                    <a:pt x="1616710" y="1212850"/>
                    <a:pt x="1616710" y="1215390"/>
                  </a:cubicBezTo>
                  <a:cubicBezTo>
                    <a:pt x="1616710" y="1217930"/>
                    <a:pt x="1616710" y="1223010"/>
                    <a:pt x="1616710" y="1223010"/>
                  </a:cubicBezTo>
                  <a:cubicBezTo>
                    <a:pt x="1616710" y="1223010"/>
                    <a:pt x="1615440" y="1225550"/>
                    <a:pt x="1616710" y="1228090"/>
                  </a:cubicBezTo>
                  <a:cubicBezTo>
                    <a:pt x="1617980" y="1236980"/>
                    <a:pt x="1654810" y="1292860"/>
                    <a:pt x="1654810" y="1294130"/>
                  </a:cubicBezTo>
                  <a:cubicBezTo>
                    <a:pt x="1654810" y="1294130"/>
                    <a:pt x="1657350" y="1297940"/>
                    <a:pt x="1657350" y="1300480"/>
                  </a:cubicBezTo>
                  <a:cubicBezTo>
                    <a:pt x="1658620" y="1303020"/>
                    <a:pt x="1661160" y="1308100"/>
                    <a:pt x="1661160" y="1308100"/>
                  </a:cubicBezTo>
                  <a:cubicBezTo>
                    <a:pt x="1661160" y="1308100"/>
                    <a:pt x="1661160" y="1313180"/>
                    <a:pt x="1662430" y="1315720"/>
                  </a:cubicBezTo>
                  <a:cubicBezTo>
                    <a:pt x="1662430" y="1318260"/>
                    <a:pt x="1663700" y="1323340"/>
                    <a:pt x="1663700" y="1324610"/>
                  </a:cubicBezTo>
                  <a:cubicBezTo>
                    <a:pt x="1663700" y="1324610"/>
                    <a:pt x="1662430" y="1329690"/>
                    <a:pt x="1662430" y="1332230"/>
                  </a:cubicBezTo>
                  <a:cubicBezTo>
                    <a:pt x="1662430" y="1334770"/>
                    <a:pt x="1662430" y="1339850"/>
                    <a:pt x="1662430" y="1339850"/>
                  </a:cubicBezTo>
                  <a:cubicBezTo>
                    <a:pt x="1661160" y="1339850"/>
                    <a:pt x="1659890" y="1344930"/>
                    <a:pt x="1658620" y="1347470"/>
                  </a:cubicBezTo>
                  <a:cubicBezTo>
                    <a:pt x="1658620" y="1350010"/>
                    <a:pt x="1656080" y="1355090"/>
                    <a:pt x="1656080" y="1355090"/>
                  </a:cubicBezTo>
                  <a:cubicBezTo>
                    <a:pt x="1656080" y="1355090"/>
                    <a:pt x="1653540" y="1358900"/>
                    <a:pt x="1652270" y="1361440"/>
                  </a:cubicBezTo>
                  <a:cubicBezTo>
                    <a:pt x="1651000" y="1363980"/>
                    <a:pt x="1648460" y="1367790"/>
                    <a:pt x="1648460" y="1367790"/>
                  </a:cubicBezTo>
                  <a:cubicBezTo>
                    <a:pt x="1647190" y="1369060"/>
                    <a:pt x="1643380" y="1371600"/>
                    <a:pt x="1642110" y="1374140"/>
                  </a:cubicBezTo>
                  <a:cubicBezTo>
                    <a:pt x="1639570" y="1375410"/>
                    <a:pt x="1635760" y="1379220"/>
                    <a:pt x="1635760" y="1379220"/>
                  </a:cubicBezTo>
                  <a:cubicBezTo>
                    <a:pt x="1635760" y="1379220"/>
                    <a:pt x="1631950" y="1381760"/>
                    <a:pt x="1629410" y="1383030"/>
                  </a:cubicBezTo>
                  <a:cubicBezTo>
                    <a:pt x="1626870" y="1384300"/>
                    <a:pt x="1621790" y="1386840"/>
                    <a:pt x="1621790" y="1386840"/>
                  </a:cubicBezTo>
                  <a:cubicBezTo>
                    <a:pt x="1621790" y="1386840"/>
                    <a:pt x="1616710" y="1388110"/>
                    <a:pt x="1614170" y="1389380"/>
                  </a:cubicBezTo>
                  <a:cubicBezTo>
                    <a:pt x="1611630" y="1389380"/>
                    <a:pt x="1606550" y="1391920"/>
                    <a:pt x="1606550" y="1391920"/>
                  </a:cubicBezTo>
                  <a:cubicBezTo>
                    <a:pt x="1606550" y="1391920"/>
                    <a:pt x="1601470" y="1391920"/>
                    <a:pt x="1598930" y="1391920"/>
                  </a:cubicBezTo>
                  <a:cubicBezTo>
                    <a:pt x="1596390" y="1391920"/>
                    <a:pt x="1591310" y="1391920"/>
                    <a:pt x="1591310" y="1391920"/>
                  </a:cubicBezTo>
                  <a:cubicBezTo>
                    <a:pt x="1591310" y="1391920"/>
                    <a:pt x="1586230" y="1390650"/>
                    <a:pt x="1583690" y="1390650"/>
                  </a:cubicBezTo>
                  <a:cubicBezTo>
                    <a:pt x="1581150" y="1389380"/>
                    <a:pt x="1576070" y="1388110"/>
                    <a:pt x="1574800" y="1388110"/>
                  </a:cubicBezTo>
                  <a:cubicBezTo>
                    <a:pt x="1574800" y="1388110"/>
                    <a:pt x="1570990" y="1385570"/>
                    <a:pt x="1568450" y="1385570"/>
                  </a:cubicBezTo>
                  <a:cubicBezTo>
                    <a:pt x="1565910" y="1384300"/>
                    <a:pt x="1560830" y="1381760"/>
                    <a:pt x="1560830" y="1381760"/>
                  </a:cubicBezTo>
                  <a:cubicBezTo>
                    <a:pt x="1560830" y="1381760"/>
                    <a:pt x="1557020" y="1377950"/>
                    <a:pt x="1554480" y="1376680"/>
                  </a:cubicBezTo>
                  <a:cubicBezTo>
                    <a:pt x="1553210" y="1374140"/>
                    <a:pt x="1549400" y="1371600"/>
                    <a:pt x="1549400" y="1371600"/>
                  </a:cubicBezTo>
                  <a:cubicBezTo>
                    <a:pt x="1548130" y="1371600"/>
                    <a:pt x="1545590" y="1366520"/>
                    <a:pt x="1544320" y="1365250"/>
                  </a:cubicBezTo>
                  <a:cubicBezTo>
                    <a:pt x="1543050" y="1362710"/>
                    <a:pt x="1539240" y="1358900"/>
                    <a:pt x="1539240" y="1358900"/>
                  </a:cubicBezTo>
                  <a:cubicBezTo>
                    <a:pt x="1539240" y="1357630"/>
                    <a:pt x="1501140" y="1297940"/>
                    <a:pt x="1480820" y="1263650"/>
                  </a:cubicBezTo>
                  <a:cubicBezTo>
                    <a:pt x="1455420" y="1223010"/>
                    <a:pt x="1410970" y="1130300"/>
                    <a:pt x="1400810" y="1127760"/>
                  </a:cubicBezTo>
                  <a:cubicBezTo>
                    <a:pt x="1398270" y="1127760"/>
                    <a:pt x="1397000" y="1129030"/>
                    <a:pt x="1397000" y="1131570"/>
                  </a:cubicBezTo>
                  <a:cubicBezTo>
                    <a:pt x="1395730" y="1132840"/>
                    <a:pt x="1395730" y="1136650"/>
                    <a:pt x="1395730" y="1140460"/>
                  </a:cubicBezTo>
                  <a:cubicBezTo>
                    <a:pt x="1394460" y="1143000"/>
                    <a:pt x="1394460" y="1148080"/>
                    <a:pt x="1394460" y="1148080"/>
                  </a:cubicBezTo>
                  <a:cubicBezTo>
                    <a:pt x="1394460" y="1149350"/>
                    <a:pt x="1391920" y="1154430"/>
                    <a:pt x="1390650" y="1156970"/>
                  </a:cubicBezTo>
                  <a:cubicBezTo>
                    <a:pt x="1389380" y="1159510"/>
                    <a:pt x="1388110" y="1164590"/>
                    <a:pt x="1388110" y="1164590"/>
                  </a:cubicBezTo>
                  <a:cubicBezTo>
                    <a:pt x="1388110" y="1165860"/>
                    <a:pt x="1384300" y="1169670"/>
                    <a:pt x="1383030" y="1172210"/>
                  </a:cubicBezTo>
                  <a:cubicBezTo>
                    <a:pt x="1380490" y="1174750"/>
                    <a:pt x="1377950" y="1179830"/>
                    <a:pt x="1377950" y="1179830"/>
                  </a:cubicBezTo>
                  <a:cubicBezTo>
                    <a:pt x="1377950" y="1179830"/>
                    <a:pt x="1372870" y="1183640"/>
                    <a:pt x="1370330" y="1184910"/>
                  </a:cubicBezTo>
                  <a:cubicBezTo>
                    <a:pt x="1369060" y="1187450"/>
                    <a:pt x="1363980" y="1191260"/>
                    <a:pt x="1363980" y="1191260"/>
                  </a:cubicBezTo>
                  <a:cubicBezTo>
                    <a:pt x="1363980" y="1191260"/>
                    <a:pt x="1358900" y="1193800"/>
                    <a:pt x="1356360" y="1195070"/>
                  </a:cubicBezTo>
                  <a:cubicBezTo>
                    <a:pt x="1353820" y="1196340"/>
                    <a:pt x="1348740" y="1198880"/>
                    <a:pt x="1348740" y="1198880"/>
                  </a:cubicBezTo>
                  <a:cubicBezTo>
                    <a:pt x="1348740" y="1198880"/>
                    <a:pt x="1342390" y="1200150"/>
                    <a:pt x="1339850" y="1201420"/>
                  </a:cubicBezTo>
                  <a:cubicBezTo>
                    <a:pt x="1337310" y="1202690"/>
                    <a:pt x="1330960" y="1203960"/>
                    <a:pt x="1330960" y="1203960"/>
                  </a:cubicBezTo>
                  <a:cubicBezTo>
                    <a:pt x="1330960" y="1203960"/>
                    <a:pt x="1325880" y="1203960"/>
                    <a:pt x="1322070" y="1203960"/>
                  </a:cubicBezTo>
                  <a:cubicBezTo>
                    <a:pt x="1319530" y="1202690"/>
                    <a:pt x="1313180" y="1202690"/>
                    <a:pt x="1313180" y="1202690"/>
                  </a:cubicBezTo>
                  <a:cubicBezTo>
                    <a:pt x="1313180" y="1202690"/>
                    <a:pt x="1308100" y="1201420"/>
                    <a:pt x="1304290" y="1201420"/>
                  </a:cubicBezTo>
                  <a:cubicBezTo>
                    <a:pt x="1301750" y="1200150"/>
                    <a:pt x="1296670" y="1198880"/>
                    <a:pt x="1296670" y="1198880"/>
                  </a:cubicBezTo>
                  <a:cubicBezTo>
                    <a:pt x="1296670" y="1198880"/>
                    <a:pt x="1290320" y="1195070"/>
                    <a:pt x="1289050" y="1195070"/>
                  </a:cubicBezTo>
                  <a:cubicBezTo>
                    <a:pt x="1287780" y="1195070"/>
                    <a:pt x="1287780" y="1196340"/>
                    <a:pt x="1286510" y="1196340"/>
                  </a:cubicBezTo>
                  <a:cubicBezTo>
                    <a:pt x="1286510" y="1196340"/>
                    <a:pt x="1282700" y="1200150"/>
                    <a:pt x="1280160" y="1201420"/>
                  </a:cubicBezTo>
                  <a:cubicBezTo>
                    <a:pt x="1278890" y="1202690"/>
                    <a:pt x="1273810" y="1206500"/>
                    <a:pt x="1273810" y="1206500"/>
                  </a:cubicBezTo>
                  <a:cubicBezTo>
                    <a:pt x="1273810" y="1206500"/>
                    <a:pt x="1268730" y="1207770"/>
                    <a:pt x="1266190" y="1209040"/>
                  </a:cubicBezTo>
                  <a:cubicBezTo>
                    <a:pt x="1263650" y="1210310"/>
                    <a:pt x="1259840" y="1211580"/>
                    <a:pt x="1258570" y="1211580"/>
                  </a:cubicBezTo>
                  <a:cubicBezTo>
                    <a:pt x="1258570" y="1211580"/>
                    <a:pt x="1253490" y="1212850"/>
                    <a:pt x="1250950" y="1212850"/>
                  </a:cubicBezTo>
                  <a:cubicBezTo>
                    <a:pt x="1248410" y="1214120"/>
                    <a:pt x="1243330" y="1214120"/>
                    <a:pt x="1243330" y="1214120"/>
                  </a:cubicBezTo>
                  <a:cubicBezTo>
                    <a:pt x="1243330" y="1214120"/>
                    <a:pt x="1238250" y="1214120"/>
                    <a:pt x="1235710" y="1214120"/>
                  </a:cubicBezTo>
                  <a:cubicBezTo>
                    <a:pt x="1231900" y="1212850"/>
                    <a:pt x="1226820" y="1212850"/>
                    <a:pt x="1226820" y="1212850"/>
                  </a:cubicBezTo>
                  <a:cubicBezTo>
                    <a:pt x="1226820" y="1212850"/>
                    <a:pt x="1221740" y="1210310"/>
                    <a:pt x="1219200" y="1210310"/>
                  </a:cubicBezTo>
                  <a:cubicBezTo>
                    <a:pt x="1216660" y="1209040"/>
                    <a:pt x="1211580" y="1207770"/>
                    <a:pt x="1211580" y="1207770"/>
                  </a:cubicBezTo>
                  <a:cubicBezTo>
                    <a:pt x="1211580" y="1207770"/>
                    <a:pt x="1207770" y="1203960"/>
                    <a:pt x="1205230" y="1202690"/>
                  </a:cubicBezTo>
                  <a:cubicBezTo>
                    <a:pt x="1202690" y="1201420"/>
                    <a:pt x="1198880" y="1198880"/>
                    <a:pt x="1198880" y="1198880"/>
                  </a:cubicBezTo>
                  <a:cubicBezTo>
                    <a:pt x="1198880" y="1198880"/>
                    <a:pt x="1195070" y="1195070"/>
                    <a:pt x="1193800" y="1192530"/>
                  </a:cubicBezTo>
                  <a:cubicBezTo>
                    <a:pt x="1191260" y="1189990"/>
                    <a:pt x="1189990" y="1189990"/>
                    <a:pt x="1187450" y="1186180"/>
                  </a:cubicBezTo>
                  <a:cubicBezTo>
                    <a:pt x="1179830" y="1177290"/>
                    <a:pt x="1155700" y="1146810"/>
                    <a:pt x="1141730" y="1123950"/>
                  </a:cubicBezTo>
                  <a:cubicBezTo>
                    <a:pt x="1127760" y="1101090"/>
                    <a:pt x="1113790" y="1066800"/>
                    <a:pt x="1106170" y="1049020"/>
                  </a:cubicBezTo>
                  <a:cubicBezTo>
                    <a:pt x="1101090" y="1038860"/>
                    <a:pt x="1098550" y="1027430"/>
                    <a:pt x="1094740" y="1026160"/>
                  </a:cubicBezTo>
                  <a:cubicBezTo>
                    <a:pt x="1092200" y="1026160"/>
                    <a:pt x="1092200" y="1031240"/>
                    <a:pt x="1089660" y="1033780"/>
                  </a:cubicBezTo>
                  <a:cubicBezTo>
                    <a:pt x="1080770" y="1037590"/>
                    <a:pt x="1047750" y="1029970"/>
                    <a:pt x="1041400" y="1036320"/>
                  </a:cubicBezTo>
                  <a:cubicBezTo>
                    <a:pt x="1037590" y="1040130"/>
                    <a:pt x="1041400" y="1052830"/>
                    <a:pt x="1041400" y="1052830"/>
                  </a:cubicBezTo>
                  <a:cubicBezTo>
                    <a:pt x="1041400" y="1054100"/>
                    <a:pt x="1041400" y="1059180"/>
                    <a:pt x="1041400" y="1061720"/>
                  </a:cubicBezTo>
                  <a:cubicBezTo>
                    <a:pt x="1041400" y="1065530"/>
                    <a:pt x="1041400" y="1070610"/>
                    <a:pt x="1041400" y="1071880"/>
                  </a:cubicBezTo>
                  <a:cubicBezTo>
                    <a:pt x="1041400" y="1071880"/>
                    <a:pt x="1040130" y="1076960"/>
                    <a:pt x="1038860" y="1079500"/>
                  </a:cubicBezTo>
                  <a:cubicBezTo>
                    <a:pt x="1037590" y="1083310"/>
                    <a:pt x="1036320" y="1088390"/>
                    <a:pt x="1036320" y="1088390"/>
                  </a:cubicBezTo>
                  <a:cubicBezTo>
                    <a:pt x="1036320" y="1088390"/>
                    <a:pt x="1033780" y="1093470"/>
                    <a:pt x="1032510" y="1096010"/>
                  </a:cubicBezTo>
                  <a:cubicBezTo>
                    <a:pt x="1031240" y="1099820"/>
                    <a:pt x="1028700" y="1104900"/>
                    <a:pt x="1028700" y="1104900"/>
                  </a:cubicBezTo>
                  <a:cubicBezTo>
                    <a:pt x="1028700" y="1104900"/>
                    <a:pt x="1024890" y="1108710"/>
                    <a:pt x="1022350" y="1111250"/>
                  </a:cubicBezTo>
                  <a:cubicBezTo>
                    <a:pt x="1019810" y="1113790"/>
                    <a:pt x="1016000" y="1117600"/>
                    <a:pt x="1016000" y="1117600"/>
                  </a:cubicBezTo>
                  <a:cubicBezTo>
                    <a:pt x="1016000" y="1117600"/>
                    <a:pt x="1010920" y="1121410"/>
                    <a:pt x="1008380" y="1122680"/>
                  </a:cubicBezTo>
                  <a:cubicBezTo>
                    <a:pt x="1007110" y="1125220"/>
                    <a:pt x="1002030" y="1127760"/>
                    <a:pt x="1002030" y="1127760"/>
                  </a:cubicBezTo>
                  <a:cubicBezTo>
                    <a:pt x="1002030" y="1127760"/>
                    <a:pt x="995680" y="1130300"/>
                    <a:pt x="993140" y="1131570"/>
                  </a:cubicBezTo>
                  <a:cubicBezTo>
                    <a:pt x="990600" y="1131570"/>
                    <a:pt x="985520" y="1134110"/>
                    <a:pt x="984250" y="1134110"/>
                  </a:cubicBezTo>
                  <a:cubicBezTo>
                    <a:pt x="984250" y="1134110"/>
                    <a:pt x="979170" y="1135380"/>
                    <a:pt x="975360" y="1135380"/>
                  </a:cubicBezTo>
                  <a:cubicBezTo>
                    <a:pt x="972820" y="1135380"/>
                    <a:pt x="966470" y="1136650"/>
                    <a:pt x="966470" y="1136650"/>
                  </a:cubicBezTo>
                  <a:cubicBezTo>
                    <a:pt x="966470" y="1136650"/>
                    <a:pt x="961390" y="1135380"/>
                    <a:pt x="957580" y="1135380"/>
                  </a:cubicBezTo>
                  <a:cubicBezTo>
                    <a:pt x="955040" y="1135380"/>
                    <a:pt x="948690" y="1134110"/>
                    <a:pt x="948690" y="1134110"/>
                  </a:cubicBezTo>
                  <a:cubicBezTo>
                    <a:pt x="948690" y="1134110"/>
                    <a:pt x="943610" y="1131570"/>
                    <a:pt x="941070" y="1130300"/>
                  </a:cubicBezTo>
                  <a:cubicBezTo>
                    <a:pt x="938530" y="1130300"/>
                    <a:pt x="932180" y="1127760"/>
                    <a:pt x="932180" y="1127760"/>
                  </a:cubicBezTo>
                  <a:cubicBezTo>
                    <a:pt x="932180" y="1127760"/>
                    <a:pt x="927100" y="1123950"/>
                    <a:pt x="924560" y="1122680"/>
                  </a:cubicBezTo>
                  <a:cubicBezTo>
                    <a:pt x="922020" y="1121410"/>
                    <a:pt x="918210" y="1117600"/>
                    <a:pt x="918210" y="1117600"/>
                  </a:cubicBezTo>
                  <a:cubicBezTo>
                    <a:pt x="918210" y="1117600"/>
                    <a:pt x="914400" y="1112520"/>
                    <a:pt x="911860" y="1111250"/>
                  </a:cubicBezTo>
                  <a:cubicBezTo>
                    <a:pt x="909320" y="1108710"/>
                    <a:pt x="905510" y="1103630"/>
                    <a:pt x="905510" y="1103630"/>
                  </a:cubicBezTo>
                  <a:cubicBezTo>
                    <a:pt x="905510" y="1103630"/>
                    <a:pt x="902970" y="1098550"/>
                    <a:pt x="901700" y="1096010"/>
                  </a:cubicBezTo>
                  <a:cubicBezTo>
                    <a:pt x="900430" y="1093470"/>
                    <a:pt x="897890" y="1088390"/>
                    <a:pt x="897890" y="1088390"/>
                  </a:cubicBezTo>
                  <a:cubicBezTo>
                    <a:pt x="897890" y="1088390"/>
                    <a:pt x="896620" y="1082040"/>
                    <a:pt x="895350" y="1079500"/>
                  </a:cubicBezTo>
                  <a:cubicBezTo>
                    <a:pt x="895350" y="1076960"/>
                    <a:pt x="895350" y="1074420"/>
                    <a:pt x="894080" y="1074420"/>
                  </a:cubicBezTo>
                  <a:cubicBezTo>
                    <a:pt x="892810" y="1073150"/>
                    <a:pt x="889000" y="1079500"/>
                    <a:pt x="889000" y="1079500"/>
                  </a:cubicBezTo>
                  <a:cubicBezTo>
                    <a:pt x="887730" y="1079500"/>
                    <a:pt x="887730" y="1079500"/>
                    <a:pt x="887730" y="1079500"/>
                  </a:cubicBezTo>
                  <a:cubicBezTo>
                    <a:pt x="887730" y="1079500"/>
                    <a:pt x="882650" y="1083310"/>
                    <a:pt x="880110" y="1084580"/>
                  </a:cubicBezTo>
                  <a:cubicBezTo>
                    <a:pt x="876300" y="1085850"/>
                    <a:pt x="871220" y="1089660"/>
                    <a:pt x="871220" y="1089660"/>
                  </a:cubicBezTo>
                  <a:cubicBezTo>
                    <a:pt x="871220" y="1089660"/>
                    <a:pt x="864870" y="1090930"/>
                    <a:pt x="861060" y="1092200"/>
                  </a:cubicBezTo>
                  <a:cubicBezTo>
                    <a:pt x="858520" y="1093470"/>
                    <a:pt x="852170" y="1094740"/>
                    <a:pt x="852170" y="1094740"/>
                  </a:cubicBezTo>
                  <a:cubicBezTo>
                    <a:pt x="852170" y="1094740"/>
                    <a:pt x="845820" y="1096010"/>
                    <a:pt x="842010" y="1096010"/>
                  </a:cubicBezTo>
                  <a:cubicBezTo>
                    <a:pt x="838200" y="1096010"/>
                    <a:pt x="831850" y="1096010"/>
                    <a:pt x="831850" y="1096010"/>
                  </a:cubicBezTo>
                  <a:cubicBezTo>
                    <a:pt x="831850" y="1096010"/>
                    <a:pt x="825500" y="1094740"/>
                    <a:pt x="821690" y="1093470"/>
                  </a:cubicBezTo>
                  <a:cubicBezTo>
                    <a:pt x="819150" y="1093470"/>
                    <a:pt x="812800" y="1092200"/>
                    <a:pt x="812800" y="1092200"/>
                  </a:cubicBezTo>
                  <a:cubicBezTo>
                    <a:pt x="812800" y="1092200"/>
                    <a:pt x="806450" y="1089660"/>
                    <a:pt x="803910" y="1087120"/>
                  </a:cubicBezTo>
                  <a:cubicBezTo>
                    <a:pt x="800100" y="1085850"/>
                    <a:pt x="795020" y="1083310"/>
                    <a:pt x="793750" y="1083310"/>
                  </a:cubicBezTo>
                  <a:cubicBezTo>
                    <a:pt x="793750" y="1083310"/>
                    <a:pt x="788670" y="1079500"/>
                    <a:pt x="786130" y="1076960"/>
                  </a:cubicBezTo>
                  <a:cubicBezTo>
                    <a:pt x="783590" y="1074420"/>
                    <a:pt x="782320" y="1073150"/>
                    <a:pt x="778510" y="1070610"/>
                  </a:cubicBezTo>
                  <a:cubicBezTo>
                    <a:pt x="774700" y="1068070"/>
                    <a:pt x="770890" y="1066800"/>
                    <a:pt x="765810" y="1061720"/>
                  </a:cubicBezTo>
                  <a:cubicBezTo>
                    <a:pt x="758190" y="1055370"/>
                    <a:pt x="753110" y="1035050"/>
                    <a:pt x="742950" y="1031240"/>
                  </a:cubicBezTo>
                  <a:cubicBezTo>
                    <a:pt x="734060" y="1027430"/>
                    <a:pt x="722630" y="1038860"/>
                    <a:pt x="711200" y="1036320"/>
                  </a:cubicBezTo>
                  <a:cubicBezTo>
                    <a:pt x="694690" y="1032510"/>
                    <a:pt x="661670" y="994410"/>
                    <a:pt x="655320" y="996950"/>
                  </a:cubicBezTo>
                  <a:cubicBezTo>
                    <a:pt x="652780" y="996950"/>
                    <a:pt x="655320" y="1002030"/>
                    <a:pt x="652780" y="1003300"/>
                  </a:cubicBezTo>
                  <a:cubicBezTo>
                    <a:pt x="646430" y="1008380"/>
                    <a:pt x="612140" y="995680"/>
                    <a:pt x="599440" y="1005840"/>
                  </a:cubicBezTo>
                  <a:cubicBezTo>
                    <a:pt x="585470" y="1017270"/>
                    <a:pt x="596900" y="1065530"/>
                    <a:pt x="579120" y="1079500"/>
                  </a:cubicBezTo>
                  <a:cubicBezTo>
                    <a:pt x="556260" y="1098550"/>
                    <a:pt x="474980" y="1096010"/>
                    <a:pt x="457200" y="1087120"/>
                  </a:cubicBezTo>
                  <a:cubicBezTo>
                    <a:pt x="450850" y="1083310"/>
                    <a:pt x="453390" y="1075690"/>
                    <a:pt x="447040" y="1071880"/>
                  </a:cubicBezTo>
                  <a:cubicBezTo>
                    <a:pt x="431800" y="1064260"/>
                    <a:pt x="368300" y="1057910"/>
                    <a:pt x="351790" y="1073150"/>
                  </a:cubicBezTo>
                  <a:cubicBezTo>
                    <a:pt x="336550" y="1088390"/>
                    <a:pt x="358140" y="1130300"/>
                    <a:pt x="349250" y="1160780"/>
                  </a:cubicBezTo>
                  <a:cubicBezTo>
                    <a:pt x="336550" y="1201420"/>
                    <a:pt x="300990" y="1276350"/>
                    <a:pt x="266700" y="1292860"/>
                  </a:cubicBezTo>
                  <a:cubicBezTo>
                    <a:pt x="240030" y="1304290"/>
                    <a:pt x="200660" y="1292860"/>
                    <a:pt x="173990" y="1276350"/>
                  </a:cubicBezTo>
                  <a:cubicBezTo>
                    <a:pt x="143510" y="1258570"/>
                    <a:pt x="119380" y="1215390"/>
                    <a:pt x="99060" y="1181100"/>
                  </a:cubicBezTo>
                  <a:cubicBezTo>
                    <a:pt x="80010" y="1149350"/>
                    <a:pt x="64770" y="1115060"/>
                    <a:pt x="54610" y="1078230"/>
                  </a:cubicBezTo>
                  <a:cubicBezTo>
                    <a:pt x="43180" y="1037590"/>
                    <a:pt x="38100" y="967740"/>
                    <a:pt x="36830" y="947420"/>
                  </a:cubicBezTo>
                  <a:cubicBezTo>
                    <a:pt x="36830" y="941070"/>
                    <a:pt x="38100" y="939800"/>
                    <a:pt x="36830" y="935990"/>
                  </a:cubicBezTo>
                  <a:cubicBezTo>
                    <a:pt x="35560" y="929640"/>
                    <a:pt x="30480" y="925830"/>
                    <a:pt x="26670" y="916940"/>
                  </a:cubicBezTo>
                  <a:cubicBezTo>
                    <a:pt x="19050" y="897890"/>
                    <a:pt x="10160" y="852170"/>
                    <a:pt x="6350" y="816610"/>
                  </a:cubicBezTo>
                  <a:cubicBezTo>
                    <a:pt x="1270" y="779780"/>
                    <a:pt x="0" y="698500"/>
                    <a:pt x="0" y="698500"/>
                  </a:cubicBezTo>
                  <a:moveTo>
                    <a:pt x="1543050" y="642620"/>
                  </a:moveTo>
                  <a:cubicBezTo>
                    <a:pt x="1544320" y="665480"/>
                    <a:pt x="1545590" y="684530"/>
                    <a:pt x="1549400" y="702310"/>
                  </a:cubicBezTo>
                  <a:cubicBezTo>
                    <a:pt x="1553210" y="722630"/>
                    <a:pt x="1564640" y="755650"/>
                    <a:pt x="1569720" y="770890"/>
                  </a:cubicBezTo>
                  <a:cubicBezTo>
                    <a:pt x="1572260" y="778510"/>
                    <a:pt x="1574800" y="789940"/>
                    <a:pt x="1576070" y="788670"/>
                  </a:cubicBezTo>
                  <a:cubicBezTo>
                    <a:pt x="1578610" y="788670"/>
                    <a:pt x="1579880" y="744220"/>
                    <a:pt x="1574800" y="721360"/>
                  </a:cubicBezTo>
                  <a:cubicBezTo>
                    <a:pt x="1569720" y="695960"/>
                    <a:pt x="1546860" y="654050"/>
                    <a:pt x="1544320" y="645160"/>
                  </a:cubicBezTo>
                  <a:cubicBezTo>
                    <a:pt x="1543050" y="643890"/>
                    <a:pt x="1543050" y="642620"/>
                    <a:pt x="1543050" y="642620"/>
                  </a:cubicBezTo>
                  <a:moveTo>
                    <a:pt x="2608580" y="543560"/>
                  </a:moveTo>
                  <a:cubicBezTo>
                    <a:pt x="2616200" y="544830"/>
                    <a:pt x="2616200" y="543560"/>
                    <a:pt x="2616200" y="542290"/>
                  </a:cubicBezTo>
                  <a:cubicBezTo>
                    <a:pt x="2616200" y="542290"/>
                    <a:pt x="2614930" y="542290"/>
                    <a:pt x="2613660" y="542290"/>
                  </a:cubicBezTo>
                  <a:cubicBezTo>
                    <a:pt x="2612390" y="542290"/>
                    <a:pt x="2608580" y="543560"/>
                    <a:pt x="2608580" y="543560"/>
                  </a:cubicBezTo>
                  <a:moveTo>
                    <a:pt x="2787650" y="665480"/>
                  </a:moveTo>
                  <a:cubicBezTo>
                    <a:pt x="2792730" y="662940"/>
                    <a:pt x="2788920" y="662940"/>
                    <a:pt x="2788920" y="662940"/>
                  </a:cubicBezTo>
                  <a:cubicBezTo>
                    <a:pt x="2787650" y="664210"/>
                    <a:pt x="2787650" y="665480"/>
                    <a:pt x="2787650" y="665480"/>
                  </a:cubicBezTo>
                  <a:moveTo>
                    <a:pt x="3482340" y="421640"/>
                  </a:moveTo>
                  <a:cubicBezTo>
                    <a:pt x="3491230" y="415290"/>
                    <a:pt x="3486150" y="414020"/>
                    <a:pt x="3484880" y="414020"/>
                  </a:cubicBezTo>
                  <a:cubicBezTo>
                    <a:pt x="3483610" y="415290"/>
                    <a:pt x="3482340" y="421640"/>
                    <a:pt x="3482340" y="421640"/>
                  </a:cubicBezTo>
                  <a:moveTo>
                    <a:pt x="3489960" y="792480"/>
                  </a:moveTo>
                  <a:cubicBezTo>
                    <a:pt x="3519170" y="774700"/>
                    <a:pt x="3496310" y="775970"/>
                    <a:pt x="3491230" y="779780"/>
                  </a:cubicBezTo>
                  <a:cubicBezTo>
                    <a:pt x="3488690" y="782320"/>
                    <a:pt x="3489960" y="792480"/>
                    <a:pt x="3489960" y="792480"/>
                  </a:cubicBezTo>
                  <a:moveTo>
                    <a:pt x="3764280" y="467360"/>
                  </a:moveTo>
                  <a:cubicBezTo>
                    <a:pt x="3796030" y="467360"/>
                    <a:pt x="3855720" y="466090"/>
                    <a:pt x="3892550" y="466090"/>
                  </a:cubicBezTo>
                  <a:cubicBezTo>
                    <a:pt x="3928110" y="466090"/>
                    <a:pt x="3963670" y="464820"/>
                    <a:pt x="3996690" y="466090"/>
                  </a:cubicBezTo>
                  <a:cubicBezTo>
                    <a:pt x="4028440" y="468630"/>
                    <a:pt x="4088130" y="476250"/>
                    <a:pt x="4088130" y="476250"/>
                  </a:cubicBezTo>
                  <a:cubicBezTo>
                    <a:pt x="4088130" y="476250"/>
                    <a:pt x="4094480" y="476250"/>
                    <a:pt x="4097020" y="474980"/>
                  </a:cubicBezTo>
                  <a:cubicBezTo>
                    <a:pt x="4099560" y="474980"/>
                    <a:pt x="4105910" y="473710"/>
                    <a:pt x="4105910" y="473710"/>
                  </a:cubicBezTo>
                  <a:cubicBezTo>
                    <a:pt x="4105910" y="473710"/>
                    <a:pt x="4112260" y="474980"/>
                    <a:pt x="4114800" y="474980"/>
                  </a:cubicBezTo>
                  <a:cubicBezTo>
                    <a:pt x="4117340" y="474980"/>
                    <a:pt x="4123690" y="474980"/>
                    <a:pt x="4123690" y="474980"/>
                  </a:cubicBezTo>
                  <a:cubicBezTo>
                    <a:pt x="4123690" y="474980"/>
                    <a:pt x="4130040" y="477520"/>
                    <a:pt x="4131310" y="478790"/>
                  </a:cubicBezTo>
                  <a:cubicBezTo>
                    <a:pt x="4132580" y="478790"/>
                    <a:pt x="4132580" y="478790"/>
                    <a:pt x="4133850" y="478790"/>
                  </a:cubicBezTo>
                  <a:cubicBezTo>
                    <a:pt x="4141470" y="478790"/>
                    <a:pt x="4215130" y="453390"/>
                    <a:pt x="4213860" y="449580"/>
                  </a:cubicBezTo>
                  <a:cubicBezTo>
                    <a:pt x="4213860" y="448310"/>
                    <a:pt x="4197350" y="450850"/>
                    <a:pt x="4184650" y="450850"/>
                  </a:cubicBezTo>
                  <a:cubicBezTo>
                    <a:pt x="4160520" y="450850"/>
                    <a:pt x="4118610" y="450850"/>
                    <a:pt x="4085590" y="452120"/>
                  </a:cubicBezTo>
                  <a:cubicBezTo>
                    <a:pt x="4052570" y="452120"/>
                    <a:pt x="4017010" y="452120"/>
                    <a:pt x="3985260" y="452120"/>
                  </a:cubicBezTo>
                  <a:cubicBezTo>
                    <a:pt x="3956050" y="453390"/>
                    <a:pt x="3930650" y="453390"/>
                    <a:pt x="3901440" y="453390"/>
                  </a:cubicBezTo>
                  <a:cubicBezTo>
                    <a:pt x="3870960" y="453390"/>
                    <a:pt x="3830320" y="450850"/>
                    <a:pt x="3804920" y="454660"/>
                  </a:cubicBezTo>
                  <a:cubicBezTo>
                    <a:pt x="3788410" y="457200"/>
                    <a:pt x="3764280" y="467360"/>
                    <a:pt x="3764280" y="4673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" name="Group 15"/>
          <p:cNvGrpSpPr/>
          <p:nvPr/>
        </p:nvGrpSpPr>
        <p:grpSpPr>
          <a:xfrm>
            <a:off x="7468553" y="3481388"/>
            <a:ext cx="1248727" cy="3748088"/>
            <a:chOff x="0" y="0"/>
            <a:chExt cx="1664970" cy="4997450"/>
          </a:xfrm>
        </p:grpSpPr>
        <p:sp>
          <p:nvSpPr>
            <p:cNvPr id="16" name="Freeform 16"/>
            <p:cNvSpPr/>
            <p:nvPr/>
          </p:nvSpPr>
          <p:spPr>
            <a:xfrm>
              <a:off x="50800" y="50800"/>
              <a:ext cx="1564640" cy="4895850"/>
            </a:xfrm>
            <a:custGeom>
              <a:avLst/>
              <a:gdLst/>
              <a:ahLst/>
              <a:cxnLst/>
              <a:rect l="l" t="t" r="r" b="b"/>
              <a:pathLst>
                <a:path w="1564640" h="4895850">
                  <a:moveTo>
                    <a:pt x="0" y="2830830"/>
                  </a:moveTo>
                  <a:cubicBezTo>
                    <a:pt x="0" y="2823210"/>
                    <a:pt x="0" y="2821940"/>
                    <a:pt x="0" y="2820670"/>
                  </a:cubicBezTo>
                  <a:cubicBezTo>
                    <a:pt x="0" y="2818130"/>
                    <a:pt x="1270" y="2814320"/>
                    <a:pt x="1270" y="2811780"/>
                  </a:cubicBezTo>
                  <a:cubicBezTo>
                    <a:pt x="2540" y="2807970"/>
                    <a:pt x="2540" y="2804160"/>
                    <a:pt x="2540" y="2801620"/>
                  </a:cubicBezTo>
                  <a:cubicBezTo>
                    <a:pt x="3810" y="2800350"/>
                    <a:pt x="5080" y="2799080"/>
                    <a:pt x="5080" y="2796540"/>
                  </a:cubicBezTo>
                  <a:cubicBezTo>
                    <a:pt x="5080" y="2795270"/>
                    <a:pt x="5080" y="2794000"/>
                    <a:pt x="6350" y="2792730"/>
                  </a:cubicBezTo>
                  <a:cubicBezTo>
                    <a:pt x="7620" y="2790190"/>
                    <a:pt x="8890" y="2786380"/>
                    <a:pt x="11430" y="2783840"/>
                  </a:cubicBezTo>
                  <a:cubicBezTo>
                    <a:pt x="12700" y="2781300"/>
                    <a:pt x="13970" y="2777490"/>
                    <a:pt x="15240" y="2774950"/>
                  </a:cubicBezTo>
                  <a:cubicBezTo>
                    <a:pt x="16510" y="2773680"/>
                    <a:pt x="17780" y="2773680"/>
                    <a:pt x="17780" y="2772410"/>
                  </a:cubicBezTo>
                  <a:cubicBezTo>
                    <a:pt x="19050" y="2771140"/>
                    <a:pt x="20320" y="2768600"/>
                    <a:pt x="20320" y="2767330"/>
                  </a:cubicBezTo>
                  <a:cubicBezTo>
                    <a:pt x="22860" y="2766060"/>
                    <a:pt x="25400" y="2763520"/>
                    <a:pt x="27940" y="2760980"/>
                  </a:cubicBezTo>
                  <a:cubicBezTo>
                    <a:pt x="30480" y="2759710"/>
                    <a:pt x="33020" y="2755900"/>
                    <a:pt x="35560" y="2754630"/>
                  </a:cubicBezTo>
                  <a:cubicBezTo>
                    <a:pt x="36830" y="2753360"/>
                    <a:pt x="38100" y="2753360"/>
                    <a:pt x="39370" y="2752090"/>
                  </a:cubicBezTo>
                  <a:cubicBezTo>
                    <a:pt x="40640" y="2750820"/>
                    <a:pt x="41910" y="2749550"/>
                    <a:pt x="43180" y="2749550"/>
                  </a:cubicBezTo>
                  <a:cubicBezTo>
                    <a:pt x="45720" y="2748280"/>
                    <a:pt x="49530" y="2747010"/>
                    <a:pt x="52070" y="2745740"/>
                  </a:cubicBezTo>
                  <a:cubicBezTo>
                    <a:pt x="54610" y="2744470"/>
                    <a:pt x="58420" y="2741930"/>
                    <a:pt x="60960" y="2740660"/>
                  </a:cubicBezTo>
                  <a:cubicBezTo>
                    <a:pt x="62230" y="2740660"/>
                    <a:pt x="63500" y="2740660"/>
                    <a:pt x="64770" y="2740660"/>
                  </a:cubicBezTo>
                  <a:cubicBezTo>
                    <a:pt x="67310" y="2739390"/>
                    <a:pt x="67310" y="2739390"/>
                    <a:pt x="69850" y="2738120"/>
                  </a:cubicBezTo>
                  <a:cubicBezTo>
                    <a:pt x="72390" y="2738120"/>
                    <a:pt x="76200" y="2738120"/>
                    <a:pt x="80010" y="2738120"/>
                  </a:cubicBezTo>
                  <a:cubicBezTo>
                    <a:pt x="82550" y="2738120"/>
                    <a:pt x="86360" y="2736850"/>
                    <a:pt x="88900" y="2736850"/>
                  </a:cubicBezTo>
                  <a:cubicBezTo>
                    <a:pt x="90170" y="2736850"/>
                    <a:pt x="92710" y="2736850"/>
                    <a:pt x="93980" y="2736850"/>
                  </a:cubicBezTo>
                  <a:cubicBezTo>
                    <a:pt x="95250" y="2736850"/>
                    <a:pt x="96520" y="2736850"/>
                    <a:pt x="99060" y="2736850"/>
                  </a:cubicBezTo>
                  <a:cubicBezTo>
                    <a:pt x="101600" y="2736850"/>
                    <a:pt x="104140" y="2738120"/>
                    <a:pt x="107950" y="2739390"/>
                  </a:cubicBezTo>
                  <a:cubicBezTo>
                    <a:pt x="115570" y="2740660"/>
                    <a:pt x="140970" y="2747010"/>
                    <a:pt x="142240" y="2745740"/>
                  </a:cubicBezTo>
                  <a:cubicBezTo>
                    <a:pt x="142240" y="2744470"/>
                    <a:pt x="142240" y="2744470"/>
                    <a:pt x="142240" y="2744470"/>
                  </a:cubicBezTo>
                  <a:cubicBezTo>
                    <a:pt x="140970" y="2741930"/>
                    <a:pt x="138430" y="2736850"/>
                    <a:pt x="138430" y="2736850"/>
                  </a:cubicBezTo>
                  <a:cubicBezTo>
                    <a:pt x="137160" y="2736850"/>
                    <a:pt x="135890" y="2731770"/>
                    <a:pt x="135890" y="2729230"/>
                  </a:cubicBezTo>
                  <a:cubicBezTo>
                    <a:pt x="134620" y="2726690"/>
                    <a:pt x="133350" y="2721610"/>
                    <a:pt x="133350" y="2721610"/>
                  </a:cubicBezTo>
                  <a:cubicBezTo>
                    <a:pt x="133350" y="2721610"/>
                    <a:pt x="119380" y="2598420"/>
                    <a:pt x="114300" y="2562860"/>
                  </a:cubicBezTo>
                  <a:cubicBezTo>
                    <a:pt x="111760" y="2546350"/>
                    <a:pt x="111760" y="2541270"/>
                    <a:pt x="109220" y="2526030"/>
                  </a:cubicBezTo>
                  <a:cubicBezTo>
                    <a:pt x="102870" y="2503170"/>
                    <a:pt x="91440" y="2476500"/>
                    <a:pt x="82550" y="2438400"/>
                  </a:cubicBezTo>
                  <a:cubicBezTo>
                    <a:pt x="68580" y="2371090"/>
                    <a:pt x="41910" y="2151380"/>
                    <a:pt x="41910" y="2151380"/>
                  </a:cubicBezTo>
                  <a:cubicBezTo>
                    <a:pt x="41910" y="2151380"/>
                    <a:pt x="41910" y="2146300"/>
                    <a:pt x="40640" y="2143760"/>
                  </a:cubicBezTo>
                  <a:cubicBezTo>
                    <a:pt x="40640" y="2141220"/>
                    <a:pt x="40640" y="2134870"/>
                    <a:pt x="40640" y="2134870"/>
                  </a:cubicBezTo>
                  <a:cubicBezTo>
                    <a:pt x="40640" y="2134870"/>
                    <a:pt x="41910" y="2129790"/>
                    <a:pt x="41910" y="2127250"/>
                  </a:cubicBezTo>
                  <a:cubicBezTo>
                    <a:pt x="43180" y="2124710"/>
                    <a:pt x="43180" y="2119630"/>
                    <a:pt x="43180" y="2119630"/>
                  </a:cubicBezTo>
                  <a:cubicBezTo>
                    <a:pt x="43180" y="2119630"/>
                    <a:pt x="45720" y="2114550"/>
                    <a:pt x="46990" y="2113280"/>
                  </a:cubicBezTo>
                  <a:cubicBezTo>
                    <a:pt x="48260" y="2110740"/>
                    <a:pt x="49530" y="2105660"/>
                    <a:pt x="49530" y="2105660"/>
                  </a:cubicBezTo>
                  <a:cubicBezTo>
                    <a:pt x="49530" y="2105660"/>
                    <a:pt x="53340" y="2101850"/>
                    <a:pt x="54610" y="2099310"/>
                  </a:cubicBezTo>
                  <a:cubicBezTo>
                    <a:pt x="57150" y="2096770"/>
                    <a:pt x="59690" y="2092960"/>
                    <a:pt x="59690" y="2092960"/>
                  </a:cubicBezTo>
                  <a:cubicBezTo>
                    <a:pt x="59690" y="2092960"/>
                    <a:pt x="63500" y="2090420"/>
                    <a:pt x="66040" y="2087880"/>
                  </a:cubicBezTo>
                  <a:cubicBezTo>
                    <a:pt x="68580" y="2086610"/>
                    <a:pt x="72390" y="2082800"/>
                    <a:pt x="72390" y="2082800"/>
                  </a:cubicBezTo>
                  <a:cubicBezTo>
                    <a:pt x="72390" y="2082800"/>
                    <a:pt x="77470" y="2081530"/>
                    <a:pt x="80010" y="2080260"/>
                  </a:cubicBezTo>
                  <a:cubicBezTo>
                    <a:pt x="81280" y="2078990"/>
                    <a:pt x="86360" y="2076450"/>
                    <a:pt x="86360" y="2076450"/>
                  </a:cubicBezTo>
                  <a:cubicBezTo>
                    <a:pt x="86360" y="2076450"/>
                    <a:pt x="91440" y="2076450"/>
                    <a:pt x="93980" y="2075180"/>
                  </a:cubicBezTo>
                  <a:cubicBezTo>
                    <a:pt x="96520" y="2075180"/>
                    <a:pt x="101600" y="2073910"/>
                    <a:pt x="101600" y="2073910"/>
                  </a:cubicBezTo>
                  <a:cubicBezTo>
                    <a:pt x="101600" y="2073910"/>
                    <a:pt x="107950" y="2073910"/>
                    <a:pt x="110490" y="2073910"/>
                  </a:cubicBezTo>
                  <a:cubicBezTo>
                    <a:pt x="113030" y="2075180"/>
                    <a:pt x="118110" y="2075180"/>
                    <a:pt x="118110" y="2075180"/>
                  </a:cubicBezTo>
                  <a:cubicBezTo>
                    <a:pt x="118110" y="2075180"/>
                    <a:pt x="123190" y="2076450"/>
                    <a:pt x="125730" y="2077720"/>
                  </a:cubicBezTo>
                  <a:cubicBezTo>
                    <a:pt x="128270" y="2077720"/>
                    <a:pt x="133350" y="2080260"/>
                    <a:pt x="133350" y="2080260"/>
                  </a:cubicBezTo>
                  <a:cubicBezTo>
                    <a:pt x="133350" y="2080260"/>
                    <a:pt x="137160" y="2082800"/>
                    <a:pt x="139700" y="2084070"/>
                  </a:cubicBezTo>
                  <a:cubicBezTo>
                    <a:pt x="142240" y="2085340"/>
                    <a:pt x="146050" y="2087880"/>
                    <a:pt x="146050" y="2087880"/>
                  </a:cubicBezTo>
                  <a:cubicBezTo>
                    <a:pt x="146050" y="2087880"/>
                    <a:pt x="148590" y="2091690"/>
                    <a:pt x="149860" y="2091690"/>
                  </a:cubicBezTo>
                  <a:cubicBezTo>
                    <a:pt x="154940" y="2091690"/>
                    <a:pt x="170180" y="2071370"/>
                    <a:pt x="180340" y="2073910"/>
                  </a:cubicBezTo>
                  <a:cubicBezTo>
                    <a:pt x="195580" y="2076450"/>
                    <a:pt x="217170" y="2141220"/>
                    <a:pt x="227330" y="2139950"/>
                  </a:cubicBezTo>
                  <a:cubicBezTo>
                    <a:pt x="237490" y="2137410"/>
                    <a:pt x="245110" y="2084070"/>
                    <a:pt x="245110" y="2073910"/>
                  </a:cubicBezTo>
                  <a:cubicBezTo>
                    <a:pt x="245110" y="2071370"/>
                    <a:pt x="242570" y="2068830"/>
                    <a:pt x="242570" y="2067560"/>
                  </a:cubicBezTo>
                  <a:cubicBezTo>
                    <a:pt x="243840" y="2066290"/>
                    <a:pt x="243840" y="2066290"/>
                    <a:pt x="243840" y="2065020"/>
                  </a:cubicBezTo>
                  <a:cubicBezTo>
                    <a:pt x="245110" y="2059940"/>
                    <a:pt x="234950" y="2043430"/>
                    <a:pt x="234950" y="2028190"/>
                  </a:cubicBezTo>
                  <a:cubicBezTo>
                    <a:pt x="234950" y="2002790"/>
                    <a:pt x="259080" y="1927860"/>
                    <a:pt x="259080" y="1927860"/>
                  </a:cubicBezTo>
                  <a:cubicBezTo>
                    <a:pt x="259080" y="1927860"/>
                    <a:pt x="256540" y="1924050"/>
                    <a:pt x="255270" y="1921510"/>
                  </a:cubicBezTo>
                  <a:cubicBezTo>
                    <a:pt x="254000" y="1918970"/>
                    <a:pt x="251460" y="1915160"/>
                    <a:pt x="251460" y="1915160"/>
                  </a:cubicBezTo>
                  <a:cubicBezTo>
                    <a:pt x="251460" y="1915160"/>
                    <a:pt x="250190" y="1910080"/>
                    <a:pt x="248920" y="1907540"/>
                  </a:cubicBezTo>
                  <a:cubicBezTo>
                    <a:pt x="248920" y="1905000"/>
                    <a:pt x="247650" y="1899920"/>
                    <a:pt x="247650" y="1899920"/>
                  </a:cubicBezTo>
                  <a:cubicBezTo>
                    <a:pt x="247650" y="1899920"/>
                    <a:pt x="247650" y="1894840"/>
                    <a:pt x="246380" y="1892300"/>
                  </a:cubicBezTo>
                  <a:cubicBezTo>
                    <a:pt x="246380" y="1889760"/>
                    <a:pt x="246380" y="1884680"/>
                    <a:pt x="246380" y="1884680"/>
                  </a:cubicBezTo>
                  <a:cubicBezTo>
                    <a:pt x="246380" y="1884680"/>
                    <a:pt x="247650" y="1879600"/>
                    <a:pt x="247650" y="1877060"/>
                  </a:cubicBezTo>
                  <a:cubicBezTo>
                    <a:pt x="248920" y="1874520"/>
                    <a:pt x="250190" y="1869440"/>
                    <a:pt x="250190" y="1869440"/>
                  </a:cubicBezTo>
                  <a:cubicBezTo>
                    <a:pt x="250190" y="1869440"/>
                    <a:pt x="251460" y="1864360"/>
                    <a:pt x="252730" y="1863090"/>
                  </a:cubicBezTo>
                  <a:cubicBezTo>
                    <a:pt x="254000" y="1860550"/>
                    <a:pt x="256540" y="1855470"/>
                    <a:pt x="256540" y="1855470"/>
                  </a:cubicBezTo>
                  <a:cubicBezTo>
                    <a:pt x="256540" y="1855470"/>
                    <a:pt x="259080" y="1851660"/>
                    <a:pt x="261620" y="1849120"/>
                  </a:cubicBezTo>
                  <a:cubicBezTo>
                    <a:pt x="262890" y="1847850"/>
                    <a:pt x="265430" y="1844040"/>
                    <a:pt x="265430" y="1844040"/>
                  </a:cubicBezTo>
                  <a:cubicBezTo>
                    <a:pt x="265430" y="1844040"/>
                    <a:pt x="270510" y="1840230"/>
                    <a:pt x="271780" y="1838960"/>
                  </a:cubicBezTo>
                  <a:cubicBezTo>
                    <a:pt x="274320" y="1837690"/>
                    <a:pt x="278130" y="1833880"/>
                    <a:pt x="278130" y="1833880"/>
                  </a:cubicBezTo>
                  <a:cubicBezTo>
                    <a:pt x="278130" y="1833880"/>
                    <a:pt x="283210" y="1832610"/>
                    <a:pt x="285750" y="1831340"/>
                  </a:cubicBezTo>
                  <a:cubicBezTo>
                    <a:pt x="287020" y="1830070"/>
                    <a:pt x="292100" y="1828800"/>
                    <a:pt x="292100" y="1828800"/>
                  </a:cubicBezTo>
                  <a:cubicBezTo>
                    <a:pt x="292100" y="1827530"/>
                    <a:pt x="297180" y="1827530"/>
                    <a:pt x="299720" y="1827530"/>
                  </a:cubicBezTo>
                  <a:cubicBezTo>
                    <a:pt x="302260" y="1826260"/>
                    <a:pt x="307340" y="1826260"/>
                    <a:pt x="307340" y="1826260"/>
                  </a:cubicBezTo>
                  <a:cubicBezTo>
                    <a:pt x="307340" y="1826260"/>
                    <a:pt x="312420" y="1826260"/>
                    <a:pt x="314960" y="1826260"/>
                  </a:cubicBezTo>
                  <a:cubicBezTo>
                    <a:pt x="317500" y="1826260"/>
                    <a:pt x="322580" y="1826260"/>
                    <a:pt x="322580" y="1826260"/>
                  </a:cubicBezTo>
                  <a:cubicBezTo>
                    <a:pt x="322580" y="1826260"/>
                    <a:pt x="327660" y="1828800"/>
                    <a:pt x="330200" y="1828800"/>
                  </a:cubicBezTo>
                  <a:cubicBezTo>
                    <a:pt x="332740" y="1830070"/>
                    <a:pt x="337820" y="1831340"/>
                    <a:pt x="337820" y="1831340"/>
                  </a:cubicBezTo>
                  <a:cubicBezTo>
                    <a:pt x="337820" y="1831340"/>
                    <a:pt x="341630" y="1833880"/>
                    <a:pt x="344170" y="1835150"/>
                  </a:cubicBezTo>
                  <a:cubicBezTo>
                    <a:pt x="346710" y="1837690"/>
                    <a:pt x="350520" y="1840230"/>
                    <a:pt x="350520" y="1840230"/>
                  </a:cubicBezTo>
                  <a:cubicBezTo>
                    <a:pt x="350520" y="1840230"/>
                    <a:pt x="354330" y="1844040"/>
                    <a:pt x="355600" y="1845310"/>
                  </a:cubicBezTo>
                  <a:cubicBezTo>
                    <a:pt x="358140" y="1847850"/>
                    <a:pt x="360680" y="1850390"/>
                    <a:pt x="360680" y="1850390"/>
                  </a:cubicBezTo>
                  <a:cubicBezTo>
                    <a:pt x="360680" y="1850390"/>
                    <a:pt x="377190" y="1879600"/>
                    <a:pt x="381000" y="1878330"/>
                  </a:cubicBezTo>
                  <a:cubicBezTo>
                    <a:pt x="383540" y="1878330"/>
                    <a:pt x="384810" y="1873250"/>
                    <a:pt x="384810" y="1873250"/>
                  </a:cubicBezTo>
                  <a:cubicBezTo>
                    <a:pt x="384810" y="1873250"/>
                    <a:pt x="382270" y="1868170"/>
                    <a:pt x="379730" y="1866900"/>
                  </a:cubicBezTo>
                  <a:cubicBezTo>
                    <a:pt x="378460" y="1864360"/>
                    <a:pt x="374650" y="1860550"/>
                    <a:pt x="374650" y="1860550"/>
                  </a:cubicBezTo>
                  <a:cubicBezTo>
                    <a:pt x="374650" y="1860550"/>
                    <a:pt x="373380" y="1855470"/>
                    <a:pt x="372110" y="1852930"/>
                  </a:cubicBezTo>
                  <a:cubicBezTo>
                    <a:pt x="370840" y="1850390"/>
                    <a:pt x="368300" y="1846580"/>
                    <a:pt x="368300" y="1846580"/>
                  </a:cubicBezTo>
                  <a:cubicBezTo>
                    <a:pt x="368300" y="1846580"/>
                    <a:pt x="368300" y="1841500"/>
                    <a:pt x="367030" y="1838960"/>
                  </a:cubicBezTo>
                  <a:cubicBezTo>
                    <a:pt x="367030" y="1836420"/>
                    <a:pt x="365760" y="1831340"/>
                    <a:pt x="365760" y="1831340"/>
                  </a:cubicBezTo>
                  <a:cubicBezTo>
                    <a:pt x="365760" y="1831340"/>
                    <a:pt x="365760" y="1826260"/>
                    <a:pt x="365760" y="1822450"/>
                  </a:cubicBezTo>
                  <a:cubicBezTo>
                    <a:pt x="367030" y="1819910"/>
                    <a:pt x="367030" y="1814830"/>
                    <a:pt x="367030" y="1814830"/>
                  </a:cubicBezTo>
                  <a:cubicBezTo>
                    <a:pt x="367030" y="1814830"/>
                    <a:pt x="368300" y="1809750"/>
                    <a:pt x="369570" y="1807210"/>
                  </a:cubicBezTo>
                  <a:cubicBezTo>
                    <a:pt x="369570" y="1804670"/>
                    <a:pt x="370840" y="1800860"/>
                    <a:pt x="370840" y="1800860"/>
                  </a:cubicBezTo>
                  <a:cubicBezTo>
                    <a:pt x="370840" y="1799590"/>
                    <a:pt x="370840" y="1799590"/>
                    <a:pt x="370840" y="1799590"/>
                  </a:cubicBezTo>
                  <a:cubicBezTo>
                    <a:pt x="370840" y="1799590"/>
                    <a:pt x="374650" y="1795780"/>
                    <a:pt x="375920" y="1793240"/>
                  </a:cubicBezTo>
                  <a:cubicBezTo>
                    <a:pt x="377190" y="1790700"/>
                    <a:pt x="379730" y="1786890"/>
                    <a:pt x="379730" y="1786890"/>
                  </a:cubicBezTo>
                  <a:cubicBezTo>
                    <a:pt x="379730" y="1786890"/>
                    <a:pt x="383540" y="1783080"/>
                    <a:pt x="384810" y="1781810"/>
                  </a:cubicBezTo>
                  <a:cubicBezTo>
                    <a:pt x="387350" y="1779270"/>
                    <a:pt x="389890" y="1775460"/>
                    <a:pt x="391160" y="1775460"/>
                  </a:cubicBezTo>
                  <a:cubicBezTo>
                    <a:pt x="391160" y="1775460"/>
                    <a:pt x="394970" y="1772920"/>
                    <a:pt x="397510" y="1771650"/>
                  </a:cubicBezTo>
                  <a:cubicBezTo>
                    <a:pt x="400050" y="1770380"/>
                    <a:pt x="403860" y="1767840"/>
                    <a:pt x="403860" y="1767840"/>
                  </a:cubicBezTo>
                  <a:cubicBezTo>
                    <a:pt x="403860" y="1767840"/>
                    <a:pt x="408940" y="1766570"/>
                    <a:pt x="411480" y="1765300"/>
                  </a:cubicBezTo>
                  <a:cubicBezTo>
                    <a:pt x="414020" y="1764030"/>
                    <a:pt x="419100" y="1762760"/>
                    <a:pt x="419100" y="1762760"/>
                  </a:cubicBezTo>
                  <a:cubicBezTo>
                    <a:pt x="419100" y="1762760"/>
                    <a:pt x="424180" y="1762760"/>
                    <a:pt x="426720" y="1762760"/>
                  </a:cubicBezTo>
                  <a:cubicBezTo>
                    <a:pt x="429260" y="1762760"/>
                    <a:pt x="434340" y="1761490"/>
                    <a:pt x="434340" y="1761490"/>
                  </a:cubicBezTo>
                  <a:cubicBezTo>
                    <a:pt x="434340" y="1761490"/>
                    <a:pt x="439420" y="1762760"/>
                    <a:pt x="441960" y="1762760"/>
                  </a:cubicBezTo>
                  <a:cubicBezTo>
                    <a:pt x="444500" y="1764030"/>
                    <a:pt x="449580" y="1764030"/>
                    <a:pt x="449580" y="1764030"/>
                  </a:cubicBezTo>
                  <a:cubicBezTo>
                    <a:pt x="449580" y="1764030"/>
                    <a:pt x="454660" y="1766570"/>
                    <a:pt x="457200" y="1767840"/>
                  </a:cubicBezTo>
                  <a:cubicBezTo>
                    <a:pt x="459740" y="1769110"/>
                    <a:pt x="463550" y="1770380"/>
                    <a:pt x="464820" y="1770380"/>
                  </a:cubicBezTo>
                  <a:cubicBezTo>
                    <a:pt x="464820" y="1771650"/>
                    <a:pt x="468630" y="1774190"/>
                    <a:pt x="469900" y="1775460"/>
                  </a:cubicBezTo>
                  <a:cubicBezTo>
                    <a:pt x="472440" y="1778000"/>
                    <a:pt x="476250" y="1780540"/>
                    <a:pt x="476250" y="1780540"/>
                  </a:cubicBezTo>
                  <a:cubicBezTo>
                    <a:pt x="476250" y="1780540"/>
                    <a:pt x="505460" y="1814830"/>
                    <a:pt x="509270" y="1813560"/>
                  </a:cubicBezTo>
                  <a:cubicBezTo>
                    <a:pt x="509270" y="1813560"/>
                    <a:pt x="509270" y="1809750"/>
                    <a:pt x="509270" y="1809750"/>
                  </a:cubicBezTo>
                  <a:cubicBezTo>
                    <a:pt x="509270" y="1809750"/>
                    <a:pt x="510540" y="1804670"/>
                    <a:pt x="511810" y="1802130"/>
                  </a:cubicBezTo>
                  <a:cubicBezTo>
                    <a:pt x="513080" y="1799590"/>
                    <a:pt x="514350" y="1794510"/>
                    <a:pt x="514350" y="1794510"/>
                  </a:cubicBezTo>
                  <a:cubicBezTo>
                    <a:pt x="514350" y="1794510"/>
                    <a:pt x="516890" y="1790700"/>
                    <a:pt x="519430" y="1788160"/>
                  </a:cubicBezTo>
                  <a:cubicBezTo>
                    <a:pt x="520700" y="1785620"/>
                    <a:pt x="523240" y="1781810"/>
                    <a:pt x="523240" y="1781810"/>
                  </a:cubicBezTo>
                  <a:cubicBezTo>
                    <a:pt x="523240" y="1781810"/>
                    <a:pt x="527050" y="1778000"/>
                    <a:pt x="528320" y="1776730"/>
                  </a:cubicBezTo>
                  <a:cubicBezTo>
                    <a:pt x="530860" y="1774190"/>
                    <a:pt x="534670" y="1771650"/>
                    <a:pt x="534670" y="1771650"/>
                  </a:cubicBezTo>
                  <a:cubicBezTo>
                    <a:pt x="534670" y="1771650"/>
                    <a:pt x="539750" y="1769110"/>
                    <a:pt x="541020" y="1767840"/>
                  </a:cubicBezTo>
                  <a:cubicBezTo>
                    <a:pt x="543560" y="1766570"/>
                    <a:pt x="548640" y="1764030"/>
                    <a:pt x="548640" y="1764030"/>
                  </a:cubicBezTo>
                  <a:cubicBezTo>
                    <a:pt x="548640" y="1764030"/>
                    <a:pt x="553720" y="1762760"/>
                    <a:pt x="556260" y="1761490"/>
                  </a:cubicBezTo>
                  <a:cubicBezTo>
                    <a:pt x="558800" y="1761490"/>
                    <a:pt x="563880" y="1760220"/>
                    <a:pt x="563880" y="1758950"/>
                  </a:cubicBezTo>
                  <a:cubicBezTo>
                    <a:pt x="563880" y="1758950"/>
                    <a:pt x="568960" y="1758950"/>
                    <a:pt x="571500" y="1758950"/>
                  </a:cubicBezTo>
                  <a:cubicBezTo>
                    <a:pt x="574040" y="1758950"/>
                    <a:pt x="579120" y="1758950"/>
                    <a:pt x="579120" y="1758950"/>
                  </a:cubicBezTo>
                  <a:cubicBezTo>
                    <a:pt x="579120" y="1758950"/>
                    <a:pt x="584200" y="1760220"/>
                    <a:pt x="586740" y="1761490"/>
                  </a:cubicBezTo>
                  <a:cubicBezTo>
                    <a:pt x="589280" y="1761490"/>
                    <a:pt x="594360" y="1762760"/>
                    <a:pt x="594360" y="1762760"/>
                  </a:cubicBezTo>
                  <a:cubicBezTo>
                    <a:pt x="594360" y="1762760"/>
                    <a:pt x="599440" y="1765300"/>
                    <a:pt x="601980" y="1766570"/>
                  </a:cubicBezTo>
                  <a:cubicBezTo>
                    <a:pt x="604520" y="1767840"/>
                    <a:pt x="608330" y="1770380"/>
                    <a:pt x="608330" y="1770380"/>
                  </a:cubicBezTo>
                  <a:cubicBezTo>
                    <a:pt x="608330" y="1770380"/>
                    <a:pt x="612140" y="1772920"/>
                    <a:pt x="614680" y="1775460"/>
                  </a:cubicBezTo>
                  <a:cubicBezTo>
                    <a:pt x="617220" y="1776730"/>
                    <a:pt x="621030" y="1780540"/>
                    <a:pt x="621030" y="1780540"/>
                  </a:cubicBezTo>
                  <a:cubicBezTo>
                    <a:pt x="621030" y="1780540"/>
                    <a:pt x="623570" y="1784350"/>
                    <a:pt x="624840" y="1786890"/>
                  </a:cubicBezTo>
                  <a:cubicBezTo>
                    <a:pt x="626110" y="1788160"/>
                    <a:pt x="629920" y="1793240"/>
                    <a:pt x="629920" y="1793240"/>
                  </a:cubicBezTo>
                  <a:cubicBezTo>
                    <a:pt x="629920" y="1793240"/>
                    <a:pt x="631190" y="1798320"/>
                    <a:pt x="632460" y="1799590"/>
                  </a:cubicBezTo>
                  <a:cubicBezTo>
                    <a:pt x="633730" y="1802130"/>
                    <a:pt x="635000" y="1807210"/>
                    <a:pt x="635000" y="1807210"/>
                  </a:cubicBezTo>
                  <a:cubicBezTo>
                    <a:pt x="635000" y="1807210"/>
                    <a:pt x="636270" y="1812290"/>
                    <a:pt x="636270" y="1814830"/>
                  </a:cubicBezTo>
                  <a:cubicBezTo>
                    <a:pt x="637540" y="1817370"/>
                    <a:pt x="637540" y="1822450"/>
                    <a:pt x="637540" y="1822450"/>
                  </a:cubicBezTo>
                  <a:cubicBezTo>
                    <a:pt x="637540" y="1823720"/>
                    <a:pt x="661670" y="1899920"/>
                    <a:pt x="671830" y="1939290"/>
                  </a:cubicBezTo>
                  <a:cubicBezTo>
                    <a:pt x="680720" y="1978660"/>
                    <a:pt x="678180" y="2047240"/>
                    <a:pt x="694690" y="2059940"/>
                  </a:cubicBezTo>
                  <a:cubicBezTo>
                    <a:pt x="702310" y="2065020"/>
                    <a:pt x="712470" y="2056130"/>
                    <a:pt x="723900" y="2058670"/>
                  </a:cubicBezTo>
                  <a:cubicBezTo>
                    <a:pt x="739140" y="2062480"/>
                    <a:pt x="767080" y="2090420"/>
                    <a:pt x="775970" y="2084070"/>
                  </a:cubicBezTo>
                  <a:cubicBezTo>
                    <a:pt x="783590" y="2078990"/>
                    <a:pt x="775970" y="2045970"/>
                    <a:pt x="775970" y="2028190"/>
                  </a:cubicBezTo>
                  <a:cubicBezTo>
                    <a:pt x="775970" y="2012950"/>
                    <a:pt x="775970" y="1983740"/>
                    <a:pt x="775970" y="1983740"/>
                  </a:cubicBezTo>
                  <a:cubicBezTo>
                    <a:pt x="775970" y="1983740"/>
                    <a:pt x="775970" y="1978660"/>
                    <a:pt x="777240" y="1976120"/>
                  </a:cubicBezTo>
                  <a:cubicBezTo>
                    <a:pt x="777240" y="1973580"/>
                    <a:pt x="777240" y="1968500"/>
                    <a:pt x="778510" y="1968500"/>
                  </a:cubicBezTo>
                  <a:cubicBezTo>
                    <a:pt x="778510" y="1968500"/>
                    <a:pt x="779780" y="1964690"/>
                    <a:pt x="781050" y="1962150"/>
                  </a:cubicBezTo>
                  <a:cubicBezTo>
                    <a:pt x="782320" y="1959610"/>
                    <a:pt x="783590" y="1954530"/>
                    <a:pt x="783590" y="1954530"/>
                  </a:cubicBezTo>
                  <a:cubicBezTo>
                    <a:pt x="783590" y="1954530"/>
                    <a:pt x="787400" y="1950720"/>
                    <a:pt x="788670" y="1948180"/>
                  </a:cubicBezTo>
                  <a:cubicBezTo>
                    <a:pt x="789940" y="1946910"/>
                    <a:pt x="792480" y="1941830"/>
                    <a:pt x="792480" y="1941830"/>
                  </a:cubicBezTo>
                  <a:cubicBezTo>
                    <a:pt x="792480" y="1941830"/>
                    <a:pt x="796290" y="1939290"/>
                    <a:pt x="798830" y="1936750"/>
                  </a:cubicBezTo>
                  <a:cubicBezTo>
                    <a:pt x="801370" y="1935480"/>
                    <a:pt x="805180" y="1932940"/>
                    <a:pt x="805180" y="1932940"/>
                  </a:cubicBezTo>
                  <a:cubicBezTo>
                    <a:pt x="805180" y="1931670"/>
                    <a:pt x="808990" y="1930400"/>
                    <a:pt x="811530" y="1929130"/>
                  </a:cubicBezTo>
                  <a:cubicBezTo>
                    <a:pt x="814070" y="1927860"/>
                    <a:pt x="819150" y="1925320"/>
                    <a:pt x="819150" y="1925320"/>
                  </a:cubicBezTo>
                  <a:cubicBezTo>
                    <a:pt x="819150" y="1925320"/>
                    <a:pt x="824230" y="1924050"/>
                    <a:pt x="826770" y="1924050"/>
                  </a:cubicBezTo>
                  <a:cubicBezTo>
                    <a:pt x="828040" y="1924050"/>
                    <a:pt x="833120" y="1922780"/>
                    <a:pt x="833120" y="1922780"/>
                  </a:cubicBezTo>
                  <a:cubicBezTo>
                    <a:pt x="834390" y="1922780"/>
                    <a:pt x="838200" y="1922780"/>
                    <a:pt x="840740" y="1922780"/>
                  </a:cubicBezTo>
                  <a:cubicBezTo>
                    <a:pt x="844550" y="1922780"/>
                    <a:pt x="848360" y="1922780"/>
                    <a:pt x="849630" y="1922780"/>
                  </a:cubicBezTo>
                  <a:cubicBezTo>
                    <a:pt x="849630" y="1922780"/>
                    <a:pt x="853440" y="1924050"/>
                    <a:pt x="855980" y="1925320"/>
                  </a:cubicBezTo>
                  <a:cubicBezTo>
                    <a:pt x="858520" y="1925320"/>
                    <a:pt x="863600" y="1926590"/>
                    <a:pt x="863600" y="1926590"/>
                  </a:cubicBezTo>
                  <a:cubicBezTo>
                    <a:pt x="863600" y="1926590"/>
                    <a:pt x="868680" y="1929130"/>
                    <a:pt x="871220" y="1930400"/>
                  </a:cubicBezTo>
                  <a:cubicBezTo>
                    <a:pt x="872490" y="1931670"/>
                    <a:pt x="877570" y="1934210"/>
                    <a:pt x="877570" y="1934210"/>
                  </a:cubicBezTo>
                  <a:cubicBezTo>
                    <a:pt x="877570" y="1934210"/>
                    <a:pt x="881380" y="1938020"/>
                    <a:pt x="882650" y="1940560"/>
                  </a:cubicBezTo>
                  <a:cubicBezTo>
                    <a:pt x="885190" y="1941830"/>
                    <a:pt x="889000" y="1945640"/>
                    <a:pt x="889000" y="1945640"/>
                  </a:cubicBezTo>
                  <a:cubicBezTo>
                    <a:pt x="889000" y="1945640"/>
                    <a:pt x="891540" y="1949450"/>
                    <a:pt x="892810" y="1951990"/>
                  </a:cubicBezTo>
                  <a:cubicBezTo>
                    <a:pt x="894080" y="1953260"/>
                    <a:pt x="896620" y="1958340"/>
                    <a:pt x="896620" y="1958340"/>
                  </a:cubicBezTo>
                  <a:cubicBezTo>
                    <a:pt x="896620" y="1958340"/>
                    <a:pt x="897890" y="1963420"/>
                    <a:pt x="899160" y="1965960"/>
                  </a:cubicBezTo>
                  <a:cubicBezTo>
                    <a:pt x="900430" y="1967230"/>
                    <a:pt x="901700" y="1972310"/>
                    <a:pt x="901700" y="1972310"/>
                  </a:cubicBezTo>
                  <a:cubicBezTo>
                    <a:pt x="901700" y="1972310"/>
                    <a:pt x="901700" y="1977390"/>
                    <a:pt x="902970" y="1979930"/>
                  </a:cubicBezTo>
                  <a:cubicBezTo>
                    <a:pt x="902970" y="1982470"/>
                    <a:pt x="902970" y="1987550"/>
                    <a:pt x="902970" y="1987550"/>
                  </a:cubicBezTo>
                  <a:cubicBezTo>
                    <a:pt x="902970" y="1988820"/>
                    <a:pt x="900430" y="2129790"/>
                    <a:pt x="902970" y="2132330"/>
                  </a:cubicBezTo>
                  <a:cubicBezTo>
                    <a:pt x="902970" y="2133600"/>
                    <a:pt x="902970" y="2133600"/>
                    <a:pt x="902970" y="2133600"/>
                  </a:cubicBezTo>
                  <a:cubicBezTo>
                    <a:pt x="902970" y="2133600"/>
                    <a:pt x="909320" y="2137410"/>
                    <a:pt x="909320" y="2137410"/>
                  </a:cubicBezTo>
                  <a:cubicBezTo>
                    <a:pt x="909320" y="2137410"/>
                    <a:pt x="913130" y="2139950"/>
                    <a:pt x="915670" y="2142490"/>
                  </a:cubicBezTo>
                  <a:cubicBezTo>
                    <a:pt x="916940" y="2143760"/>
                    <a:pt x="918210" y="2146300"/>
                    <a:pt x="920750" y="2147570"/>
                  </a:cubicBezTo>
                  <a:cubicBezTo>
                    <a:pt x="928370" y="2152650"/>
                    <a:pt x="948690" y="2155190"/>
                    <a:pt x="960120" y="2162810"/>
                  </a:cubicBezTo>
                  <a:cubicBezTo>
                    <a:pt x="972820" y="2172970"/>
                    <a:pt x="985520" y="2209800"/>
                    <a:pt x="993140" y="2207260"/>
                  </a:cubicBezTo>
                  <a:cubicBezTo>
                    <a:pt x="1010920" y="2200910"/>
                    <a:pt x="986790" y="2019300"/>
                    <a:pt x="985520" y="1892300"/>
                  </a:cubicBezTo>
                  <a:cubicBezTo>
                    <a:pt x="982980" y="1697990"/>
                    <a:pt x="980440" y="1383030"/>
                    <a:pt x="988060" y="1153160"/>
                  </a:cubicBezTo>
                  <a:cubicBezTo>
                    <a:pt x="995680" y="953770"/>
                    <a:pt x="1009650" y="755650"/>
                    <a:pt x="1023620" y="593090"/>
                  </a:cubicBezTo>
                  <a:cubicBezTo>
                    <a:pt x="1035050" y="467360"/>
                    <a:pt x="1049020" y="349250"/>
                    <a:pt x="1061720" y="260350"/>
                  </a:cubicBezTo>
                  <a:cubicBezTo>
                    <a:pt x="1070610" y="200660"/>
                    <a:pt x="1079500" y="149860"/>
                    <a:pt x="1088390" y="111760"/>
                  </a:cubicBezTo>
                  <a:cubicBezTo>
                    <a:pt x="1094740" y="86360"/>
                    <a:pt x="1103630" y="59690"/>
                    <a:pt x="1107440" y="49530"/>
                  </a:cubicBezTo>
                  <a:cubicBezTo>
                    <a:pt x="1108710" y="45720"/>
                    <a:pt x="1108710" y="44450"/>
                    <a:pt x="1109980" y="43180"/>
                  </a:cubicBezTo>
                  <a:cubicBezTo>
                    <a:pt x="1109980" y="40640"/>
                    <a:pt x="1111250" y="35560"/>
                    <a:pt x="1111250" y="35560"/>
                  </a:cubicBezTo>
                  <a:cubicBezTo>
                    <a:pt x="1111250" y="35560"/>
                    <a:pt x="1113790" y="31750"/>
                    <a:pt x="1115060" y="29210"/>
                  </a:cubicBezTo>
                  <a:cubicBezTo>
                    <a:pt x="1116330" y="27940"/>
                    <a:pt x="1118870" y="22860"/>
                    <a:pt x="1118870" y="22860"/>
                  </a:cubicBezTo>
                  <a:cubicBezTo>
                    <a:pt x="1118870" y="22860"/>
                    <a:pt x="1122680" y="20320"/>
                    <a:pt x="1123950" y="17780"/>
                  </a:cubicBezTo>
                  <a:cubicBezTo>
                    <a:pt x="1125220" y="16510"/>
                    <a:pt x="1129030" y="12700"/>
                    <a:pt x="1129030" y="12700"/>
                  </a:cubicBezTo>
                  <a:cubicBezTo>
                    <a:pt x="1129030" y="12700"/>
                    <a:pt x="1132840" y="10160"/>
                    <a:pt x="1135380" y="8890"/>
                  </a:cubicBezTo>
                  <a:cubicBezTo>
                    <a:pt x="1137920" y="7620"/>
                    <a:pt x="1141730" y="5080"/>
                    <a:pt x="1141730" y="5080"/>
                  </a:cubicBezTo>
                  <a:cubicBezTo>
                    <a:pt x="1141730" y="5080"/>
                    <a:pt x="1146810" y="3810"/>
                    <a:pt x="1148080" y="3810"/>
                  </a:cubicBezTo>
                  <a:cubicBezTo>
                    <a:pt x="1150620" y="2540"/>
                    <a:pt x="1155700" y="1270"/>
                    <a:pt x="1155700" y="1270"/>
                  </a:cubicBezTo>
                  <a:cubicBezTo>
                    <a:pt x="1155700" y="1270"/>
                    <a:pt x="1160780" y="1270"/>
                    <a:pt x="1163320" y="0"/>
                  </a:cubicBezTo>
                  <a:cubicBezTo>
                    <a:pt x="1164590" y="0"/>
                    <a:pt x="1169670" y="0"/>
                    <a:pt x="1169670" y="0"/>
                  </a:cubicBezTo>
                  <a:cubicBezTo>
                    <a:pt x="1169670" y="0"/>
                    <a:pt x="1174750" y="1270"/>
                    <a:pt x="1177290" y="1270"/>
                  </a:cubicBezTo>
                  <a:cubicBezTo>
                    <a:pt x="1179830" y="1270"/>
                    <a:pt x="1183640" y="2540"/>
                    <a:pt x="1183640" y="2540"/>
                  </a:cubicBezTo>
                  <a:cubicBezTo>
                    <a:pt x="1184910" y="2540"/>
                    <a:pt x="1188720" y="5080"/>
                    <a:pt x="1191260" y="5080"/>
                  </a:cubicBezTo>
                  <a:cubicBezTo>
                    <a:pt x="1192530" y="6350"/>
                    <a:pt x="1197610" y="8890"/>
                    <a:pt x="1197610" y="8890"/>
                  </a:cubicBezTo>
                  <a:cubicBezTo>
                    <a:pt x="1197610" y="8890"/>
                    <a:pt x="1201420" y="11430"/>
                    <a:pt x="1202690" y="12700"/>
                  </a:cubicBezTo>
                  <a:cubicBezTo>
                    <a:pt x="1205230" y="15240"/>
                    <a:pt x="1209040" y="17780"/>
                    <a:pt x="1209040" y="17780"/>
                  </a:cubicBezTo>
                  <a:cubicBezTo>
                    <a:pt x="1209040" y="17780"/>
                    <a:pt x="1211580" y="21590"/>
                    <a:pt x="1212850" y="22860"/>
                  </a:cubicBezTo>
                  <a:cubicBezTo>
                    <a:pt x="1215390" y="25400"/>
                    <a:pt x="1217930" y="29210"/>
                    <a:pt x="1217930" y="29210"/>
                  </a:cubicBezTo>
                  <a:cubicBezTo>
                    <a:pt x="1217930" y="29210"/>
                    <a:pt x="1220470" y="33020"/>
                    <a:pt x="1220470" y="35560"/>
                  </a:cubicBezTo>
                  <a:cubicBezTo>
                    <a:pt x="1221740" y="38100"/>
                    <a:pt x="1224280" y="41910"/>
                    <a:pt x="1224280" y="41910"/>
                  </a:cubicBezTo>
                  <a:cubicBezTo>
                    <a:pt x="1224280" y="41910"/>
                    <a:pt x="1224280" y="46990"/>
                    <a:pt x="1225550" y="49530"/>
                  </a:cubicBezTo>
                  <a:cubicBezTo>
                    <a:pt x="1225550" y="52070"/>
                    <a:pt x="1226820" y="55880"/>
                    <a:pt x="1226820" y="55880"/>
                  </a:cubicBezTo>
                  <a:cubicBezTo>
                    <a:pt x="1226820" y="57150"/>
                    <a:pt x="1226820" y="60960"/>
                    <a:pt x="1226820" y="63500"/>
                  </a:cubicBezTo>
                  <a:cubicBezTo>
                    <a:pt x="1225550" y="66040"/>
                    <a:pt x="1225550" y="71120"/>
                    <a:pt x="1225550" y="71120"/>
                  </a:cubicBezTo>
                  <a:cubicBezTo>
                    <a:pt x="1225550" y="71120"/>
                    <a:pt x="1248410" y="116840"/>
                    <a:pt x="1258570" y="151130"/>
                  </a:cubicBezTo>
                  <a:cubicBezTo>
                    <a:pt x="1275080" y="203200"/>
                    <a:pt x="1286510" y="285750"/>
                    <a:pt x="1303020" y="359410"/>
                  </a:cubicBezTo>
                  <a:cubicBezTo>
                    <a:pt x="1320800" y="441960"/>
                    <a:pt x="1343660" y="534670"/>
                    <a:pt x="1365250" y="624840"/>
                  </a:cubicBezTo>
                  <a:cubicBezTo>
                    <a:pt x="1388110" y="720090"/>
                    <a:pt x="1413510" y="824230"/>
                    <a:pt x="1437640" y="919480"/>
                  </a:cubicBezTo>
                  <a:cubicBezTo>
                    <a:pt x="1459230" y="1008380"/>
                    <a:pt x="1482090" y="1107440"/>
                    <a:pt x="1501140" y="1177290"/>
                  </a:cubicBezTo>
                  <a:cubicBezTo>
                    <a:pt x="1513840" y="1226820"/>
                    <a:pt x="1526540" y="1262380"/>
                    <a:pt x="1536700" y="1300480"/>
                  </a:cubicBezTo>
                  <a:cubicBezTo>
                    <a:pt x="1544320" y="1330960"/>
                    <a:pt x="1549400" y="1357630"/>
                    <a:pt x="1554480" y="1386840"/>
                  </a:cubicBezTo>
                  <a:cubicBezTo>
                    <a:pt x="1558290" y="1414780"/>
                    <a:pt x="1564640" y="1445260"/>
                    <a:pt x="1563370" y="1471930"/>
                  </a:cubicBezTo>
                  <a:cubicBezTo>
                    <a:pt x="1560830" y="1499870"/>
                    <a:pt x="1548130" y="1520190"/>
                    <a:pt x="1543050" y="1550670"/>
                  </a:cubicBezTo>
                  <a:cubicBezTo>
                    <a:pt x="1535430" y="1591310"/>
                    <a:pt x="1539240" y="1644650"/>
                    <a:pt x="1529080" y="1692910"/>
                  </a:cubicBezTo>
                  <a:cubicBezTo>
                    <a:pt x="1517650" y="1744980"/>
                    <a:pt x="1475740" y="1805940"/>
                    <a:pt x="1474470" y="1851660"/>
                  </a:cubicBezTo>
                  <a:cubicBezTo>
                    <a:pt x="1473200" y="1885950"/>
                    <a:pt x="1493520" y="1901190"/>
                    <a:pt x="1498600" y="1940560"/>
                  </a:cubicBezTo>
                  <a:cubicBezTo>
                    <a:pt x="1508760" y="2014220"/>
                    <a:pt x="1502410" y="2156460"/>
                    <a:pt x="1503680" y="2260600"/>
                  </a:cubicBezTo>
                  <a:cubicBezTo>
                    <a:pt x="1504950" y="2359660"/>
                    <a:pt x="1504950" y="2463800"/>
                    <a:pt x="1506220" y="2551430"/>
                  </a:cubicBezTo>
                  <a:cubicBezTo>
                    <a:pt x="1506220" y="2623820"/>
                    <a:pt x="1506220" y="2688590"/>
                    <a:pt x="1506220" y="2747010"/>
                  </a:cubicBezTo>
                  <a:cubicBezTo>
                    <a:pt x="1506220" y="2792730"/>
                    <a:pt x="1511300" y="2829560"/>
                    <a:pt x="1507490" y="2871470"/>
                  </a:cubicBezTo>
                  <a:cubicBezTo>
                    <a:pt x="1503680" y="2914650"/>
                    <a:pt x="1502410" y="2971800"/>
                    <a:pt x="1482090" y="3002280"/>
                  </a:cubicBezTo>
                  <a:cubicBezTo>
                    <a:pt x="1465580" y="3026410"/>
                    <a:pt x="1431290" y="3045460"/>
                    <a:pt x="1410970" y="3049270"/>
                  </a:cubicBezTo>
                  <a:cubicBezTo>
                    <a:pt x="1399540" y="3051810"/>
                    <a:pt x="1385570" y="3039110"/>
                    <a:pt x="1380490" y="3042920"/>
                  </a:cubicBezTo>
                  <a:cubicBezTo>
                    <a:pt x="1376680" y="3045460"/>
                    <a:pt x="1381760" y="3056890"/>
                    <a:pt x="1380490" y="3069590"/>
                  </a:cubicBezTo>
                  <a:cubicBezTo>
                    <a:pt x="1379220" y="3093720"/>
                    <a:pt x="1366520" y="3185160"/>
                    <a:pt x="1366520" y="3185160"/>
                  </a:cubicBezTo>
                  <a:cubicBezTo>
                    <a:pt x="1366520" y="3186430"/>
                    <a:pt x="1367790" y="3190240"/>
                    <a:pt x="1367790" y="3192780"/>
                  </a:cubicBezTo>
                  <a:cubicBezTo>
                    <a:pt x="1367790" y="3195320"/>
                    <a:pt x="1369060" y="3200400"/>
                    <a:pt x="1369060" y="3200400"/>
                  </a:cubicBezTo>
                  <a:cubicBezTo>
                    <a:pt x="1369060" y="3200400"/>
                    <a:pt x="1367790" y="3205480"/>
                    <a:pt x="1367790" y="3208020"/>
                  </a:cubicBezTo>
                  <a:cubicBezTo>
                    <a:pt x="1367790" y="3210560"/>
                    <a:pt x="1367790" y="3215640"/>
                    <a:pt x="1366520" y="3215640"/>
                  </a:cubicBezTo>
                  <a:cubicBezTo>
                    <a:pt x="1366520" y="3215640"/>
                    <a:pt x="1365250" y="3220720"/>
                    <a:pt x="1363980" y="3221990"/>
                  </a:cubicBezTo>
                  <a:cubicBezTo>
                    <a:pt x="1363980" y="3224530"/>
                    <a:pt x="1361440" y="3229610"/>
                    <a:pt x="1361440" y="3229610"/>
                  </a:cubicBezTo>
                  <a:cubicBezTo>
                    <a:pt x="1361440" y="3229610"/>
                    <a:pt x="1358900" y="3233420"/>
                    <a:pt x="1357630" y="3235960"/>
                  </a:cubicBezTo>
                  <a:cubicBezTo>
                    <a:pt x="1356360" y="3238500"/>
                    <a:pt x="1353820" y="3242310"/>
                    <a:pt x="1353820" y="3242310"/>
                  </a:cubicBezTo>
                  <a:cubicBezTo>
                    <a:pt x="1353820" y="3242310"/>
                    <a:pt x="1350010" y="3244850"/>
                    <a:pt x="1347470" y="3247390"/>
                  </a:cubicBezTo>
                  <a:cubicBezTo>
                    <a:pt x="1346200" y="3248660"/>
                    <a:pt x="1342390" y="3252470"/>
                    <a:pt x="1342390" y="3252470"/>
                  </a:cubicBezTo>
                  <a:cubicBezTo>
                    <a:pt x="1342390" y="3252470"/>
                    <a:pt x="1337310" y="3253740"/>
                    <a:pt x="1336040" y="3255010"/>
                  </a:cubicBezTo>
                  <a:cubicBezTo>
                    <a:pt x="1333500" y="3256280"/>
                    <a:pt x="1328420" y="3258820"/>
                    <a:pt x="1328420" y="3258820"/>
                  </a:cubicBezTo>
                  <a:cubicBezTo>
                    <a:pt x="1328420" y="3258820"/>
                    <a:pt x="1324610" y="3260090"/>
                    <a:pt x="1322070" y="3261360"/>
                  </a:cubicBezTo>
                  <a:cubicBezTo>
                    <a:pt x="1319530" y="3261360"/>
                    <a:pt x="1314450" y="3262630"/>
                    <a:pt x="1314450" y="3262630"/>
                  </a:cubicBezTo>
                  <a:cubicBezTo>
                    <a:pt x="1314450" y="3262630"/>
                    <a:pt x="1309370" y="3262630"/>
                    <a:pt x="1306830" y="3262630"/>
                  </a:cubicBezTo>
                  <a:cubicBezTo>
                    <a:pt x="1304290" y="3262630"/>
                    <a:pt x="1299210" y="3262630"/>
                    <a:pt x="1299210" y="3262630"/>
                  </a:cubicBezTo>
                  <a:cubicBezTo>
                    <a:pt x="1299210" y="3262630"/>
                    <a:pt x="1296670" y="3260090"/>
                    <a:pt x="1294130" y="3261360"/>
                  </a:cubicBezTo>
                  <a:cubicBezTo>
                    <a:pt x="1290320" y="3263900"/>
                    <a:pt x="1286510" y="3277870"/>
                    <a:pt x="1285240" y="3294380"/>
                  </a:cubicBezTo>
                  <a:cubicBezTo>
                    <a:pt x="1282700" y="3342640"/>
                    <a:pt x="1308100" y="3488690"/>
                    <a:pt x="1318260" y="3577590"/>
                  </a:cubicBezTo>
                  <a:cubicBezTo>
                    <a:pt x="1327150" y="3657600"/>
                    <a:pt x="1334770" y="3726180"/>
                    <a:pt x="1341120" y="3803650"/>
                  </a:cubicBezTo>
                  <a:cubicBezTo>
                    <a:pt x="1347470" y="3887470"/>
                    <a:pt x="1351280" y="4061460"/>
                    <a:pt x="1351280" y="4062730"/>
                  </a:cubicBezTo>
                  <a:cubicBezTo>
                    <a:pt x="1351280" y="4062730"/>
                    <a:pt x="1352550" y="4067810"/>
                    <a:pt x="1352550" y="4070350"/>
                  </a:cubicBezTo>
                  <a:cubicBezTo>
                    <a:pt x="1352550" y="4072890"/>
                    <a:pt x="1353820" y="4077970"/>
                    <a:pt x="1353820" y="4077970"/>
                  </a:cubicBezTo>
                  <a:cubicBezTo>
                    <a:pt x="1353820" y="4077970"/>
                    <a:pt x="1353820" y="4083050"/>
                    <a:pt x="1352550" y="4085590"/>
                  </a:cubicBezTo>
                  <a:cubicBezTo>
                    <a:pt x="1352550" y="4088130"/>
                    <a:pt x="1352550" y="4093210"/>
                    <a:pt x="1352550" y="4093210"/>
                  </a:cubicBezTo>
                  <a:cubicBezTo>
                    <a:pt x="1352550" y="4093210"/>
                    <a:pt x="1351280" y="4097020"/>
                    <a:pt x="1350010" y="4099560"/>
                  </a:cubicBezTo>
                  <a:cubicBezTo>
                    <a:pt x="1348740" y="4102100"/>
                    <a:pt x="1347470" y="4107180"/>
                    <a:pt x="1347470" y="4107180"/>
                  </a:cubicBezTo>
                  <a:cubicBezTo>
                    <a:pt x="1347470" y="4107180"/>
                    <a:pt x="1344930" y="4110990"/>
                    <a:pt x="1343660" y="4113530"/>
                  </a:cubicBezTo>
                  <a:cubicBezTo>
                    <a:pt x="1342390" y="4114800"/>
                    <a:pt x="1341120" y="4116070"/>
                    <a:pt x="1339850" y="4118610"/>
                  </a:cubicBezTo>
                  <a:cubicBezTo>
                    <a:pt x="1338580" y="4122420"/>
                    <a:pt x="1342390" y="4130040"/>
                    <a:pt x="1343660" y="4140200"/>
                  </a:cubicBezTo>
                  <a:cubicBezTo>
                    <a:pt x="1347470" y="4168140"/>
                    <a:pt x="1365250" y="4267200"/>
                    <a:pt x="1362710" y="4298950"/>
                  </a:cubicBezTo>
                  <a:cubicBezTo>
                    <a:pt x="1362710" y="4312920"/>
                    <a:pt x="1356360" y="4315460"/>
                    <a:pt x="1356360" y="4326890"/>
                  </a:cubicBezTo>
                  <a:cubicBezTo>
                    <a:pt x="1357630" y="4344670"/>
                    <a:pt x="1371600" y="4366260"/>
                    <a:pt x="1374140" y="4391660"/>
                  </a:cubicBezTo>
                  <a:cubicBezTo>
                    <a:pt x="1379220" y="4424680"/>
                    <a:pt x="1374140" y="4509770"/>
                    <a:pt x="1374140" y="4511040"/>
                  </a:cubicBezTo>
                  <a:cubicBezTo>
                    <a:pt x="1374140" y="4511040"/>
                    <a:pt x="1374140" y="4516120"/>
                    <a:pt x="1375410" y="4518660"/>
                  </a:cubicBezTo>
                  <a:cubicBezTo>
                    <a:pt x="1375410" y="4521200"/>
                    <a:pt x="1376680" y="4526280"/>
                    <a:pt x="1376680" y="4526280"/>
                  </a:cubicBezTo>
                  <a:cubicBezTo>
                    <a:pt x="1376680" y="4526280"/>
                    <a:pt x="1375410" y="4531360"/>
                    <a:pt x="1375410" y="4533900"/>
                  </a:cubicBezTo>
                  <a:cubicBezTo>
                    <a:pt x="1375410" y="4536440"/>
                    <a:pt x="1374140" y="4541520"/>
                    <a:pt x="1374140" y="4541520"/>
                  </a:cubicBezTo>
                  <a:cubicBezTo>
                    <a:pt x="1374140" y="4542790"/>
                    <a:pt x="1372870" y="4546600"/>
                    <a:pt x="1371600" y="4549140"/>
                  </a:cubicBezTo>
                  <a:cubicBezTo>
                    <a:pt x="1370330" y="4551680"/>
                    <a:pt x="1369060" y="4556760"/>
                    <a:pt x="1369060" y="4556760"/>
                  </a:cubicBezTo>
                  <a:cubicBezTo>
                    <a:pt x="1369060" y="4556760"/>
                    <a:pt x="1366520" y="4561840"/>
                    <a:pt x="1365250" y="4563110"/>
                  </a:cubicBezTo>
                  <a:cubicBezTo>
                    <a:pt x="1362710" y="4565650"/>
                    <a:pt x="1360170" y="4569460"/>
                    <a:pt x="1360170" y="4570730"/>
                  </a:cubicBezTo>
                  <a:cubicBezTo>
                    <a:pt x="1360170" y="4570730"/>
                    <a:pt x="1356360" y="4573270"/>
                    <a:pt x="1353820" y="4575810"/>
                  </a:cubicBezTo>
                  <a:cubicBezTo>
                    <a:pt x="1352550" y="4577080"/>
                    <a:pt x="1348740" y="4580890"/>
                    <a:pt x="1348740" y="4580890"/>
                  </a:cubicBezTo>
                  <a:cubicBezTo>
                    <a:pt x="1348740" y="4580890"/>
                    <a:pt x="1343660" y="4583430"/>
                    <a:pt x="1341120" y="4584700"/>
                  </a:cubicBezTo>
                  <a:cubicBezTo>
                    <a:pt x="1339850" y="4585970"/>
                    <a:pt x="1334770" y="4588510"/>
                    <a:pt x="1334770" y="4588510"/>
                  </a:cubicBezTo>
                  <a:cubicBezTo>
                    <a:pt x="1334770" y="4588510"/>
                    <a:pt x="1329690" y="4589780"/>
                    <a:pt x="1327150" y="4591050"/>
                  </a:cubicBezTo>
                  <a:cubicBezTo>
                    <a:pt x="1324610" y="4591050"/>
                    <a:pt x="1319530" y="4592320"/>
                    <a:pt x="1319530" y="4592320"/>
                  </a:cubicBezTo>
                  <a:cubicBezTo>
                    <a:pt x="1319530" y="4592320"/>
                    <a:pt x="1314450" y="4592320"/>
                    <a:pt x="1311910" y="4592320"/>
                  </a:cubicBezTo>
                  <a:cubicBezTo>
                    <a:pt x="1309370" y="4592320"/>
                    <a:pt x="1303020" y="4592320"/>
                    <a:pt x="1303020" y="4592320"/>
                  </a:cubicBezTo>
                  <a:cubicBezTo>
                    <a:pt x="1303020" y="4592320"/>
                    <a:pt x="1297940" y="4591050"/>
                    <a:pt x="1295400" y="4591050"/>
                  </a:cubicBezTo>
                  <a:cubicBezTo>
                    <a:pt x="1292860" y="4589780"/>
                    <a:pt x="1287780" y="4589780"/>
                    <a:pt x="1287780" y="4589780"/>
                  </a:cubicBezTo>
                  <a:cubicBezTo>
                    <a:pt x="1287780" y="4589780"/>
                    <a:pt x="1283970" y="4587240"/>
                    <a:pt x="1281430" y="4585970"/>
                  </a:cubicBezTo>
                  <a:cubicBezTo>
                    <a:pt x="1278890" y="4584700"/>
                    <a:pt x="1273810" y="4582160"/>
                    <a:pt x="1273810" y="4582160"/>
                  </a:cubicBezTo>
                  <a:cubicBezTo>
                    <a:pt x="1273810" y="4582160"/>
                    <a:pt x="1270000" y="4578350"/>
                    <a:pt x="1267460" y="4577080"/>
                  </a:cubicBezTo>
                  <a:cubicBezTo>
                    <a:pt x="1266190" y="4575810"/>
                    <a:pt x="1262380" y="4572000"/>
                    <a:pt x="1262380" y="4572000"/>
                  </a:cubicBezTo>
                  <a:cubicBezTo>
                    <a:pt x="1262380" y="4572000"/>
                    <a:pt x="1258570" y="4566920"/>
                    <a:pt x="1257300" y="4565650"/>
                  </a:cubicBezTo>
                  <a:cubicBezTo>
                    <a:pt x="1256030" y="4563110"/>
                    <a:pt x="1252220" y="4559300"/>
                    <a:pt x="1252220" y="4559300"/>
                  </a:cubicBezTo>
                  <a:cubicBezTo>
                    <a:pt x="1252220" y="4559300"/>
                    <a:pt x="1250950" y="4554220"/>
                    <a:pt x="1249680" y="4551680"/>
                  </a:cubicBezTo>
                  <a:cubicBezTo>
                    <a:pt x="1248410" y="4549140"/>
                    <a:pt x="1248410" y="4547870"/>
                    <a:pt x="1247140" y="4544060"/>
                  </a:cubicBezTo>
                  <a:cubicBezTo>
                    <a:pt x="1244600" y="4536440"/>
                    <a:pt x="1238250" y="4509770"/>
                    <a:pt x="1235710" y="4505960"/>
                  </a:cubicBezTo>
                  <a:cubicBezTo>
                    <a:pt x="1234440" y="4505960"/>
                    <a:pt x="1233170" y="4504690"/>
                    <a:pt x="1233170" y="4504690"/>
                  </a:cubicBezTo>
                  <a:cubicBezTo>
                    <a:pt x="1233170" y="4504690"/>
                    <a:pt x="1230630" y="4500880"/>
                    <a:pt x="1228090" y="4499610"/>
                  </a:cubicBezTo>
                  <a:cubicBezTo>
                    <a:pt x="1226820" y="4498340"/>
                    <a:pt x="1224280" y="4494530"/>
                    <a:pt x="1223010" y="4494530"/>
                  </a:cubicBezTo>
                  <a:cubicBezTo>
                    <a:pt x="1223010" y="4494530"/>
                    <a:pt x="1221740" y="4489450"/>
                    <a:pt x="1220470" y="4486910"/>
                  </a:cubicBezTo>
                  <a:cubicBezTo>
                    <a:pt x="1219200" y="4485640"/>
                    <a:pt x="1217930" y="4484370"/>
                    <a:pt x="1216660" y="4480560"/>
                  </a:cubicBezTo>
                  <a:cubicBezTo>
                    <a:pt x="1212850" y="4471670"/>
                    <a:pt x="1201420" y="4433570"/>
                    <a:pt x="1196340" y="4431030"/>
                  </a:cubicBezTo>
                  <a:cubicBezTo>
                    <a:pt x="1195070" y="4431030"/>
                    <a:pt x="1193800" y="4432300"/>
                    <a:pt x="1191260" y="4432300"/>
                  </a:cubicBezTo>
                  <a:cubicBezTo>
                    <a:pt x="1188720" y="4433570"/>
                    <a:pt x="1183640" y="4434840"/>
                    <a:pt x="1183640" y="4434840"/>
                  </a:cubicBezTo>
                  <a:cubicBezTo>
                    <a:pt x="1183640" y="4434840"/>
                    <a:pt x="1177290" y="4434840"/>
                    <a:pt x="1174750" y="4436110"/>
                  </a:cubicBezTo>
                  <a:cubicBezTo>
                    <a:pt x="1172210" y="4436110"/>
                    <a:pt x="1165860" y="4436110"/>
                    <a:pt x="1165860" y="4436110"/>
                  </a:cubicBezTo>
                  <a:cubicBezTo>
                    <a:pt x="1165860" y="4436110"/>
                    <a:pt x="1160780" y="4434840"/>
                    <a:pt x="1158240" y="4434840"/>
                  </a:cubicBezTo>
                  <a:cubicBezTo>
                    <a:pt x="1155700" y="4433570"/>
                    <a:pt x="1149350" y="4432300"/>
                    <a:pt x="1149350" y="4432300"/>
                  </a:cubicBezTo>
                  <a:cubicBezTo>
                    <a:pt x="1149350" y="4432300"/>
                    <a:pt x="1144270" y="4429760"/>
                    <a:pt x="1141730" y="4429760"/>
                  </a:cubicBezTo>
                  <a:cubicBezTo>
                    <a:pt x="1139190" y="4428490"/>
                    <a:pt x="1134110" y="4425950"/>
                    <a:pt x="1134110" y="4425950"/>
                  </a:cubicBezTo>
                  <a:cubicBezTo>
                    <a:pt x="1134110" y="4425950"/>
                    <a:pt x="1130300" y="4422140"/>
                    <a:pt x="1127760" y="4420870"/>
                  </a:cubicBezTo>
                  <a:cubicBezTo>
                    <a:pt x="1125220" y="4418330"/>
                    <a:pt x="1121410" y="4414520"/>
                    <a:pt x="1121410" y="4414520"/>
                  </a:cubicBezTo>
                  <a:cubicBezTo>
                    <a:pt x="1121410" y="4414520"/>
                    <a:pt x="1117600" y="4410710"/>
                    <a:pt x="1116330" y="4408170"/>
                  </a:cubicBezTo>
                  <a:cubicBezTo>
                    <a:pt x="1113790" y="4405630"/>
                    <a:pt x="1109980" y="4401820"/>
                    <a:pt x="1109980" y="4401820"/>
                  </a:cubicBezTo>
                  <a:cubicBezTo>
                    <a:pt x="1109980" y="4401820"/>
                    <a:pt x="1108710" y="4396740"/>
                    <a:pt x="1107440" y="4394200"/>
                  </a:cubicBezTo>
                  <a:cubicBezTo>
                    <a:pt x="1106170" y="4391660"/>
                    <a:pt x="1103630" y="4386580"/>
                    <a:pt x="1103630" y="4385310"/>
                  </a:cubicBezTo>
                  <a:cubicBezTo>
                    <a:pt x="1103630" y="4385310"/>
                    <a:pt x="1102360" y="4380230"/>
                    <a:pt x="1102360" y="4377690"/>
                  </a:cubicBezTo>
                  <a:cubicBezTo>
                    <a:pt x="1102360" y="4375150"/>
                    <a:pt x="1101090" y="4368800"/>
                    <a:pt x="1101090" y="4368800"/>
                  </a:cubicBezTo>
                  <a:cubicBezTo>
                    <a:pt x="1101090" y="4368800"/>
                    <a:pt x="1089660" y="4301490"/>
                    <a:pt x="1082040" y="4293870"/>
                  </a:cubicBezTo>
                  <a:cubicBezTo>
                    <a:pt x="1080770" y="4292600"/>
                    <a:pt x="1075690" y="4292600"/>
                    <a:pt x="1075690" y="4292600"/>
                  </a:cubicBezTo>
                  <a:cubicBezTo>
                    <a:pt x="1075690" y="4292600"/>
                    <a:pt x="1070610" y="4291330"/>
                    <a:pt x="1068070" y="4290060"/>
                  </a:cubicBezTo>
                  <a:cubicBezTo>
                    <a:pt x="1065530" y="4288790"/>
                    <a:pt x="1061720" y="4286250"/>
                    <a:pt x="1061720" y="4286250"/>
                  </a:cubicBezTo>
                  <a:cubicBezTo>
                    <a:pt x="1061720" y="4286250"/>
                    <a:pt x="1056640" y="4283710"/>
                    <a:pt x="1055370" y="4282440"/>
                  </a:cubicBezTo>
                  <a:cubicBezTo>
                    <a:pt x="1052830" y="4279900"/>
                    <a:pt x="1049020" y="4277360"/>
                    <a:pt x="1049020" y="4277360"/>
                  </a:cubicBezTo>
                  <a:cubicBezTo>
                    <a:pt x="1049020" y="4277360"/>
                    <a:pt x="1046480" y="4273550"/>
                    <a:pt x="1043940" y="4271010"/>
                  </a:cubicBezTo>
                  <a:cubicBezTo>
                    <a:pt x="1042670" y="4269740"/>
                    <a:pt x="1041400" y="4268470"/>
                    <a:pt x="1040130" y="4265930"/>
                  </a:cubicBezTo>
                  <a:cubicBezTo>
                    <a:pt x="1035050" y="4259580"/>
                    <a:pt x="1023620" y="4237990"/>
                    <a:pt x="1021080" y="4237990"/>
                  </a:cubicBezTo>
                  <a:cubicBezTo>
                    <a:pt x="1018540" y="4237990"/>
                    <a:pt x="1018540" y="4240530"/>
                    <a:pt x="1017270" y="4241800"/>
                  </a:cubicBezTo>
                  <a:cubicBezTo>
                    <a:pt x="1016000" y="4243070"/>
                    <a:pt x="1013460" y="4244340"/>
                    <a:pt x="1013460" y="4246880"/>
                  </a:cubicBezTo>
                  <a:cubicBezTo>
                    <a:pt x="1012190" y="4253230"/>
                    <a:pt x="1022350" y="4265930"/>
                    <a:pt x="1026160" y="4281170"/>
                  </a:cubicBezTo>
                  <a:cubicBezTo>
                    <a:pt x="1031240" y="4306570"/>
                    <a:pt x="1028700" y="4367530"/>
                    <a:pt x="1032510" y="4387850"/>
                  </a:cubicBezTo>
                  <a:cubicBezTo>
                    <a:pt x="1033780" y="4394200"/>
                    <a:pt x="1035050" y="4394200"/>
                    <a:pt x="1037590" y="4403090"/>
                  </a:cubicBezTo>
                  <a:cubicBezTo>
                    <a:pt x="1050290" y="4446270"/>
                    <a:pt x="1144270" y="4806950"/>
                    <a:pt x="1144270" y="4808220"/>
                  </a:cubicBezTo>
                  <a:cubicBezTo>
                    <a:pt x="1144270" y="4808220"/>
                    <a:pt x="1145540" y="4812030"/>
                    <a:pt x="1146810" y="4814570"/>
                  </a:cubicBezTo>
                  <a:cubicBezTo>
                    <a:pt x="1146810" y="4817110"/>
                    <a:pt x="1149350" y="4822190"/>
                    <a:pt x="1149350" y="4822190"/>
                  </a:cubicBezTo>
                  <a:cubicBezTo>
                    <a:pt x="1149350" y="4822190"/>
                    <a:pt x="1149350" y="4826000"/>
                    <a:pt x="1149350" y="4828540"/>
                  </a:cubicBezTo>
                  <a:cubicBezTo>
                    <a:pt x="1149350" y="4831080"/>
                    <a:pt x="1150620" y="4836160"/>
                    <a:pt x="1150620" y="4836160"/>
                  </a:cubicBezTo>
                  <a:cubicBezTo>
                    <a:pt x="1150620" y="4836160"/>
                    <a:pt x="1149350" y="4841240"/>
                    <a:pt x="1149350" y="4843780"/>
                  </a:cubicBezTo>
                  <a:cubicBezTo>
                    <a:pt x="1148080" y="4846320"/>
                    <a:pt x="1148080" y="4851400"/>
                    <a:pt x="1148080" y="4851400"/>
                  </a:cubicBezTo>
                  <a:cubicBezTo>
                    <a:pt x="1148080" y="4851400"/>
                    <a:pt x="1145540" y="4855210"/>
                    <a:pt x="1145540" y="4857750"/>
                  </a:cubicBezTo>
                  <a:cubicBezTo>
                    <a:pt x="1144270" y="4860290"/>
                    <a:pt x="1141730" y="4864100"/>
                    <a:pt x="1141730" y="4864100"/>
                  </a:cubicBezTo>
                  <a:cubicBezTo>
                    <a:pt x="1141730" y="4864100"/>
                    <a:pt x="1139190" y="4869180"/>
                    <a:pt x="1137920" y="4870450"/>
                  </a:cubicBezTo>
                  <a:cubicBezTo>
                    <a:pt x="1136650" y="4872990"/>
                    <a:pt x="1134110" y="4876800"/>
                    <a:pt x="1132840" y="4876800"/>
                  </a:cubicBezTo>
                  <a:cubicBezTo>
                    <a:pt x="1132840" y="4876800"/>
                    <a:pt x="1130300" y="4879340"/>
                    <a:pt x="1127760" y="4880610"/>
                  </a:cubicBezTo>
                  <a:cubicBezTo>
                    <a:pt x="1126490" y="4883150"/>
                    <a:pt x="1122680" y="4885690"/>
                    <a:pt x="1122680" y="4885690"/>
                  </a:cubicBezTo>
                  <a:cubicBezTo>
                    <a:pt x="1122680" y="4885690"/>
                    <a:pt x="1117600" y="4888230"/>
                    <a:pt x="1115060" y="4889500"/>
                  </a:cubicBezTo>
                  <a:cubicBezTo>
                    <a:pt x="1113790" y="4890770"/>
                    <a:pt x="1108710" y="4892040"/>
                    <a:pt x="1108710" y="4892040"/>
                  </a:cubicBezTo>
                  <a:cubicBezTo>
                    <a:pt x="1108710" y="4892040"/>
                    <a:pt x="1103630" y="4893310"/>
                    <a:pt x="1101090" y="4893310"/>
                  </a:cubicBezTo>
                  <a:cubicBezTo>
                    <a:pt x="1099820" y="4894580"/>
                    <a:pt x="1094740" y="4895850"/>
                    <a:pt x="1094740" y="4895850"/>
                  </a:cubicBezTo>
                  <a:cubicBezTo>
                    <a:pt x="1094740" y="4895850"/>
                    <a:pt x="1089660" y="4895850"/>
                    <a:pt x="1087120" y="4894580"/>
                  </a:cubicBezTo>
                  <a:cubicBezTo>
                    <a:pt x="1084580" y="4894580"/>
                    <a:pt x="1079500" y="4894580"/>
                    <a:pt x="1079500" y="4894580"/>
                  </a:cubicBezTo>
                  <a:cubicBezTo>
                    <a:pt x="1079500" y="4894580"/>
                    <a:pt x="1074420" y="4893310"/>
                    <a:pt x="1073150" y="4893310"/>
                  </a:cubicBezTo>
                  <a:cubicBezTo>
                    <a:pt x="1070610" y="4892040"/>
                    <a:pt x="1065530" y="4890770"/>
                    <a:pt x="1065530" y="4890770"/>
                  </a:cubicBezTo>
                  <a:cubicBezTo>
                    <a:pt x="1065530" y="4890770"/>
                    <a:pt x="1061720" y="4888230"/>
                    <a:pt x="1059180" y="4886960"/>
                  </a:cubicBezTo>
                  <a:cubicBezTo>
                    <a:pt x="1056640" y="4885690"/>
                    <a:pt x="1052830" y="4884420"/>
                    <a:pt x="1052830" y="4883150"/>
                  </a:cubicBezTo>
                  <a:cubicBezTo>
                    <a:pt x="1052830" y="4883150"/>
                    <a:pt x="1049020" y="4880610"/>
                    <a:pt x="1047750" y="4879340"/>
                  </a:cubicBezTo>
                  <a:cubicBezTo>
                    <a:pt x="1045210" y="4876800"/>
                    <a:pt x="1041400" y="4874260"/>
                    <a:pt x="1041400" y="4874260"/>
                  </a:cubicBezTo>
                  <a:cubicBezTo>
                    <a:pt x="1041400" y="4872990"/>
                    <a:pt x="1038860" y="4869180"/>
                    <a:pt x="1037590" y="4867910"/>
                  </a:cubicBezTo>
                  <a:cubicBezTo>
                    <a:pt x="1036320" y="4865370"/>
                    <a:pt x="1036320" y="4864100"/>
                    <a:pt x="1033780" y="4861560"/>
                  </a:cubicBezTo>
                  <a:cubicBezTo>
                    <a:pt x="1027430" y="4850130"/>
                    <a:pt x="1012190" y="4817110"/>
                    <a:pt x="998220" y="4787900"/>
                  </a:cubicBezTo>
                  <a:cubicBezTo>
                    <a:pt x="976630" y="4744720"/>
                    <a:pt x="946150" y="4685030"/>
                    <a:pt x="919480" y="4627880"/>
                  </a:cubicBezTo>
                  <a:cubicBezTo>
                    <a:pt x="890270" y="4565650"/>
                    <a:pt x="838200" y="4428490"/>
                    <a:pt x="828040" y="4428490"/>
                  </a:cubicBezTo>
                  <a:cubicBezTo>
                    <a:pt x="826770" y="4428490"/>
                    <a:pt x="826770" y="4432300"/>
                    <a:pt x="825500" y="4434840"/>
                  </a:cubicBezTo>
                  <a:cubicBezTo>
                    <a:pt x="824230" y="4437380"/>
                    <a:pt x="821690" y="4442460"/>
                    <a:pt x="821690" y="4442460"/>
                  </a:cubicBezTo>
                  <a:cubicBezTo>
                    <a:pt x="821690" y="4442460"/>
                    <a:pt x="817880" y="4447540"/>
                    <a:pt x="815340" y="4450080"/>
                  </a:cubicBezTo>
                  <a:cubicBezTo>
                    <a:pt x="814070" y="4452620"/>
                    <a:pt x="810260" y="4456430"/>
                    <a:pt x="810260" y="4456430"/>
                  </a:cubicBezTo>
                  <a:cubicBezTo>
                    <a:pt x="810260" y="4456430"/>
                    <a:pt x="805180" y="4460240"/>
                    <a:pt x="802640" y="4462780"/>
                  </a:cubicBezTo>
                  <a:cubicBezTo>
                    <a:pt x="800100" y="4464050"/>
                    <a:pt x="795020" y="4467860"/>
                    <a:pt x="795020" y="4467860"/>
                  </a:cubicBezTo>
                  <a:cubicBezTo>
                    <a:pt x="795020" y="4467860"/>
                    <a:pt x="789940" y="4470400"/>
                    <a:pt x="787400" y="4471670"/>
                  </a:cubicBezTo>
                  <a:cubicBezTo>
                    <a:pt x="783590" y="4472940"/>
                    <a:pt x="778510" y="4474210"/>
                    <a:pt x="778510" y="4474210"/>
                  </a:cubicBezTo>
                  <a:cubicBezTo>
                    <a:pt x="778510" y="4475480"/>
                    <a:pt x="772160" y="4475480"/>
                    <a:pt x="769620" y="4476750"/>
                  </a:cubicBezTo>
                  <a:cubicBezTo>
                    <a:pt x="765810" y="4476750"/>
                    <a:pt x="760730" y="4478020"/>
                    <a:pt x="760730" y="4478020"/>
                  </a:cubicBezTo>
                  <a:cubicBezTo>
                    <a:pt x="760730" y="4478020"/>
                    <a:pt x="754380" y="4476750"/>
                    <a:pt x="751840" y="4476750"/>
                  </a:cubicBezTo>
                  <a:cubicBezTo>
                    <a:pt x="749300" y="4476750"/>
                    <a:pt x="746760" y="4475480"/>
                    <a:pt x="745490" y="4476750"/>
                  </a:cubicBezTo>
                  <a:cubicBezTo>
                    <a:pt x="740410" y="4480560"/>
                    <a:pt x="748030" y="4522470"/>
                    <a:pt x="748030" y="4523740"/>
                  </a:cubicBezTo>
                  <a:cubicBezTo>
                    <a:pt x="748030" y="4523740"/>
                    <a:pt x="748030" y="4530090"/>
                    <a:pt x="749300" y="4532630"/>
                  </a:cubicBezTo>
                  <a:cubicBezTo>
                    <a:pt x="749300" y="4536440"/>
                    <a:pt x="749300" y="4541520"/>
                    <a:pt x="749300" y="4542790"/>
                  </a:cubicBezTo>
                  <a:cubicBezTo>
                    <a:pt x="749300" y="4542790"/>
                    <a:pt x="748030" y="4547870"/>
                    <a:pt x="748030" y="4551680"/>
                  </a:cubicBezTo>
                  <a:cubicBezTo>
                    <a:pt x="748030" y="4554220"/>
                    <a:pt x="746760" y="4560570"/>
                    <a:pt x="746760" y="4560570"/>
                  </a:cubicBezTo>
                  <a:cubicBezTo>
                    <a:pt x="746760" y="4560570"/>
                    <a:pt x="744220" y="4566920"/>
                    <a:pt x="742950" y="4569460"/>
                  </a:cubicBezTo>
                  <a:cubicBezTo>
                    <a:pt x="741680" y="4572000"/>
                    <a:pt x="739140" y="4578350"/>
                    <a:pt x="739140" y="4578350"/>
                  </a:cubicBezTo>
                  <a:cubicBezTo>
                    <a:pt x="739140" y="4578350"/>
                    <a:pt x="735330" y="4583430"/>
                    <a:pt x="732790" y="4585970"/>
                  </a:cubicBezTo>
                  <a:cubicBezTo>
                    <a:pt x="731520" y="4588510"/>
                    <a:pt x="727710" y="4593590"/>
                    <a:pt x="727710" y="4593590"/>
                  </a:cubicBezTo>
                  <a:cubicBezTo>
                    <a:pt x="727710" y="4593590"/>
                    <a:pt x="722630" y="4597400"/>
                    <a:pt x="720090" y="4598670"/>
                  </a:cubicBezTo>
                  <a:cubicBezTo>
                    <a:pt x="717550" y="4601210"/>
                    <a:pt x="712470" y="4605020"/>
                    <a:pt x="712470" y="4605020"/>
                  </a:cubicBezTo>
                  <a:cubicBezTo>
                    <a:pt x="712470" y="4605020"/>
                    <a:pt x="707390" y="4607560"/>
                    <a:pt x="704850" y="4608830"/>
                  </a:cubicBezTo>
                  <a:cubicBezTo>
                    <a:pt x="701040" y="4610100"/>
                    <a:pt x="695960" y="4612640"/>
                    <a:pt x="695960" y="4612640"/>
                  </a:cubicBezTo>
                  <a:cubicBezTo>
                    <a:pt x="695960" y="4612640"/>
                    <a:pt x="689610" y="4613910"/>
                    <a:pt x="687070" y="4615180"/>
                  </a:cubicBezTo>
                  <a:cubicBezTo>
                    <a:pt x="683260" y="4615180"/>
                    <a:pt x="676910" y="4616450"/>
                    <a:pt x="676910" y="4616450"/>
                  </a:cubicBezTo>
                  <a:cubicBezTo>
                    <a:pt x="676910" y="4616450"/>
                    <a:pt x="670560" y="4616450"/>
                    <a:pt x="668020" y="4616450"/>
                  </a:cubicBezTo>
                  <a:cubicBezTo>
                    <a:pt x="664210" y="4616450"/>
                    <a:pt x="659130" y="4616450"/>
                    <a:pt x="659130" y="4616450"/>
                  </a:cubicBezTo>
                  <a:cubicBezTo>
                    <a:pt x="657860" y="4616450"/>
                    <a:pt x="657860" y="4616450"/>
                    <a:pt x="657860" y="4616450"/>
                  </a:cubicBezTo>
                  <a:cubicBezTo>
                    <a:pt x="657860" y="4616450"/>
                    <a:pt x="652780" y="4613910"/>
                    <a:pt x="648970" y="4612640"/>
                  </a:cubicBezTo>
                  <a:cubicBezTo>
                    <a:pt x="646430" y="4612640"/>
                    <a:pt x="640080" y="4610100"/>
                    <a:pt x="640080" y="4610100"/>
                  </a:cubicBezTo>
                  <a:cubicBezTo>
                    <a:pt x="640080" y="4610100"/>
                    <a:pt x="635000" y="4607560"/>
                    <a:pt x="632460" y="4606290"/>
                  </a:cubicBezTo>
                  <a:cubicBezTo>
                    <a:pt x="629920" y="4603750"/>
                    <a:pt x="624840" y="4601210"/>
                    <a:pt x="623570" y="4601210"/>
                  </a:cubicBezTo>
                  <a:cubicBezTo>
                    <a:pt x="623570" y="4601210"/>
                    <a:pt x="619760" y="4596130"/>
                    <a:pt x="617220" y="4594860"/>
                  </a:cubicBezTo>
                  <a:cubicBezTo>
                    <a:pt x="614680" y="4592320"/>
                    <a:pt x="610870" y="4588510"/>
                    <a:pt x="610870" y="4588510"/>
                  </a:cubicBezTo>
                  <a:cubicBezTo>
                    <a:pt x="610870" y="4587240"/>
                    <a:pt x="607060" y="4582160"/>
                    <a:pt x="605790" y="4579620"/>
                  </a:cubicBezTo>
                  <a:cubicBezTo>
                    <a:pt x="603250" y="4577080"/>
                    <a:pt x="600710" y="4572000"/>
                    <a:pt x="600710" y="4572000"/>
                  </a:cubicBezTo>
                  <a:cubicBezTo>
                    <a:pt x="600710" y="4572000"/>
                    <a:pt x="598170" y="4565650"/>
                    <a:pt x="598170" y="4563110"/>
                  </a:cubicBezTo>
                  <a:cubicBezTo>
                    <a:pt x="596900" y="4560570"/>
                    <a:pt x="595630" y="4558030"/>
                    <a:pt x="594360" y="4554220"/>
                  </a:cubicBezTo>
                  <a:cubicBezTo>
                    <a:pt x="591820" y="4545330"/>
                    <a:pt x="584200" y="4511040"/>
                    <a:pt x="580390" y="4509770"/>
                  </a:cubicBezTo>
                  <a:cubicBezTo>
                    <a:pt x="577850" y="4509770"/>
                    <a:pt x="575310" y="4512310"/>
                    <a:pt x="575310" y="4512310"/>
                  </a:cubicBezTo>
                  <a:cubicBezTo>
                    <a:pt x="575310" y="4513580"/>
                    <a:pt x="568960" y="4514850"/>
                    <a:pt x="566420" y="4516120"/>
                  </a:cubicBezTo>
                  <a:cubicBezTo>
                    <a:pt x="563880" y="4517390"/>
                    <a:pt x="557530" y="4518660"/>
                    <a:pt x="557530" y="4518660"/>
                  </a:cubicBezTo>
                  <a:cubicBezTo>
                    <a:pt x="557530" y="4518660"/>
                    <a:pt x="551180" y="4519930"/>
                    <a:pt x="548640" y="4519930"/>
                  </a:cubicBezTo>
                  <a:cubicBezTo>
                    <a:pt x="544830" y="4519930"/>
                    <a:pt x="538480" y="4521200"/>
                    <a:pt x="538480" y="4521200"/>
                  </a:cubicBezTo>
                  <a:cubicBezTo>
                    <a:pt x="538480" y="4521200"/>
                    <a:pt x="532130" y="4519930"/>
                    <a:pt x="529590" y="4519930"/>
                  </a:cubicBezTo>
                  <a:cubicBezTo>
                    <a:pt x="527050" y="4519930"/>
                    <a:pt x="520700" y="4518660"/>
                    <a:pt x="520700" y="4518660"/>
                  </a:cubicBezTo>
                  <a:cubicBezTo>
                    <a:pt x="520700" y="4518660"/>
                    <a:pt x="514350" y="4516120"/>
                    <a:pt x="511810" y="4514850"/>
                  </a:cubicBezTo>
                  <a:cubicBezTo>
                    <a:pt x="509270" y="4513580"/>
                    <a:pt x="502920" y="4511040"/>
                    <a:pt x="502920" y="4511040"/>
                  </a:cubicBezTo>
                  <a:cubicBezTo>
                    <a:pt x="502920" y="4511040"/>
                    <a:pt x="497840" y="4508500"/>
                    <a:pt x="495300" y="4505960"/>
                  </a:cubicBezTo>
                  <a:cubicBezTo>
                    <a:pt x="492760" y="4504690"/>
                    <a:pt x="487680" y="4500880"/>
                    <a:pt x="487680" y="4500880"/>
                  </a:cubicBezTo>
                  <a:cubicBezTo>
                    <a:pt x="487680" y="4500880"/>
                    <a:pt x="483870" y="4495800"/>
                    <a:pt x="481330" y="4493260"/>
                  </a:cubicBezTo>
                  <a:cubicBezTo>
                    <a:pt x="480060" y="4490720"/>
                    <a:pt x="474980" y="4486910"/>
                    <a:pt x="474980" y="4486910"/>
                  </a:cubicBezTo>
                  <a:cubicBezTo>
                    <a:pt x="474980" y="4485640"/>
                    <a:pt x="472440" y="4480560"/>
                    <a:pt x="471170" y="4478020"/>
                  </a:cubicBezTo>
                  <a:cubicBezTo>
                    <a:pt x="469900" y="4475480"/>
                    <a:pt x="467360" y="4469130"/>
                    <a:pt x="467360" y="4469130"/>
                  </a:cubicBezTo>
                  <a:cubicBezTo>
                    <a:pt x="467360" y="4469130"/>
                    <a:pt x="466090" y="4464050"/>
                    <a:pt x="464820" y="4460240"/>
                  </a:cubicBezTo>
                  <a:cubicBezTo>
                    <a:pt x="464820" y="4457700"/>
                    <a:pt x="463550" y="4451350"/>
                    <a:pt x="463550" y="4451350"/>
                  </a:cubicBezTo>
                  <a:cubicBezTo>
                    <a:pt x="462280" y="4451350"/>
                    <a:pt x="447040" y="4422140"/>
                    <a:pt x="439420" y="4419600"/>
                  </a:cubicBezTo>
                  <a:cubicBezTo>
                    <a:pt x="436880" y="4418330"/>
                    <a:pt x="430530" y="4422140"/>
                    <a:pt x="430530" y="4422140"/>
                  </a:cubicBezTo>
                  <a:cubicBezTo>
                    <a:pt x="430530" y="4422140"/>
                    <a:pt x="424180" y="4422140"/>
                    <a:pt x="420370" y="4422140"/>
                  </a:cubicBezTo>
                  <a:cubicBezTo>
                    <a:pt x="417830" y="4422140"/>
                    <a:pt x="411480" y="4423410"/>
                    <a:pt x="410210" y="4423410"/>
                  </a:cubicBezTo>
                  <a:cubicBezTo>
                    <a:pt x="410210" y="4423410"/>
                    <a:pt x="403860" y="4420870"/>
                    <a:pt x="401320" y="4420870"/>
                  </a:cubicBezTo>
                  <a:cubicBezTo>
                    <a:pt x="397510" y="4419600"/>
                    <a:pt x="391160" y="4418330"/>
                    <a:pt x="391160" y="4418330"/>
                  </a:cubicBezTo>
                  <a:cubicBezTo>
                    <a:pt x="391160" y="4418330"/>
                    <a:pt x="384810" y="4415790"/>
                    <a:pt x="382270" y="4414520"/>
                  </a:cubicBezTo>
                  <a:cubicBezTo>
                    <a:pt x="378460" y="4413250"/>
                    <a:pt x="373380" y="4409440"/>
                    <a:pt x="373380" y="4409440"/>
                  </a:cubicBezTo>
                  <a:cubicBezTo>
                    <a:pt x="372110" y="4409440"/>
                    <a:pt x="368300" y="4405630"/>
                    <a:pt x="364490" y="4403090"/>
                  </a:cubicBezTo>
                  <a:cubicBezTo>
                    <a:pt x="361950" y="4400550"/>
                    <a:pt x="356870" y="4396740"/>
                    <a:pt x="356870" y="4396740"/>
                  </a:cubicBezTo>
                  <a:cubicBezTo>
                    <a:pt x="356870" y="4396740"/>
                    <a:pt x="353060" y="4391660"/>
                    <a:pt x="351790" y="4389120"/>
                  </a:cubicBezTo>
                  <a:cubicBezTo>
                    <a:pt x="349250" y="4386580"/>
                    <a:pt x="347980" y="4382770"/>
                    <a:pt x="346710" y="4382770"/>
                  </a:cubicBezTo>
                  <a:cubicBezTo>
                    <a:pt x="346710" y="4382770"/>
                    <a:pt x="345440" y="4382770"/>
                    <a:pt x="345440" y="4384040"/>
                  </a:cubicBezTo>
                  <a:cubicBezTo>
                    <a:pt x="344170" y="4385310"/>
                    <a:pt x="337820" y="4390390"/>
                    <a:pt x="337820" y="4390390"/>
                  </a:cubicBezTo>
                  <a:cubicBezTo>
                    <a:pt x="337820" y="4390390"/>
                    <a:pt x="332740" y="4392930"/>
                    <a:pt x="330200" y="4395470"/>
                  </a:cubicBezTo>
                  <a:cubicBezTo>
                    <a:pt x="327660" y="4396740"/>
                    <a:pt x="321310" y="4399280"/>
                    <a:pt x="321310" y="4399280"/>
                  </a:cubicBezTo>
                  <a:cubicBezTo>
                    <a:pt x="321310" y="4400550"/>
                    <a:pt x="314960" y="4401820"/>
                    <a:pt x="312420" y="4403090"/>
                  </a:cubicBezTo>
                  <a:cubicBezTo>
                    <a:pt x="308610" y="4403090"/>
                    <a:pt x="302260" y="4405630"/>
                    <a:pt x="302260" y="4405630"/>
                  </a:cubicBezTo>
                  <a:cubicBezTo>
                    <a:pt x="302260" y="4405630"/>
                    <a:pt x="295910" y="4405630"/>
                    <a:pt x="293370" y="4405630"/>
                  </a:cubicBezTo>
                  <a:cubicBezTo>
                    <a:pt x="289560" y="4405630"/>
                    <a:pt x="283210" y="4405630"/>
                    <a:pt x="283210" y="4405630"/>
                  </a:cubicBezTo>
                  <a:cubicBezTo>
                    <a:pt x="283210" y="4405630"/>
                    <a:pt x="276860" y="4404360"/>
                    <a:pt x="274320" y="4404360"/>
                  </a:cubicBezTo>
                  <a:cubicBezTo>
                    <a:pt x="270510" y="4403090"/>
                    <a:pt x="264160" y="4401820"/>
                    <a:pt x="264160" y="4401820"/>
                  </a:cubicBezTo>
                  <a:cubicBezTo>
                    <a:pt x="264160" y="4401820"/>
                    <a:pt x="257810" y="4399280"/>
                    <a:pt x="255270" y="4398010"/>
                  </a:cubicBezTo>
                  <a:cubicBezTo>
                    <a:pt x="252730" y="4396740"/>
                    <a:pt x="246380" y="4394200"/>
                    <a:pt x="246380" y="4394200"/>
                  </a:cubicBezTo>
                  <a:cubicBezTo>
                    <a:pt x="246380" y="4392930"/>
                    <a:pt x="241300" y="4389120"/>
                    <a:pt x="238760" y="4387850"/>
                  </a:cubicBezTo>
                  <a:cubicBezTo>
                    <a:pt x="236220" y="4385310"/>
                    <a:pt x="231140" y="4381500"/>
                    <a:pt x="231140" y="4381500"/>
                  </a:cubicBezTo>
                  <a:cubicBezTo>
                    <a:pt x="231140" y="4381500"/>
                    <a:pt x="227330" y="4376420"/>
                    <a:pt x="226060" y="4373880"/>
                  </a:cubicBezTo>
                  <a:cubicBezTo>
                    <a:pt x="223520" y="4371340"/>
                    <a:pt x="219710" y="4366260"/>
                    <a:pt x="219710" y="4366260"/>
                  </a:cubicBezTo>
                  <a:cubicBezTo>
                    <a:pt x="219710" y="4364990"/>
                    <a:pt x="217170" y="4359910"/>
                    <a:pt x="215900" y="4356100"/>
                  </a:cubicBezTo>
                  <a:cubicBezTo>
                    <a:pt x="214630" y="4353560"/>
                    <a:pt x="212090" y="4348480"/>
                    <a:pt x="212090" y="4347210"/>
                  </a:cubicBezTo>
                  <a:cubicBezTo>
                    <a:pt x="212090" y="4347210"/>
                    <a:pt x="212090" y="4340860"/>
                    <a:pt x="210820" y="4338320"/>
                  </a:cubicBezTo>
                  <a:cubicBezTo>
                    <a:pt x="210820" y="4334510"/>
                    <a:pt x="210820" y="4333240"/>
                    <a:pt x="209550" y="4328160"/>
                  </a:cubicBezTo>
                  <a:cubicBezTo>
                    <a:pt x="207010" y="4315460"/>
                    <a:pt x="198120" y="4283710"/>
                    <a:pt x="189230" y="4257040"/>
                  </a:cubicBezTo>
                  <a:cubicBezTo>
                    <a:pt x="177800" y="4221480"/>
                    <a:pt x="153670" y="4175760"/>
                    <a:pt x="140970" y="4137660"/>
                  </a:cubicBezTo>
                  <a:cubicBezTo>
                    <a:pt x="130810" y="4103370"/>
                    <a:pt x="121920" y="4069080"/>
                    <a:pt x="116840" y="4036060"/>
                  </a:cubicBezTo>
                  <a:cubicBezTo>
                    <a:pt x="111760" y="4004310"/>
                    <a:pt x="101600" y="3975100"/>
                    <a:pt x="107950" y="3940810"/>
                  </a:cubicBezTo>
                  <a:cubicBezTo>
                    <a:pt x="116840" y="3897630"/>
                    <a:pt x="149860" y="3811270"/>
                    <a:pt x="179070" y="3799840"/>
                  </a:cubicBezTo>
                  <a:cubicBezTo>
                    <a:pt x="198120" y="3793490"/>
                    <a:pt x="240030" y="3827780"/>
                    <a:pt x="243840" y="3829050"/>
                  </a:cubicBezTo>
                  <a:cubicBezTo>
                    <a:pt x="245110" y="3829050"/>
                    <a:pt x="254000" y="3829050"/>
                    <a:pt x="254000" y="3829050"/>
                  </a:cubicBezTo>
                  <a:cubicBezTo>
                    <a:pt x="254000" y="3829050"/>
                    <a:pt x="260350" y="3830320"/>
                    <a:pt x="262890" y="3830320"/>
                  </a:cubicBezTo>
                  <a:cubicBezTo>
                    <a:pt x="266700" y="3831590"/>
                    <a:pt x="273050" y="3832860"/>
                    <a:pt x="273050" y="3832860"/>
                  </a:cubicBezTo>
                  <a:cubicBezTo>
                    <a:pt x="273050" y="3832860"/>
                    <a:pt x="279400" y="3835400"/>
                    <a:pt x="281940" y="3837940"/>
                  </a:cubicBezTo>
                  <a:cubicBezTo>
                    <a:pt x="284480" y="3839210"/>
                    <a:pt x="290830" y="3841750"/>
                    <a:pt x="290830" y="3841750"/>
                  </a:cubicBezTo>
                  <a:cubicBezTo>
                    <a:pt x="290830" y="3841750"/>
                    <a:pt x="295910" y="3845560"/>
                    <a:pt x="298450" y="3848100"/>
                  </a:cubicBezTo>
                  <a:cubicBezTo>
                    <a:pt x="300990" y="3850640"/>
                    <a:pt x="306070" y="3854450"/>
                    <a:pt x="306070" y="3854450"/>
                  </a:cubicBezTo>
                  <a:cubicBezTo>
                    <a:pt x="306070" y="3854450"/>
                    <a:pt x="309880" y="3859530"/>
                    <a:pt x="311150" y="3862070"/>
                  </a:cubicBezTo>
                  <a:cubicBezTo>
                    <a:pt x="313690" y="3864610"/>
                    <a:pt x="317500" y="3869690"/>
                    <a:pt x="317500" y="3870960"/>
                  </a:cubicBezTo>
                  <a:cubicBezTo>
                    <a:pt x="317500" y="3870960"/>
                    <a:pt x="320040" y="3876040"/>
                    <a:pt x="321310" y="3879850"/>
                  </a:cubicBezTo>
                  <a:cubicBezTo>
                    <a:pt x="322580" y="3882390"/>
                    <a:pt x="325120" y="3888740"/>
                    <a:pt x="325120" y="3888740"/>
                  </a:cubicBezTo>
                  <a:cubicBezTo>
                    <a:pt x="325120" y="3888740"/>
                    <a:pt x="325120" y="3895090"/>
                    <a:pt x="326390" y="3898900"/>
                  </a:cubicBezTo>
                  <a:cubicBezTo>
                    <a:pt x="326390" y="3900170"/>
                    <a:pt x="326390" y="3901440"/>
                    <a:pt x="326390" y="3903980"/>
                  </a:cubicBezTo>
                  <a:cubicBezTo>
                    <a:pt x="328930" y="3910330"/>
                    <a:pt x="342900" y="3943350"/>
                    <a:pt x="346710" y="3943350"/>
                  </a:cubicBezTo>
                  <a:cubicBezTo>
                    <a:pt x="351790" y="3942080"/>
                    <a:pt x="349250" y="3915410"/>
                    <a:pt x="350520" y="3897630"/>
                  </a:cubicBezTo>
                  <a:cubicBezTo>
                    <a:pt x="351790" y="3869690"/>
                    <a:pt x="354330" y="3830320"/>
                    <a:pt x="355600" y="3793490"/>
                  </a:cubicBezTo>
                  <a:cubicBezTo>
                    <a:pt x="356870" y="3751580"/>
                    <a:pt x="372110" y="3695700"/>
                    <a:pt x="356870" y="3661410"/>
                  </a:cubicBezTo>
                  <a:cubicBezTo>
                    <a:pt x="344170" y="3633470"/>
                    <a:pt x="300990" y="3625850"/>
                    <a:pt x="288290" y="3600450"/>
                  </a:cubicBezTo>
                  <a:cubicBezTo>
                    <a:pt x="275590" y="3575050"/>
                    <a:pt x="285750" y="3526790"/>
                    <a:pt x="280670" y="3510280"/>
                  </a:cubicBezTo>
                  <a:cubicBezTo>
                    <a:pt x="279400" y="3502660"/>
                    <a:pt x="276860" y="3502660"/>
                    <a:pt x="274320" y="3495040"/>
                  </a:cubicBezTo>
                  <a:cubicBezTo>
                    <a:pt x="269240" y="3479800"/>
                    <a:pt x="255270" y="3420110"/>
                    <a:pt x="248920" y="3416300"/>
                  </a:cubicBezTo>
                  <a:cubicBezTo>
                    <a:pt x="246380" y="3416300"/>
                    <a:pt x="246380" y="3417570"/>
                    <a:pt x="245110" y="3417570"/>
                  </a:cubicBezTo>
                  <a:cubicBezTo>
                    <a:pt x="242570" y="3418840"/>
                    <a:pt x="237490" y="3420110"/>
                    <a:pt x="237490" y="3420110"/>
                  </a:cubicBezTo>
                  <a:cubicBezTo>
                    <a:pt x="237490" y="3420110"/>
                    <a:pt x="231140" y="3421380"/>
                    <a:pt x="228600" y="3421380"/>
                  </a:cubicBezTo>
                  <a:cubicBezTo>
                    <a:pt x="226060" y="3421380"/>
                    <a:pt x="220980" y="3421380"/>
                    <a:pt x="220980" y="3421380"/>
                  </a:cubicBezTo>
                  <a:cubicBezTo>
                    <a:pt x="220980" y="3421380"/>
                    <a:pt x="215900" y="3420110"/>
                    <a:pt x="213360" y="3420110"/>
                  </a:cubicBezTo>
                  <a:cubicBezTo>
                    <a:pt x="210820" y="3420110"/>
                    <a:pt x="205740" y="3418840"/>
                    <a:pt x="205740" y="3418840"/>
                  </a:cubicBezTo>
                  <a:cubicBezTo>
                    <a:pt x="205740" y="3418840"/>
                    <a:pt x="200660" y="3416300"/>
                    <a:pt x="198120" y="3415030"/>
                  </a:cubicBezTo>
                  <a:cubicBezTo>
                    <a:pt x="195580" y="3415030"/>
                    <a:pt x="191770" y="3412490"/>
                    <a:pt x="191770" y="3412490"/>
                  </a:cubicBezTo>
                  <a:cubicBezTo>
                    <a:pt x="191770" y="3412490"/>
                    <a:pt x="186690" y="3408680"/>
                    <a:pt x="185420" y="3407410"/>
                  </a:cubicBezTo>
                  <a:cubicBezTo>
                    <a:pt x="182880" y="3406140"/>
                    <a:pt x="179070" y="3402330"/>
                    <a:pt x="179070" y="3402330"/>
                  </a:cubicBezTo>
                  <a:cubicBezTo>
                    <a:pt x="179070" y="3402330"/>
                    <a:pt x="175260" y="3398520"/>
                    <a:pt x="173990" y="3397250"/>
                  </a:cubicBezTo>
                  <a:cubicBezTo>
                    <a:pt x="172720" y="3394710"/>
                    <a:pt x="168910" y="3390900"/>
                    <a:pt x="168910" y="3390900"/>
                  </a:cubicBezTo>
                  <a:cubicBezTo>
                    <a:pt x="168910" y="3390900"/>
                    <a:pt x="166370" y="3385820"/>
                    <a:pt x="166370" y="3383280"/>
                  </a:cubicBezTo>
                  <a:cubicBezTo>
                    <a:pt x="165100" y="3380740"/>
                    <a:pt x="162560" y="3375660"/>
                    <a:pt x="162560" y="3375660"/>
                  </a:cubicBezTo>
                  <a:cubicBezTo>
                    <a:pt x="162560" y="3375660"/>
                    <a:pt x="161290" y="3370580"/>
                    <a:pt x="161290" y="3368040"/>
                  </a:cubicBezTo>
                  <a:cubicBezTo>
                    <a:pt x="160020" y="3365500"/>
                    <a:pt x="160020" y="3364230"/>
                    <a:pt x="160020" y="3360420"/>
                  </a:cubicBezTo>
                  <a:cubicBezTo>
                    <a:pt x="157480" y="3350260"/>
                    <a:pt x="148590" y="3321050"/>
                    <a:pt x="146050" y="3298190"/>
                  </a:cubicBezTo>
                  <a:cubicBezTo>
                    <a:pt x="142240" y="3266440"/>
                    <a:pt x="140970" y="3228340"/>
                    <a:pt x="139700" y="3190240"/>
                  </a:cubicBezTo>
                  <a:cubicBezTo>
                    <a:pt x="138430" y="3147060"/>
                    <a:pt x="139700" y="3093720"/>
                    <a:pt x="139700" y="3048000"/>
                  </a:cubicBezTo>
                  <a:cubicBezTo>
                    <a:pt x="139700" y="3004820"/>
                    <a:pt x="154940" y="2941320"/>
                    <a:pt x="138430" y="2922270"/>
                  </a:cubicBezTo>
                  <a:cubicBezTo>
                    <a:pt x="128270" y="2910840"/>
                    <a:pt x="99060" y="2915920"/>
                    <a:pt x="88900" y="2914650"/>
                  </a:cubicBezTo>
                  <a:cubicBezTo>
                    <a:pt x="83820" y="2913380"/>
                    <a:pt x="82550" y="2913380"/>
                    <a:pt x="78740" y="2913380"/>
                  </a:cubicBezTo>
                  <a:cubicBezTo>
                    <a:pt x="76200" y="2913380"/>
                    <a:pt x="72390" y="2913380"/>
                    <a:pt x="69850" y="2912110"/>
                  </a:cubicBezTo>
                  <a:cubicBezTo>
                    <a:pt x="67310" y="2912110"/>
                    <a:pt x="66040" y="2910840"/>
                    <a:pt x="64770" y="2910840"/>
                  </a:cubicBezTo>
                  <a:cubicBezTo>
                    <a:pt x="63500" y="2910840"/>
                    <a:pt x="62230" y="2910840"/>
                    <a:pt x="59690" y="2909570"/>
                  </a:cubicBezTo>
                  <a:cubicBezTo>
                    <a:pt x="58420" y="2909570"/>
                    <a:pt x="54610" y="2907030"/>
                    <a:pt x="52070" y="2905760"/>
                  </a:cubicBezTo>
                  <a:cubicBezTo>
                    <a:pt x="48260" y="2904490"/>
                    <a:pt x="44450" y="2903220"/>
                    <a:pt x="43180" y="2901950"/>
                  </a:cubicBezTo>
                  <a:cubicBezTo>
                    <a:pt x="40640" y="2900680"/>
                    <a:pt x="40640" y="2899410"/>
                    <a:pt x="39370" y="2898140"/>
                  </a:cubicBezTo>
                  <a:cubicBezTo>
                    <a:pt x="38100" y="2898140"/>
                    <a:pt x="36830" y="2898140"/>
                    <a:pt x="34290" y="2896870"/>
                  </a:cubicBezTo>
                  <a:cubicBezTo>
                    <a:pt x="33020" y="2894330"/>
                    <a:pt x="30480" y="2891790"/>
                    <a:pt x="27940" y="2889250"/>
                  </a:cubicBezTo>
                  <a:cubicBezTo>
                    <a:pt x="25400" y="2886710"/>
                    <a:pt x="22860" y="2885440"/>
                    <a:pt x="20320" y="2882900"/>
                  </a:cubicBezTo>
                  <a:cubicBezTo>
                    <a:pt x="19050" y="2881630"/>
                    <a:pt x="19050" y="2880360"/>
                    <a:pt x="17780" y="2879090"/>
                  </a:cubicBezTo>
                  <a:cubicBezTo>
                    <a:pt x="17780" y="2877820"/>
                    <a:pt x="16510" y="2876550"/>
                    <a:pt x="15240" y="2875280"/>
                  </a:cubicBezTo>
                  <a:cubicBezTo>
                    <a:pt x="13970" y="2872740"/>
                    <a:pt x="12700" y="2868930"/>
                    <a:pt x="11430" y="2866390"/>
                  </a:cubicBezTo>
                  <a:cubicBezTo>
                    <a:pt x="8890" y="2863850"/>
                    <a:pt x="6350" y="2861310"/>
                    <a:pt x="6350" y="2858770"/>
                  </a:cubicBezTo>
                  <a:cubicBezTo>
                    <a:pt x="5080" y="2856230"/>
                    <a:pt x="5080" y="2854960"/>
                    <a:pt x="5080" y="2853690"/>
                  </a:cubicBezTo>
                  <a:cubicBezTo>
                    <a:pt x="3810" y="2852420"/>
                    <a:pt x="3810" y="2851150"/>
                    <a:pt x="2540" y="2849880"/>
                  </a:cubicBezTo>
                  <a:cubicBezTo>
                    <a:pt x="2540" y="2847340"/>
                    <a:pt x="2540" y="2842260"/>
                    <a:pt x="1270" y="2839720"/>
                  </a:cubicBezTo>
                  <a:cubicBezTo>
                    <a:pt x="1270" y="2835910"/>
                    <a:pt x="0" y="2830830"/>
                    <a:pt x="0" y="2830830"/>
                  </a:cubicBezTo>
                  <a:moveTo>
                    <a:pt x="669290" y="4023360"/>
                  </a:moveTo>
                  <a:cubicBezTo>
                    <a:pt x="671830" y="4024630"/>
                    <a:pt x="671830" y="4023360"/>
                    <a:pt x="670560" y="4023360"/>
                  </a:cubicBezTo>
                  <a:cubicBezTo>
                    <a:pt x="670560" y="4023360"/>
                    <a:pt x="669290" y="4023360"/>
                    <a:pt x="669290" y="4023360"/>
                  </a:cubicBezTo>
                  <a:moveTo>
                    <a:pt x="1101090" y="1889760"/>
                  </a:moveTo>
                  <a:cubicBezTo>
                    <a:pt x="1116330" y="2247900"/>
                    <a:pt x="1130300" y="2258060"/>
                    <a:pt x="1135380" y="2255520"/>
                  </a:cubicBezTo>
                  <a:cubicBezTo>
                    <a:pt x="1140460" y="2252980"/>
                    <a:pt x="1135380" y="2207260"/>
                    <a:pt x="1135380" y="2205990"/>
                  </a:cubicBezTo>
                  <a:cubicBezTo>
                    <a:pt x="1135380" y="2205990"/>
                    <a:pt x="1135380" y="2200910"/>
                    <a:pt x="1135380" y="2198370"/>
                  </a:cubicBezTo>
                  <a:cubicBezTo>
                    <a:pt x="1136650" y="2195830"/>
                    <a:pt x="1136650" y="2192020"/>
                    <a:pt x="1136650" y="2190750"/>
                  </a:cubicBezTo>
                  <a:cubicBezTo>
                    <a:pt x="1136650" y="2190750"/>
                    <a:pt x="1137920" y="2186940"/>
                    <a:pt x="1139190" y="2184400"/>
                  </a:cubicBezTo>
                  <a:cubicBezTo>
                    <a:pt x="1140460" y="2181860"/>
                    <a:pt x="1141730" y="2176780"/>
                    <a:pt x="1141730" y="2176780"/>
                  </a:cubicBezTo>
                  <a:cubicBezTo>
                    <a:pt x="1141730" y="2176780"/>
                    <a:pt x="1145540" y="2172970"/>
                    <a:pt x="1146810" y="2170430"/>
                  </a:cubicBezTo>
                  <a:cubicBezTo>
                    <a:pt x="1148080" y="2169160"/>
                    <a:pt x="1150620" y="2164080"/>
                    <a:pt x="1150620" y="2164080"/>
                  </a:cubicBezTo>
                  <a:cubicBezTo>
                    <a:pt x="1150620" y="2164080"/>
                    <a:pt x="1154430" y="2161540"/>
                    <a:pt x="1156970" y="2159000"/>
                  </a:cubicBezTo>
                  <a:cubicBezTo>
                    <a:pt x="1158240" y="2157730"/>
                    <a:pt x="1162050" y="2153920"/>
                    <a:pt x="1162050" y="2153920"/>
                  </a:cubicBezTo>
                  <a:cubicBezTo>
                    <a:pt x="1162050" y="2153920"/>
                    <a:pt x="1167130" y="2151380"/>
                    <a:pt x="1169670" y="2150110"/>
                  </a:cubicBezTo>
                  <a:cubicBezTo>
                    <a:pt x="1170940" y="2150110"/>
                    <a:pt x="1176020" y="2147570"/>
                    <a:pt x="1176020" y="2147570"/>
                  </a:cubicBezTo>
                  <a:cubicBezTo>
                    <a:pt x="1176020" y="2147570"/>
                    <a:pt x="1181100" y="2146300"/>
                    <a:pt x="1183640" y="2145030"/>
                  </a:cubicBezTo>
                  <a:cubicBezTo>
                    <a:pt x="1186180" y="2145030"/>
                    <a:pt x="1191260" y="2143760"/>
                    <a:pt x="1191260" y="2143760"/>
                  </a:cubicBezTo>
                  <a:cubicBezTo>
                    <a:pt x="1191260" y="2143760"/>
                    <a:pt x="1196340" y="2143760"/>
                    <a:pt x="1198880" y="2143760"/>
                  </a:cubicBezTo>
                  <a:cubicBezTo>
                    <a:pt x="1200150" y="2143760"/>
                    <a:pt x="1200150" y="2143760"/>
                    <a:pt x="1201420" y="2143760"/>
                  </a:cubicBezTo>
                  <a:cubicBezTo>
                    <a:pt x="1210310" y="2136140"/>
                    <a:pt x="1244600" y="1993900"/>
                    <a:pt x="1264920" y="1931670"/>
                  </a:cubicBezTo>
                  <a:cubicBezTo>
                    <a:pt x="1281430" y="1880870"/>
                    <a:pt x="1297940" y="1831340"/>
                    <a:pt x="1311910" y="1795780"/>
                  </a:cubicBezTo>
                  <a:cubicBezTo>
                    <a:pt x="1322070" y="1772920"/>
                    <a:pt x="1336040" y="1748790"/>
                    <a:pt x="1341120" y="1739900"/>
                  </a:cubicBezTo>
                  <a:cubicBezTo>
                    <a:pt x="1342390" y="1736090"/>
                    <a:pt x="1342390" y="1734820"/>
                    <a:pt x="1343660" y="1732280"/>
                  </a:cubicBezTo>
                  <a:cubicBezTo>
                    <a:pt x="1344930" y="1731010"/>
                    <a:pt x="1347470" y="1725930"/>
                    <a:pt x="1347470" y="1725930"/>
                  </a:cubicBezTo>
                  <a:cubicBezTo>
                    <a:pt x="1347470" y="1725930"/>
                    <a:pt x="1350010" y="1722120"/>
                    <a:pt x="1352550" y="1720850"/>
                  </a:cubicBezTo>
                  <a:cubicBezTo>
                    <a:pt x="1353820" y="1718310"/>
                    <a:pt x="1356360" y="1714500"/>
                    <a:pt x="1356360" y="1714500"/>
                  </a:cubicBezTo>
                  <a:cubicBezTo>
                    <a:pt x="1356360" y="1714500"/>
                    <a:pt x="1360170" y="1711960"/>
                    <a:pt x="1362710" y="1710690"/>
                  </a:cubicBezTo>
                  <a:cubicBezTo>
                    <a:pt x="1365250" y="1709420"/>
                    <a:pt x="1369060" y="1706880"/>
                    <a:pt x="1369060" y="1706880"/>
                  </a:cubicBezTo>
                  <a:cubicBezTo>
                    <a:pt x="1369060" y="1706880"/>
                    <a:pt x="1372870" y="1704340"/>
                    <a:pt x="1375410" y="1703070"/>
                  </a:cubicBezTo>
                  <a:cubicBezTo>
                    <a:pt x="1377950" y="1703070"/>
                    <a:pt x="1381760" y="1700530"/>
                    <a:pt x="1381760" y="1700530"/>
                  </a:cubicBezTo>
                  <a:cubicBezTo>
                    <a:pt x="1381760" y="1700530"/>
                    <a:pt x="1384300" y="1701800"/>
                    <a:pt x="1385570" y="1700530"/>
                  </a:cubicBezTo>
                  <a:cubicBezTo>
                    <a:pt x="1388110" y="1697990"/>
                    <a:pt x="1390650" y="1689100"/>
                    <a:pt x="1393190" y="1677670"/>
                  </a:cubicBezTo>
                  <a:cubicBezTo>
                    <a:pt x="1399540" y="1647190"/>
                    <a:pt x="1399540" y="1558290"/>
                    <a:pt x="1408430" y="1510030"/>
                  </a:cubicBezTo>
                  <a:cubicBezTo>
                    <a:pt x="1414780" y="1471930"/>
                    <a:pt x="1431290" y="1440180"/>
                    <a:pt x="1433830" y="1408430"/>
                  </a:cubicBezTo>
                  <a:cubicBezTo>
                    <a:pt x="1435100" y="1380490"/>
                    <a:pt x="1428750" y="1360170"/>
                    <a:pt x="1422400" y="1332230"/>
                  </a:cubicBezTo>
                  <a:cubicBezTo>
                    <a:pt x="1414780" y="1294130"/>
                    <a:pt x="1402080" y="1254760"/>
                    <a:pt x="1389380" y="1205230"/>
                  </a:cubicBezTo>
                  <a:cubicBezTo>
                    <a:pt x="1370330" y="1135380"/>
                    <a:pt x="1346200" y="1036320"/>
                    <a:pt x="1324610" y="947420"/>
                  </a:cubicBezTo>
                  <a:cubicBezTo>
                    <a:pt x="1300480" y="852170"/>
                    <a:pt x="1275080" y="748030"/>
                    <a:pt x="1252220" y="651510"/>
                  </a:cubicBezTo>
                  <a:cubicBezTo>
                    <a:pt x="1229360" y="560070"/>
                    <a:pt x="1201420" y="444500"/>
                    <a:pt x="1187450" y="383540"/>
                  </a:cubicBezTo>
                  <a:cubicBezTo>
                    <a:pt x="1179830" y="351790"/>
                    <a:pt x="1177290" y="311150"/>
                    <a:pt x="1172210" y="311150"/>
                  </a:cubicBezTo>
                  <a:cubicBezTo>
                    <a:pt x="1160780" y="311150"/>
                    <a:pt x="1149350" y="488950"/>
                    <a:pt x="1139190" y="600710"/>
                  </a:cubicBezTo>
                  <a:cubicBezTo>
                    <a:pt x="1125220" y="755650"/>
                    <a:pt x="1111250" y="956310"/>
                    <a:pt x="1103630" y="1154430"/>
                  </a:cubicBezTo>
                  <a:cubicBezTo>
                    <a:pt x="1096010" y="1381760"/>
                    <a:pt x="1101090" y="1889760"/>
                    <a:pt x="1101090" y="1889760"/>
                  </a:cubicBezTo>
                  <a:moveTo>
                    <a:pt x="1337310" y="2569210"/>
                  </a:moveTo>
                  <a:cubicBezTo>
                    <a:pt x="1361440" y="2592070"/>
                    <a:pt x="1377950" y="2656840"/>
                    <a:pt x="1384300" y="2696210"/>
                  </a:cubicBezTo>
                  <a:cubicBezTo>
                    <a:pt x="1389380" y="2733040"/>
                    <a:pt x="1383030" y="2778760"/>
                    <a:pt x="1383030" y="2806700"/>
                  </a:cubicBezTo>
                  <a:cubicBezTo>
                    <a:pt x="1383030" y="2823210"/>
                    <a:pt x="1380490" y="2834640"/>
                    <a:pt x="1381760" y="2846070"/>
                  </a:cubicBezTo>
                  <a:cubicBezTo>
                    <a:pt x="1383030" y="2856230"/>
                    <a:pt x="1388110" y="2872740"/>
                    <a:pt x="1389380" y="2872740"/>
                  </a:cubicBezTo>
                  <a:cubicBezTo>
                    <a:pt x="1393190" y="2871470"/>
                    <a:pt x="1390650" y="2794000"/>
                    <a:pt x="1390650" y="2748280"/>
                  </a:cubicBezTo>
                  <a:cubicBezTo>
                    <a:pt x="1390650" y="2689860"/>
                    <a:pt x="1389380" y="2623820"/>
                    <a:pt x="1389380" y="2552700"/>
                  </a:cubicBezTo>
                  <a:cubicBezTo>
                    <a:pt x="1388110" y="2465070"/>
                    <a:pt x="1386840" y="2344420"/>
                    <a:pt x="1385570" y="2261870"/>
                  </a:cubicBezTo>
                  <a:cubicBezTo>
                    <a:pt x="1385570" y="2200910"/>
                    <a:pt x="1393190" y="2103120"/>
                    <a:pt x="1383030" y="2101850"/>
                  </a:cubicBezTo>
                  <a:cubicBezTo>
                    <a:pt x="1375410" y="2100580"/>
                    <a:pt x="1342390" y="2199640"/>
                    <a:pt x="1341120" y="2212340"/>
                  </a:cubicBezTo>
                  <a:cubicBezTo>
                    <a:pt x="1339850" y="2214880"/>
                    <a:pt x="1341120" y="2213610"/>
                    <a:pt x="1341120" y="2216150"/>
                  </a:cubicBezTo>
                  <a:cubicBezTo>
                    <a:pt x="1342390" y="2232660"/>
                    <a:pt x="1338580" y="2324100"/>
                    <a:pt x="1338580" y="2381250"/>
                  </a:cubicBezTo>
                  <a:cubicBezTo>
                    <a:pt x="1337310" y="2440940"/>
                    <a:pt x="1337310" y="2569210"/>
                    <a:pt x="1337310" y="256921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sp>
        <p:nvSpPr>
          <p:cNvPr id="17" name="AutoShape 17"/>
          <p:cNvSpPr/>
          <p:nvPr/>
        </p:nvSpPr>
        <p:spPr>
          <a:xfrm flipH="1" flipV="1">
            <a:off x="6509121" y="5618301"/>
            <a:ext cx="2208159" cy="80234"/>
          </a:xfrm>
          <a:prstGeom prst="line">
            <a:avLst/>
          </a:prstGeom>
          <a:ln w="38100" cap="flat">
            <a:solidFill>
              <a:srgbClr val="4A6F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10271760" y="4127183"/>
            <a:ext cx="238125" cy="218122"/>
            <a:chOff x="0" y="0"/>
            <a:chExt cx="317500" cy="290830"/>
          </a:xfrm>
        </p:grpSpPr>
        <p:sp>
          <p:nvSpPr>
            <p:cNvPr id="19" name="Freeform 19"/>
            <p:cNvSpPr/>
            <p:nvPr/>
          </p:nvSpPr>
          <p:spPr>
            <a:xfrm>
              <a:off x="49530" y="49530"/>
              <a:ext cx="223520" cy="195580"/>
            </a:xfrm>
            <a:custGeom>
              <a:avLst/>
              <a:gdLst/>
              <a:ahLst/>
              <a:cxnLst/>
              <a:rect l="l" t="t" r="r" b="b"/>
              <a:pathLst>
                <a:path w="223520" h="195580">
                  <a:moveTo>
                    <a:pt x="82550" y="34290"/>
                  </a:moveTo>
                  <a:cubicBezTo>
                    <a:pt x="182880" y="44450"/>
                    <a:pt x="208280" y="64770"/>
                    <a:pt x="215900" y="83820"/>
                  </a:cubicBezTo>
                  <a:cubicBezTo>
                    <a:pt x="223520" y="104140"/>
                    <a:pt x="219710" y="138430"/>
                    <a:pt x="207010" y="156210"/>
                  </a:cubicBezTo>
                  <a:cubicBezTo>
                    <a:pt x="194310" y="173990"/>
                    <a:pt x="167640" y="190500"/>
                    <a:pt x="142240" y="190500"/>
                  </a:cubicBezTo>
                  <a:cubicBezTo>
                    <a:pt x="107950" y="190500"/>
                    <a:pt x="36830" y="151130"/>
                    <a:pt x="16510" y="127000"/>
                  </a:cubicBezTo>
                  <a:cubicBezTo>
                    <a:pt x="3810" y="111760"/>
                    <a:pt x="0" y="95250"/>
                    <a:pt x="1270" y="78740"/>
                  </a:cubicBezTo>
                  <a:cubicBezTo>
                    <a:pt x="2540" y="58420"/>
                    <a:pt x="20320" y="26670"/>
                    <a:pt x="36830" y="13970"/>
                  </a:cubicBezTo>
                  <a:cubicBezTo>
                    <a:pt x="50800" y="3810"/>
                    <a:pt x="69850" y="0"/>
                    <a:pt x="85090" y="1270"/>
                  </a:cubicBezTo>
                  <a:cubicBezTo>
                    <a:pt x="101600" y="2540"/>
                    <a:pt x="120650" y="8890"/>
                    <a:pt x="132080" y="21590"/>
                  </a:cubicBezTo>
                  <a:cubicBezTo>
                    <a:pt x="146050" y="35560"/>
                    <a:pt x="158750" y="69850"/>
                    <a:pt x="157480" y="90170"/>
                  </a:cubicBezTo>
                  <a:cubicBezTo>
                    <a:pt x="157480" y="106680"/>
                    <a:pt x="147320" y="124460"/>
                    <a:pt x="135890" y="135890"/>
                  </a:cubicBezTo>
                  <a:cubicBezTo>
                    <a:pt x="124460" y="147320"/>
                    <a:pt x="107950" y="157480"/>
                    <a:pt x="91440" y="158750"/>
                  </a:cubicBezTo>
                  <a:cubicBezTo>
                    <a:pt x="71120" y="160020"/>
                    <a:pt x="36830" y="147320"/>
                    <a:pt x="21590" y="133350"/>
                  </a:cubicBezTo>
                  <a:cubicBezTo>
                    <a:pt x="8890" y="121920"/>
                    <a:pt x="2540" y="102870"/>
                    <a:pt x="1270" y="87630"/>
                  </a:cubicBezTo>
                  <a:cubicBezTo>
                    <a:pt x="0" y="71120"/>
                    <a:pt x="5080" y="52070"/>
                    <a:pt x="12700" y="38100"/>
                  </a:cubicBezTo>
                  <a:cubicBezTo>
                    <a:pt x="21590" y="25400"/>
                    <a:pt x="36830" y="12700"/>
                    <a:pt x="52070" y="6350"/>
                  </a:cubicBezTo>
                  <a:cubicBezTo>
                    <a:pt x="67310" y="1270"/>
                    <a:pt x="83820" y="0"/>
                    <a:pt x="102870" y="5080"/>
                  </a:cubicBezTo>
                  <a:cubicBezTo>
                    <a:pt x="129540" y="11430"/>
                    <a:pt x="175260" y="36830"/>
                    <a:pt x="194310" y="53340"/>
                  </a:cubicBezTo>
                  <a:cubicBezTo>
                    <a:pt x="205740" y="63500"/>
                    <a:pt x="212090" y="71120"/>
                    <a:pt x="215900" y="83820"/>
                  </a:cubicBezTo>
                  <a:cubicBezTo>
                    <a:pt x="219710" y="102870"/>
                    <a:pt x="219710" y="138430"/>
                    <a:pt x="207010" y="156210"/>
                  </a:cubicBezTo>
                  <a:cubicBezTo>
                    <a:pt x="194310" y="173990"/>
                    <a:pt x="166370" y="185420"/>
                    <a:pt x="142240" y="190500"/>
                  </a:cubicBezTo>
                  <a:cubicBezTo>
                    <a:pt x="114300" y="195580"/>
                    <a:pt x="69850" y="191770"/>
                    <a:pt x="46990" y="180340"/>
                  </a:cubicBezTo>
                  <a:cubicBezTo>
                    <a:pt x="29210" y="171450"/>
                    <a:pt x="16510" y="156210"/>
                    <a:pt x="10160" y="139700"/>
                  </a:cubicBezTo>
                  <a:cubicBezTo>
                    <a:pt x="5080" y="119380"/>
                    <a:pt x="7620" y="85090"/>
                    <a:pt x="19050" y="68580"/>
                  </a:cubicBezTo>
                  <a:cubicBezTo>
                    <a:pt x="31750" y="50800"/>
                    <a:pt x="82550" y="34290"/>
                    <a:pt x="82550" y="342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0" name="Group 20"/>
          <p:cNvGrpSpPr/>
          <p:nvPr/>
        </p:nvGrpSpPr>
        <p:grpSpPr>
          <a:xfrm>
            <a:off x="10266045" y="4569142"/>
            <a:ext cx="262890" cy="811530"/>
            <a:chOff x="0" y="0"/>
            <a:chExt cx="350520" cy="1082040"/>
          </a:xfrm>
        </p:grpSpPr>
        <p:sp>
          <p:nvSpPr>
            <p:cNvPr id="21" name="Freeform 21"/>
            <p:cNvSpPr/>
            <p:nvPr/>
          </p:nvSpPr>
          <p:spPr>
            <a:xfrm>
              <a:off x="38100" y="46990"/>
              <a:ext cx="264160" cy="985520"/>
            </a:xfrm>
            <a:custGeom>
              <a:avLst/>
              <a:gdLst/>
              <a:ahLst/>
              <a:cxnLst/>
              <a:rect l="l" t="t" r="r" b="b"/>
              <a:pathLst>
                <a:path w="264160" h="985520">
                  <a:moveTo>
                    <a:pt x="166370" y="90170"/>
                  </a:moveTo>
                  <a:cubicBezTo>
                    <a:pt x="200660" y="496570"/>
                    <a:pt x="190500" y="695960"/>
                    <a:pt x="199390" y="779780"/>
                  </a:cubicBezTo>
                  <a:cubicBezTo>
                    <a:pt x="203200" y="817880"/>
                    <a:pt x="220980" y="859790"/>
                    <a:pt x="215900" y="861060"/>
                  </a:cubicBezTo>
                  <a:cubicBezTo>
                    <a:pt x="210820" y="863600"/>
                    <a:pt x="172720" y="808990"/>
                    <a:pt x="175260" y="805180"/>
                  </a:cubicBezTo>
                  <a:cubicBezTo>
                    <a:pt x="179070" y="801370"/>
                    <a:pt x="233680" y="829310"/>
                    <a:pt x="247650" y="848360"/>
                  </a:cubicBezTo>
                  <a:cubicBezTo>
                    <a:pt x="259080" y="863600"/>
                    <a:pt x="264160" y="885190"/>
                    <a:pt x="260350" y="904240"/>
                  </a:cubicBezTo>
                  <a:cubicBezTo>
                    <a:pt x="255270" y="927100"/>
                    <a:pt x="232410" y="961390"/>
                    <a:pt x="213360" y="974090"/>
                  </a:cubicBezTo>
                  <a:cubicBezTo>
                    <a:pt x="196850" y="984250"/>
                    <a:pt x="173990" y="985520"/>
                    <a:pt x="156210" y="982980"/>
                  </a:cubicBezTo>
                  <a:cubicBezTo>
                    <a:pt x="138430" y="980440"/>
                    <a:pt x="118110" y="971550"/>
                    <a:pt x="105410" y="956310"/>
                  </a:cubicBezTo>
                  <a:cubicBezTo>
                    <a:pt x="91440" y="938530"/>
                    <a:pt x="80010" y="897890"/>
                    <a:pt x="82550" y="875030"/>
                  </a:cubicBezTo>
                  <a:cubicBezTo>
                    <a:pt x="86360" y="855980"/>
                    <a:pt x="99060" y="838200"/>
                    <a:pt x="113030" y="825500"/>
                  </a:cubicBezTo>
                  <a:cubicBezTo>
                    <a:pt x="127000" y="814070"/>
                    <a:pt x="147320" y="803910"/>
                    <a:pt x="166370" y="805180"/>
                  </a:cubicBezTo>
                  <a:cubicBezTo>
                    <a:pt x="189230" y="805180"/>
                    <a:pt x="227330" y="822960"/>
                    <a:pt x="242570" y="840740"/>
                  </a:cubicBezTo>
                  <a:cubicBezTo>
                    <a:pt x="255270" y="854710"/>
                    <a:pt x="260350" y="876300"/>
                    <a:pt x="260350" y="894080"/>
                  </a:cubicBezTo>
                  <a:cubicBezTo>
                    <a:pt x="260350" y="913130"/>
                    <a:pt x="255270" y="934720"/>
                    <a:pt x="242570" y="948690"/>
                  </a:cubicBezTo>
                  <a:cubicBezTo>
                    <a:pt x="227330" y="966470"/>
                    <a:pt x="193040" y="984250"/>
                    <a:pt x="166370" y="984250"/>
                  </a:cubicBezTo>
                  <a:cubicBezTo>
                    <a:pt x="135890" y="984250"/>
                    <a:pt x="91440" y="958850"/>
                    <a:pt x="69850" y="934720"/>
                  </a:cubicBezTo>
                  <a:cubicBezTo>
                    <a:pt x="49530" y="913130"/>
                    <a:pt x="44450" y="878840"/>
                    <a:pt x="36830" y="848360"/>
                  </a:cubicBezTo>
                  <a:cubicBezTo>
                    <a:pt x="27940" y="816610"/>
                    <a:pt x="25400" y="793750"/>
                    <a:pt x="21590" y="746760"/>
                  </a:cubicBezTo>
                  <a:cubicBezTo>
                    <a:pt x="15240" y="646430"/>
                    <a:pt x="31750" y="394970"/>
                    <a:pt x="27940" y="270510"/>
                  </a:cubicBezTo>
                  <a:cubicBezTo>
                    <a:pt x="25400" y="189230"/>
                    <a:pt x="0" y="114300"/>
                    <a:pt x="12700" y="68580"/>
                  </a:cubicBezTo>
                  <a:cubicBezTo>
                    <a:pt x="20320" y="41910"/>
                    <a:pt x="36830" y="20320"/>
                    <a:pt x="54610" y="10160"/>
                  </a:cubicBezTo>
                  <a:cubicBezTo>
                    <a:pt x="69850" y="1270"/>
                    <a:pt x="92710" y="0"/>
                    <a:pt x="109220" y="3810"/>
                  </a:cubicBezTo>
                  <a:cubicBezTo>
                    <a:pt x="125730" y="8890"/>
                    <a:pt x="144780" y="21590"/>
                    <a:pt x="154940" y="36830"/>
                  </a:cubicBezTo>
                  <a:cubicBezTo>
                    <a:pt x="163830" y="50800"/>
                    <a:pt x="166370" y="90170"/>
                    <a:pt x="166370" y="901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2" name="Group 22"/>
          <p:cNvGrpSpPr/>
          <p:nvPr/>
        </p:nvGrpSpPr>
        <p:grpSpPr>
          <a:xfrm>
            <a:off x="12017693" y="4629150"/>
            <a:ext cx="227647" cy="741045"/>
            <a:chOff x="0" y="0"/>
            <a:chExt cx="303530" cy="988060"/>
          </a:xfrm>
        </p:grpSpPr>
        <p:sp>
          <p:nvSpPr>
            <p:cNvPr id="23" name="Freeform 23"/>
            <p:cNvSpPr/>
            <p:nvPr/>
          </p:nvSpPr>
          <p:spPr>
            <a:xfrm>
              <a:off x="38100" y="48260"/>
              <a:ext cx="218440" cy="892810"/>
            </a:xfrm>
            <a:custGeom>
              <a:avLst/>
              <a:gdLst/>
              <a:ahLst/>
              <a:cxnLst/>
              <a:rect l="l" t="t" r="r" b="b"/>
              <a:pathLst>
                <a:path w="218440" h="892810">
                  <a:moveTo>
                    <a:pt x="204470" y="80010"/>
                  </a:moveTo>
                  <a:cubicBezTo>
                    <a:pt x="205740" y="688340"/>
                    <a:pt x="205740" y="730250"/>
                    <a:pt x="189230" y="737870"/>
                  </a:cubicBezTo>
                  <a:cubicBezTo>
                    <a:pt x="176530" y="744220"/>
                    <a:pt x="135890" y="712470"/>
                    <a:pt x="135890" y="712470"/>
                  </a:cubicBezTo>
                  <a:cubicBezTo>
                    <a:pt x="135890" y="711200"/>
                    <a:pt x="173990" y="721360"/>
                    <a:pt x="186690" y="735330"/>
                  </a:cubicBezTo>
                  <a:cubicBezTo>
                    <a:pt x="203200" y="751840"/>
                    <a:pt x="215900" y="791210"/>
                    <a:pt x="214630" y="814070"/>
                  </a:cubicBezTo>
                  <a:cubicBezTo>
                    <a:pt x="212090" y="833120"/>
                    <a:pt x="201930" y="852170"/>
                    <a:pt x="187960" y="863600"/>
                  </a:cubicBezTo>
                  <a:cubicBezTo>
                    <a:pt x="170180" y="878840"/>
                    <a:pt x="132080" y="891540"/>
                    <a:pt x="107950" y="886460"/>
                  </a:cubicBezTo>
                  <a:cubicBezTo>
                    <a:pt x="83820" y="881380"/>
                    <a:pt x="53340" y="855980"/>
                    <a:pt x="44450" y="833120"/>
                  </a:cubicBezTo>
                  <a:cubicBezTo>
                    <a:pt x="35560" y="810260"/>
                    <a:pt x="39370" y="770890"/>
                    <a:pt x="53340" y="750570"/>
                  </a:cubicBezTo>
                  <a:cubicBezTo>
                    <a:pt x="67310" y="730250"/>
                    <a:pt x="101600" y="711200"/>
                    <a:pt x="127000" y="711200"/>
                  </a:cubicBezTo>
                  <a:cubicBezTo>
                    <a:pt x="151130" y="711200"/>
                    <a:pt x="185420" y="730250"/>
                    <a:pt x="199390" y="750570"/>
                  </a:cubicBezTo>
                  <a:cubicBezTo>
                    <a:pt x="213360" y="769620"/>
                    <a:pt x="218440" y="808990"/>
                    <a:pt x="209550" y="831850"/>
                  </a:cubicBezTo>
                  <a:cubicBezTo>
                    <a:pt x="200660" y="854710"/>
                    <a:pt x="163830" y="878840"/>
                    <a:pt x="146050" y="886460"/>
                  </a:cubicBezTo>
                  <a:cubicBezTo>
                    <a:pt x="135890" y="890270"/>
                    <a:pt x="128270" y="892810"/>
                    <a:pt x="116840" y="887730"/>
                  </a:cubicBezTo>
                  <a:cubicBezTo>
                    <a:pt x="91440" y="877570"/>
                    <a:pt x="25400" y="822960"/>
                    <a:pt x="12700" y="781050"/>
                  </a:cubicBezTo>
                  <a:cubicBezTo>
                    <a:pt x="0" y="737870"/>
                    <a:pt x="35560" y="695960"/>
                    <a:pt x="41910" y="628650"/>
                  </a:cubicBezTo>
                  <a:cubicBezTo>
                    <a:pt x="54610" y="499110"/>
                    <a:pt x="24130" y="143510"/>
                    <a:pt x="50800" y="60960"/>
                  </a:cubicBezTo>
                  <a:cubicBezTo>
                    <a:pt x="58420" y="35560"/>
                    <a:pt x="67310" y="25400"/>
                    <a:pt x="82550" y="15240"/>
                  </a:cubicBezTo>
                  <a:cubicBezTo>
                    <a:pt x="96520" y="5080"/>
                    <a:pt x="118110" y="0"/>
                    <a:pt x="135890" y="2540"/>
                  </a:cubicBezTo>
                  <a:cubicBezTo>
                    <a:pt x="152400" y="3810"/>
                    <a:pt x="173990" y="15240"/>
                    <a:pt x="185420" y="27940"/>
                  </a:cubicBezTo>
                  <a:cubicBezTo>
                    <a:pt x="196850" y="40640"/>
                    <a:pt x="204470" y="80010"/>
                    <a:pt x="204470" y="8001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sp>
        <p:nvSpPr>
          <p:cNvPr id="24" name="TextBox 24"/>
          <p:cNvSpPr txBox="1"/>
          <p:nvPr/>
        </p:nvSpPr>
        <p:spPr>
          <a:xfrm>
            <a:off x="11058525" y="4145280"/>
            <a:ext cx="1672977" cy="60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Máy chủ CSDL</a:t>
            </a:r>
          </a:p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SQLServer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0849928" y="2926080"/>
            <a:ext cx="184785" cy="189548"/>
            <a:chOff x="0" y="0"/>
            <a:chExt cx="246380" cy="252730"/>
          </a:xfrm>
        </p:grpSpPr>
        <p:sp>
          <p:nvSpPr>
            <p:cNvPr id="26" name="Freeform 26"/>
            <p:cNvSpPr/>
            <p:nvPr/>
          </p:nvSpPr>
          <p:spPr>
            <a:xfrm>
              <a:off x="44450" y="49530"/>
              <a:ext cx="148590" cy="154940"/>
            </a:xfrm>
            <a:custGeom>
              <a:avLst/>
              <a:gdLst/>
              <a:ahLst/>
              <a:cxnLst/>
              <a:rect l="l" t="t" r="r" b="b"/>
              <a:pathLst>
                <a:path w="148590" h="154940">
                  <a:moveTo>
                    <a:pt x="148590" y="53340"/>
                  </a:moveTo>
                  <a:cubicBezTo>
                    <a:pt x="146050" y="107950"/>
                    <a:pt x="123190" y="135890"/>
                    <a:pt x="107950" y="146050"/>
                  </a:cubicBezTo>
                  <a:cubicBezTo>
                    <a:pt x="96520" y="152400"/>
                    <a:pt x="85090" y="154940"/>
                    <a:pt x="71120" y="152400"/>
                  </a:cubicBezTo>
                  <a:cubicBezTo>
                    <a:pt x="53340" y="148590"/>
                    <a:pt x="21590" y="133350"/>
                    <a:pt x="11430" y="115570"/>
                  </a:cubicBezTo>
                  <a:cubicBezTo>
                    <a:pt x="0" y="97790"/>
                    <a:pt x="1270" y="62230"/>
                    <a:pt x="6350" y="45720"/>
                  </a:cubicBezTo>
                  <a:cubicBezTo>
                    <a:pt x="10160" y="33020"/>
                    <a:pt x="20320" y="24130"/>
                    <a:pt x="29210" y="16510"/>
                  </a:cubicBezTo>
                  <a:cubicBezTo>
                    <a:pt x="38100" y="889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7" name="Group 27"/>
          <p:cNvGrpSpPr/>
          <p:nvPr/>
        </p:nvGrpSpPr>
        <p:grpSpPr>
          <a:xfrm>
            <a:off x="9852660" y="2335530"/>
            <a:ext cx="1632585" cy="2112645"/>
            <a:chOff x="0" y="0"/>
            <a:chExt cx="2176780" cy="2816860"/>
          </a:xfrm>
        </p:grpSpPr>
        <p:sp>
          <p:nvSpPr>
            <p:cNvPr id="28" name="Freeform 28"/>
            <p:cNvSpPr/>
            <p:nvPr/>
          </p:nvSpPr>
          <p:spPr>
            <a:xfrm>
              <a:off x="50800" y="50800"/>
              <a:ext cx="2075180" cy="2720340"/>
            </a:xfrm>
            <a:custGeom>
              <a:avLst/>
              <a:gdLst/>
              <a:ahLst/>
              <a:cxnLst/>
              <a:rect l="l" t="t" r="r" b="b"/>
              <a:pathLst>
                <a:path w="2075180" h="2720340">
                  <a:moveTo>
                    <a:pt x="0" y="1104900"/>
                  </a:moveTo>
                  <a:cubicBezTo>
                    <a:pt x="0" y="1093470"/>
                    <a:pt x="0" y="1087120"/>
                    <a:pt x="0" y="1087120"/>
                  </a:cubicBezTo>
                  <a:cubicBezTo>
                    <a:pt x="0" y="1087120"/>
                    <a:pt x="1270" y="1082040"/>
                    <a:pt x="1270" y="1079500"/>
                  </a:cubicBezTo>
                  <a:cubicBezTo>
                    <a:pt x="2540" y="1075690"/>
                    <a:pt x="3810" y="1070610"/>
                    <a:pt x="3810" y="1070610"/>
                  </a:cubicBezTo>
                  <a:cubicBezTo>
                    <a:pt x="3810" y="1070610"/>
                    <a:pt x="6350" y="1065530"/>
                    <a:pt x="7620" y="1062990"/>
                  </a:cubicBezTo>
                  <a:cubicBezTo>
                    <a:pt x="8890" y="1060450"/>
                    <a:pt x="11430" y="1055370"/>
                    <a:pt x="11430" y="1055370"/>
                  </a:cubicBezTo>
                  <a:cubicBezTo>
                    <a:pt x="11430" y="1055370"/>
                    <a:pt x="15240" y="1051560"/>
                    <a:pt x="17780" y="1049020"/>
                  </a:cubicBezTo>
                  <a:cubicBezTo>
                    <a:pt x="19050" y="1046480"/>
                    <a:pt x="20320" y="1045210"/>
                    <a:pt x="22860" y="1042670"/>
                  </a:cubicBezTo>
                  <a:cubicBezTo>
                    <a:pt x="26670" y="1038860"/>
                    <a:pt x="36830" y="1031240"/>
                    <a:pt x="38100" y="1028700"/>
                  </a:cubicBezTo>
                  <a:cubicBezTo>
                    <a:pt x="39370" y="1027430"/>
                    <a:pt x="39370" y="1024890"/>
                    <a:pt x="39370" y="1024890"/>
                  </a:cubicBezTo>
                  <a:cubicBezTo>
                    <a:pt x="39370" y="1024890"/>
                    <a:pt x="41910" y="1019810"/>
                    <a:pt x="41910" y="1017270"/>
                  </a:cubicBezTo>
                  <a:cubicBezTo>
                    <a:pt x="43180" y="1014730"/>
                    <a:pt x="45720" y="1009650"/>
                    <a:pt x="45720" y="1009650"/>
                  </a:cubicBezTo>
                  <a:cubicBezTo>
                    <a:pt x="45720" y="1009650"/>
                    <a:pt x="48260" y="1004570"/>
                    <a:pt x="50800" y="1002030"/>
                  </a:cubicBezTo>
                  <a:cubicBezTo>
                    <a:pt x="52070" y="1000760"/>
                    <a:pt x="53340" y="998220"/>
                    <a:pt x="55880" y="995680"/>
                  </a:cubicBezTo>
                  <a:cubicBezTo>
                    <a:pt x="57150" y="991870"/>
                    <a:pt x="57150" y="985520"/>
                    <a:pt x="59690" y="980440"/>
                  </a:cubicBezTo>
                  <a:cubicBezTo>
                    <a:pt x="64770" y="971550"/>
                    <a:pt x="86360" y="952500"/>
                    <a:pt x="87630" y="949960"/>
                  </a:cubicBezTo>
                  <a:cubicBezTo>
                    <a:pt x="88900" y="948690"/>
                    <a:pt x="91440" y="942340"/>
                    <a:pt x="91440" y="942340"/>
                  </a:cubicBezTo>
                  <a:cubicBezTo>
                    <a:pt x="91440" y="941070"/>
                    <a:pt x="95250" y="937260"/>
                    <a:pt x="97790" y="934720"/>
                  </a:cubicBezTo>
                  <a:cubicBezTo>
                    <a:pt x="99060" y="932180"/>
                    <a:pt x="102870" y="928370"/>
                    <a:pt x="102870" y="928370"/>
                  </a:cubicBezTo>
                  <a:cubicBezTo>
                    <a:pt x="102870" y="928370"/>
                    <a:pt x="107950" y="924560"/>
                    <a:pt x="109220" y="923290"/>
                  </a:cubicBezTo>
                  <a:cubicBezTo>
                    <a:pt x="111760" y="920750"/>
                    <a:pt x="114300" y="919480"/>
                    <a:pt x="116840" y="918210"/>
                  </a:cubicBezTo>
                  <a:cubicBezTo>
                    <a:pt x="118110" y="916940"/>
                    <a:pt x="119380" y="916940"/>
                    <a:pt x="120650" y="915670"/>
                  </a:cubicBezTo>
                  <a:cubicBezTo>
                    <a:pt x="125730" y="911860"/>
                    <a:pt x="133350" y="904240"/>
                    <a:pt x="138430" y="897890"/>
                  </a:cubicBezTo>
                  <a:cubicBezTo>
                    <a:pt x="143510" y="891540"/>
                    <a:pt x="146050" y="887730"/>
                    <a:pt x="152400" y="878840"/>
                  </a:cubicBezTo>
                  <a:cubicBezTo>
                    <a:pt x="167640" y="859790"/>
                    <a:pt x="198120" y="817880"/>
                    <a:pt x="224790" y="787400"/>
                  </a:cubicBezTo>
                  <a:cubicBezTo>
                    <a:pt x="255270" y="753110"/>
                    <a:pt x="289560" y="707390"/>
                    <a:pt x="323850" y="684530"/>
                  </a:cubicBezTo>
                  <a:cubicBezTo>
                    <a:pt x="350520" y="666750"/>
                    <a:pt x="382270" y="652780"/>
                    <a:pt x="406400" y="652780"/>
                  </a:cubicBezTo>
                  <a:cubicBezTo>
                    <a:pt x="425450" y="652780"/>
                    <a:pt x="454660" y="673100"/>
                    <a:pt x="454660" y="673100"/>
                  </a:cubicBezTo>
                  <a:cubicBezTo>
                    <a:pt x="455930" y="673100"/>
                    <a:pt x="461010" y="666750"/>
                    <a:pt x="461010" y="666750"/>
                  </a:cubicBezTo>
                  <a:cubicBezTo>
                    <a:pt x="461010" y="666750"/>
                    <a:pt x="466090" y="664210"/>
                    <a:pt x="467360" y="662940"/>
                  </a:cubicBezTo>
                  <a:cubicBezTo>
                    <a:pt x="469900" y="661670"/>
                    <a:pt x="474980" y="659130"/>
                    <a:pt x="474980" y="659130"/>
                  </a:cubicBezTo>
                  <a:cubicBezTo>
                    <a:pt x="474980" y="657860"/>
                    <a:pt x="480060" y="656590"/>
                    <a:pt x="482600" y="655320"/>
                  </a:cubicBezTo>
                  <a:cubicBezTo>
                    <a:pt x="485140" y="655320"/>
                    <a:pt x="490220" y="652780"/>
                    <a:pt x="490220" y="652780"/>
                  </a:cubicBezTo>
                  <a:cubicBezTo>
                    <a:pt x="490220" y="652780"/>
                    <a:pt x="495300" y="652780"/>
                    <a:pt x="497840" y="652780"/>
                  </a:cubicBezTo>
                  <a:cubicBezTo>
                    <a:pt x="501650" y="652780"/>
                    <a:pt x="506730" y="651510"/>
                    <a:pt x="506730" y="651510"/>
                  </a:cubicBezTo>
                  <a:cubicBezTo>
                    <a:pt x="506730" y="651510"/>
                    <a:pt x="511810" y="652780"/>
                    <a:pt x="514350" y="652780"/>
                  </a:cubicBezTo>
                  <a:cubicBezTo>
                    <a:pt x="516890" y="654050"/>
                    <a:pt x="521970" y="654050"/>
                    <a:pt x="521970" y="654050"/>
                  </a:cubicBezTo>
                  <a:cubicBezTo>
                    <a:pt x="523240" y="654050"/>
                    <a:pt x="527050" y="656590"/>
                    <a:pt x="529590" y="657860"/>
                  </a:cubicBezTo>
                  <a:cubicBezTo>
                    <a:pt x="532130" y="659130"/>
                    <a:pt x="537210" y="660400"/>
                    <a:pt x="537210" y="660400"/>
                  </a:cubicBezTo>
                  <a:cubicBezTo>
                    <a:pt x="537210" y="660400"/>
                    <a:pt x="542290" y="664210"/>
                    <a:pt x="543560" y="665480"/>
                  </a:cubicBezTo>
                  <a:cubicBezTo>
                    <a:pt x="546100" y="668020"/>
                    <a:pt x="551180" y="670560"/>
                    <a:pt x="551180" y="670560"/>
                  </a:cubicBezTo>
                  <a:cubicBezTo>
                    <a:pt x="551180" y="670560"/>
                    <a:pt x="552450" y="674370"/>
                    <a:pt x="554990" y="675640"/>
                  </a:cubicBezTo>
                  <a:cubicBezTo>
                    <a:pt x="566420" y="678180"/>
                    <a:pt x="641350" y="636270"/>
                    <a:pt x="666750" y="623570"/>
                  </a:cubicBezTo>
                  <a:cubicBezTo>
                    <a:pt x="679450" y="615950"/>
                    <a:pt x="693420" y="615950"/>
                    <a:pt x="697230" y="604520"/>
                  </a:cubicBezTo>
                  <a:cubicBezTo>
                    <a:pt x="703580" y="585470"/>
                    <a:pt x="656590" y="532130"/>
                    <a:pt x="657860" y="500380"/>
                  </a:cubicBezTo>
                  <a:cubicBezTo>
                    <a:pt x="659130" y="472440"/>
                    <a:pt x="684530" y="434340"/>
                    <a:pt x="692150" y="424180"/>
                  </a:cubicBezTo>
                  <a:cubicBezTo>
                    <a:pt x="693420" y="420370"/>
                    <a:pt x="697230" y="420370"/>
                    <a:pt x="697230" y="417830"/>
                  </a:cubicBezTo>
                  <a:cubicBezTo>
                    <a:pt x="695960" y="412750"/>
                    <a:pt x="666750" y="410210"/>
                    <a:pt x="662940" y="398780"/>
                  </a:cubicBezTo>
                  <a:cubicBezTo>
                    <a:pt x="656590" y="381000"/>
                    <a:pt x="681990" y="330200"/>
                    <a:pt x="703580" y="309880"/>
                  </a:cubicBezTo>
                  <a:cubicBezTo>
                    <a:pt x="722630" y="290830"/>
                    <a:pt x="754380" y="285750"/>
                    <a:pt x="782320" y="278130"/>
                  </a:cubicBezTo>
                  <a:cubicBezTo>
                    <a:pt x="812800" y="269240"/>
                    <a:pt x="854710" y="262890"/>
                    <a:pt x="877570" y="259080"/>
                  </a:cubicBezTo>
                  <a:cubicBezTo>
                    <a:pt x="891540" y="256540"/>
                    <a:pt x="902970" y="261620"/>
                    <a:pt x="910590" y="254000"/>
                  </a:cubicBezTo>
                  <a:cubicBezTo>
                    <a:pt x="924560" y="241300"/>
                    <a:pt x="922020" y="198120"/>
                    <a:pt x="932180" y="172720"/>
                  </a:cubicBezTo>
                  <a:cubicBezTo>
                    <a:pt x="941070" y="146050"/>
                    <a:pt x="969010" y="96520"/>
                    <a:pt x="969010" y="95250"/>
                  </a:cubicBezTo>
                  <a:cubicBezTo>
                    <a:pt x="969010" y="95250"/>
                    <a:pt x="970280" y="90170"/>
                    <a:pt x="971550" y="87630"/>
                  </a:cubicBezTo>
                  <a:cubicBezTo>
                    <a:pt x="971550" y="85090"/>
                    <a:pt x="972820" y="81280"/>
                    <a:pt x="972820" y="80010"/>
                  </a:cubicBezTo>
                  <a:cubicBezTo>
                    <a:pt x="972820" y="80010"/>
                    <a:pt x="976630" y="76200"/>
                    <a:pt x="977900" y="73660"/>
                  </a:cubicBezTo>
                  <a:cubicBezTo>
                    <a:pt x="979170" y="71120"/>
                    <a:pt x="981710" y="67310"/>
                    <a:pt x="981710" y="67310"/>
                  </a:cubicBezTo>
                  <a:cubicBezTo>
                    <a:pt x="981710" y="67310"/>
                    <a:pt x="985520" y="63500"/>
                    <a:pt x="986790" y="60960"/>
                  </a:cubicBezTo>
                  <a:cubicBezTo>
                    <a:pt x="989330" y="59690"/>
                    <a:pt x="991870" y="55880"/>
                    <a:pt x="991870" y="55880"/>
                  </a:cubicBezTo>
                  <a:cubicBezTo>
                    <a:pt x="991870" y="55880"/>
                    <a:pt x="996950" y="53340"/>
                    <a:pt x="999490" y="52070"/>
                  </a:cubicBezTo>
                  <a:cubicBezTo>
                    <a:pt x="1000760" y="50800"/>
                    <a:pt x="1005840" y="46990"/>
                    <a:pt x="1005840" y="46990"/>
                  </a:cubicBezTo>
                  <a:cubicBezTo>
                    <a:pt x="1005840" y="46990"/>
                    <a:pt x="1010920" y="45720"/>
                    <a:pt x="1013460" y="45720"/>
                  </a:cubicBezTo>
                  <a:cubicBezTo>
                    <a:pt x="1016000" y="44450"/>
                    <a:pt x="1021080" y="43180"/>
                    <a:pt x="1021080" y="43180"/>
                  </a:cubicBezTo>
                  <a:cubicBezTo>
                    <a:pt x="1021080" y="43180"/>
                    <a:pt x="1026160" y="41910"/>
                    <a:pt x="1028700" y="41910"/>
                  </a:cubicBezTo>
                  <a:cubicBezTo>
                    <a:pt x="1031240" y="41910"/>
                    <a:pt x="1036320" y="41910"/>
                    <a:pt x="1036320" y="41910"/>
                  </a:cubicBezTo>
                  <a:cubicBezTo>
                    <a:pt x="1036320" y="41910"/>
                    <a:pt x="1041400" y="43180"/>
                    <a:pt x="1043940" y="43180"/>
                  </a:cubicBezTo>
                  <a:cubicBezTo>
                    <a:pt x="1046480" y="43180"/>
                    <a:pt x="1051560" y="44450"/>
                    <a:pt x="1051560" y="44450"/>
                  </a:cubicBezTo>
                  <a:cubicBezTo>
                    <a:pt x="1051560" y="44450"/>
                    <a:pt x="1056640" y="46990"/>
                    <a:pt x="1059180" y="46990"/>
                  </a:cubicBezTo>
                  <a:cubicBezTo>
                    <a:pt x="1061720" y="48260"/>
                    <a:pt x="1066800" y="50800"/>
                    <a:pt x="1066800" y="50800"/>
                  </a:cubicBezTo>
                  <a:cubicBezTo>
                    <a:pt x="1066800" y="50800"/>
                    <a:pt x="1070610" y="53340"/>
                    <a:pt x="1073150" y="55880"/>
                  </a:cubicBezTo>
                  <a:cubicBezTo>
                    <a:pt x="1074420" y="57150"/>
                    <a:pt x="1078230" y="59690"/>
                    <a:pt x="1078230" y="59690"/>
                  </a:cubicBezTo>
                  <a:cubicBezTo>
                    <a:pt x="1079500" y="60960"/>
                    <a:pt x="1082040" y="64770"/>
                    <a:pt x="1083310" y="66040"/>
                  </a:cubicBezTo>
                  <a:cubicBezTo>
                    <a:pt x="1085850" y="68580"/>
                    <a:pt x="1088390" y="72390"/>
                    <a:pt x="1088390" y="72390"/>
                  </a:cubicBezTo>
                  <a:cubicBezTo>
                    <a:pt x="1088390" y="72390"/>
                    <a:pt x="1090930" y="77470"/>
                    <a:pt x="1092200" y="80010"/>
                  </a:cubicBezTo>
                  <a:cubicBezTo>
                    <a:pt x="1093470" y="82550"/>
                    <a:pt x="1094740" y="86360"/>
                    <a:pt x="1094740" y="86360"/>
                  </a:cubicBezTo>
                  <a:cubicBezTo>
                    <a:pt x="1094740" y="86360"/>
                    <a:pt x="1096010" y="91440"/>
                    <a:pt x="1097280" y="95250"/>
                  </a:cubicBezTo>
                  <a:cubicBezTo>
                    <a:pt x="1097280" y="97790"/>
                    <a:pt x="1098550" y="101600"/>
                    <a:pt x="1098550" y="102870"/>
                  </a:cubicBezTo>
                  <a:cubicBezTo>
                    <a:pt x="1098550" y="102870"/>
                    <a:pt x="1097280" y="107950"/>
                    <a:pt x="1097280" y="110490"/>
                  </a:cubicBezTo>
                  <a:cubicBezTo>
                    <a:pt x="1097280" y="113030"/>
                    <a:pt x="1097280" y="114300"/>
                    <a:pt x="1097280" y="118110"/>
                  </a:cubicBezTo>
                  <a:cubicBezTo>
                    <a:pt x="1097280" y="124460"/>
                    <a:pt x="1101090" y="132080"/>
                    <a:pt x="1101090" y="143510"/>
                  </a:cubicBezTo>
                  <a:cubicBezTo>
                    <a:pt x="1099820" y="165100"/>
                    <a:pt x="1089660" y="203200"/>
                    <a:pt x="1083310" y="234950"/>
                  </a:cubicBezTo>
                  <a:cubicBezTo>
                    <a:pt x="1076960" y="270510"/>
                    <a:pt x="1057910" y="337820"/>
                    <a:pt x="1062990" y="345440"/>
                  </a:cubicBezTo>
                  <a:cubicBezTo>
                    <a:pt x="1064260" y="346710"/>
                    <a:pt x="1066800" y="346710"/>
                    <a:pt x="1068070" y="346710"/>
                  </a:cubicBezTo>
                  <a:cubicBezTo>
                    <a:pt x="1069340" y="345440"/>
                    <a:pt x="1070610" y="341630"/>
                    <a:pt x="1070610" y="341630"/>
                  </a:cubicBezTo>
                  <a:cubicBezTo>
                    <a:pt x="1070610" y="341630"/>
                    <a:pt x="1073150" y="336550"/>
                    <a:pt x="1074420" y="335280"/>
                  </a:cubicBezTo>
                  <a:cubicBezTo>
                    <a:pt x="1075690" y="332740"/>
                    <a:pt x="1078230" y="328930"/>
                    <a:pt x="1078230" y="328930"/>
                  </a:cubicBezTo>
                  <a:cubicBezTo>
                    <a:pt x="1078230" y="328930"/>
                    <a:pt x="1082040" y="325120"/>
                    <a:pt x="1083310" y="323850"/>
                  </a:cubicBezTo>
                  <a:cubicBezTo>
                    <a:pt x="1085850" y="321310"/>
                    <a:pt x="1089660" y="318770"/>
                    <a:pt x="1089660" y="318770"/>
                  </a:cubicBezTo>
                  <a:cubicBezTo>
                    <a:pt x="1089660" y="317500"/>
                    <a:pt x="1093470" y="316230"/>
                    <a:pt x="1096010" y="314960"/>
                  </a:cubicBezTo>
                  <a:cubicBezTo>
                    <a:pt x="1098550" y="313690"/>
                    <a:pt x="1102360" y="311150"/>
                    <a:pt x="1102360" y="311150"/>
                  </a:cubicBezTo>
                  <a:cubicBezTo>
                    <a:pt x="1102360" y="311150"/>
                    <a:pt x="1107440" y="309880"/>
                    <a:pt x="1109980" y="308610"/>
                  </a:cubicBezTo>
                  <a:cubicBezTo>
                    <a:pt x="1112520" y="307340"/>
                    <a:pt x="1117600" y="306070"/>
                    <a:pt x="1117600" y="306070"/>
                  </a:cubicBezTo>
                  <a:cubicBezTo>
                    <a:pt x="1117600" y="306070"/>
                    <a:pt x="1122680" y="306070"/>
                    <a:pt x="1125220" y="306070"/>
                  </a:cubicBezTo>
                  <a:cubicBezTo>
                    <a:pt x="1127760" y="306070"/>
                    <a:pt x="1132840" y="306070"/>
                    <a:pt x="1132840" y="306070"/>
                  </a:cubicBezTo>
                  <a:cubicBezTo>
                    <a:pt x="1132840" y="306070"/>
                    <a:pt x="1137920" y="307340"/>
                    <a:pt x="1140460" y="307340"/>
                  </a:cubicBezTo>
                  <a:cubicBezTo>
                    <a:pt x="1143000" y="308610"/>
                    <a:pt x="1146810" y="308610"/>
                    <a:pt x="1148080" y="309880"/>
                  </a:cubicBezTo>
                  <a:cubicBezTo>
                    <a:pt x="1148080" y="309880"/>
                    <a:pt x="1151890" y="311150"/>
                    <a:pt x="1154430" y="312420"/>
                  </a:cubicBezTo>
                  <a:cubicBezTo>
                    <a:pt x="1156970" y="313690"/>
                    <a:pt x="1160780" y="316230"/>
                    <a:pt x="1160780" y="316230"/>
                  </a:cubicBezTo>
                  <a:cubicBezTo>
                    <a:pt x="1160780" y="316230"/>
                    <a:pt x="1164590" y="318770"/>
                    <a:pt x="1167130" y="321310"/>
                  </a:cubicBezTo>
                  <a:cubicBezTo>
                    <a:pt x="1168400" y="322580"/>
                    <a:pt x="1172210" y="325120"/>
                    <a:pt x="1173480" y="325120"/>
                  </a:cubicBezTo>
                  <a:cubicBezTo>
                    <a:pt x="1173480" y="325120"/>
                    <a:pt x="1176020" y="330200"/>
                    <a:pt x="1177290" y="331470"/>
                  </a:cubicBezTo>
                  <a:cubicBezTo>
                    <a:pt x="1178560" y="334010"/>
                    <a:pt x="1182370" y="337820"/>
                    <a:pt x="1182370" y="337820"/>
                  </a:cubicBezTo>
                  <a:cubicBezTo>
                    <a:pt x="1182370" y="337820"/>
                    <a:pt x="1183640" y="342900"/>
                    <a:pt x="1184910" y="345440"/>
                  </a:cubicBezTo>
                  <a:cubicBezTo>
                    <a:pt x="1186180" y="346710"/>
                    <a:pt x="1187450" y="351790"/>
                    <a:pt x="1187450" y="351790"/>
                  </a:cubicBezTo>
                  <a:cubicBezTo>
                    <a:pt x="1187450" y="351790"/>
                    <a:pt x="1188720" y="356870"/>
                    <a:pt x="1188720" y="359410"/>
                  </a:cubicBezTo>
                  <a:cubicBezTo>
                    <a:pt x="1188720" y="361950"/>
                    <a:pt x="1188720" y="364490"/>
                    <a:pt x="1189990" y="365760"/>
                  </a:cubicBezTo>
                  <a:cubicBezTo>
                    <a:pt x="1195070" y="368300"/>
                    <a:pt x="1235710" y="341630"/>
                    <a:pt x="1235710" y="341630"/>
                  </a:cubicBezTo>
                  <a:cubicBezTo>
                    <a:pt x="1235710" y="341630"/>
                    <a:pt x="1240790" y="340360"/>
                    <a:pt x="1243330" y="339090"/>
                  </a:cubicBezTo>
                  <a:cubicBezTo>
                    <a:pt x="1245870" y="337820"/>
                    <a:pt x="1250950" y="335280"/>
                    <a:pt x="1250950" y="335280"/>
                  </a:cubicBezTo>
                  <a:cubicBezTo>
                    <a:pt x="1250950" y="335280"/>
                    <a:pt x="1256030" y="335280"/>
                    <a:pt x="1258570" y="334010"/>
                  </a:cubicBezTo>
                  <a:cubicBezTo>
                    <a:pt x="1261110" y="334010"/>
                    <a:pt x="1266190" y="332740"/>
                    <a:pt x="1266190" y="332740"/>
                  </a:cubicBezTo>
                  <a:cubicBezTo>
                    <a:pt x="1266190" y="332740"/>
                    <a:pt x="1271270" y="334010"/>
                    <a:pt x="1273810" y="334010"/>
                  </a:cubicBezTo>
                  <a:cubicBezTo>
                    <a:pt x="1277620" y="334010"/>
                    <a:pt x="1282700" y="334010"/>
                    <a:pt x="1282700" y="334010"/>
                  </a:cubicBezTo>
                  <a:cubicBezTo>
                    <a:pt x="1282700" y="335280"/>
                    <a:pt x="1287780" y="336550"/>
                    <a:pt x="1290320" y="337820"/>
                  </a:cubicBezTo>
                  <a:cubicBezTo>
                    <a:pt x="1292860" y="337820"/>
                    <a:pt x="1297940" y="340360"/>
                    <a:pt x="1297940" y="340360"/>
                  </a:cubicBezTo>
                  <a:cubicBezTo>
                    <a:pt x="1297940" y="340360"/>
                    <a:pt x="1301750" y="342900"/>
                    <a:pt x="1304290" y="344170"/>
                  </a:cubicBezTo>
                  <a:cubicBezTo>
                    <a:pt x="1306830" y="345440"/>
                    <a:pt x="1310640" y="347980"/>
                    <a:pt x="1310640" y="347980"/>
                  </a:cubicBezTo>
                  <a:cubicBezTo>
                    <a:pt x="1310640" y="349250"/>
                    <a:pt x="1314450" y="353060"/>
                    <a:pt x="1316990" y="354330"/>
                  </a:cubicBezTo>
                  <a:cubicBezTo>
                    <a:pt x="1318260" y="355600"/>
                    <a:pt x="1318260" y="358140"/>
                    <a:pt x="1319530" y="356870"/>
                  </a:cubicBezTo>
                  <a:cubicBezTo>
                    <a:pt x="1324610" y="355600"/>
                    <a:pt x="1336040" y="285750"/>
                    <a:pt x="1352550" y="251460"/>
                  </a:cubicBezTo>
                  <a:cubicBezTo>
                    <a:pt x="1371600" y="212090"/>
                    <a:pt x="1428750" y="137160"/>
                    <a:pt x="1428750" y="137160"/>
                  </a:cubicBezTo>
                  <a:cubicBezTo>
                    <a:pt x="1428750" y="137160"/>
                    <a:pt x="1430020" y="132080"/>
                    <a:pt x="1430020" y="129540"/>
                  </a:cubicBezTo>
                  <a:cubicBezTo>
                    <a:pt x="1431290" y="127000"/>
                    <a:pt x="1431290" y="121920"/>
                    <a:pt x="1431290" y="121920"/>
                  </a:cubicBezTo>
                  <a:cubicBezTo>
                    <a:pt x="1431290" y="121920"/>
                    <a:pt x="1433830" y="116840"/>
                    <a:pt x="1435100" y="114300"/>
                  </a:cubicBezTo>
                  <a:cubicBezTo>
                    <a:pt x="1436370" y="111760"/>
                    <a:pt x="1437640" y="107950"/>
                    <a:pt x="1437640" y="107950"/>
                  </a:cubicBezTo>
                  <a:cubicBezTo>
                    <a:pt x="1437640" y="107950"/>
                    <a:pt x="1441450" y="104140"/>
                    <a:pt x="1442720" y="101600"/>
                  </a:cubicBezTo>
                  <a:cubicBezTo>
                    <a:pt x="1443990" y="99060"/>
                    <a:pt x="1447800" y="95250"/>
                    <a:pt x="1447800" y="95250"/>
                  </a:cubicBezTo>
                  <a:cubicBezTo>
                    <a:pt x="1447800" y="95250"/>
                    <a:pt x="1451610" y="92710"/>
                    <a:pt x="1452880" y="90170"/>
                  </a:cubicBezTo>
                  <a:cubicBezTo>
                    <a:pt x="1455420" y="88900"/>
                    <a:pt x="1459230" y="86360"/>
                    <a:pt x="1459230" y="86360"/>
                  </a:cubicBezTo>
                  <a:cubicBezTo>
                    <a:pt x="1459230" y="86360"/>
                    <a:pt x="1464310" y="83820"/>
                    <a:pt x="1466850" y="82550"/>
                  </a:cubicBezTo>
                  <a:cubicBezTo>
                    <a:pt x="1468120" y="81280"/>
                    <a:pt x="1473200" y="80010"/>
                    <a:pt x="1473200" y="80010"/>
                  </a:cubicBezTo>
                  <a:cubicBezTo>
                    <a:pt x="1473200" y="80010"/>
                    <a:pt x="1478280" y="78740"/>
                    <a:pt x="1480820" y="78740"/>
                  </a:cubicBezTo>
                  <a:cubicBezTo>
                    <a:pt x="1483360" y="77470"/>
                    <a:pt x="1488440" y="76200"/>
                    <a:pt x="1488440" y="76200"/>
                  </a:cubicBezTo>
                  <a:cubicBezTo>
                    <a:pt x="1488440" y="76200"/>
                    <a:pt x="1493520" y="77470"/>
                    <a:pt x="1496060" y="77470"/>
                  </a:cubicBezTo>
                  <a:cubicBezTo>
                    <a:pt x="1498600" y="77470"/>
                    <a:pt x="1503680" y="77470"/>
                    <a:pt x="1503680" y="77470"/>
                  </a:cubicBezTo>
                  <a:cubicBezTo>
                    <a:pt x="1503680" y="77470"/>
                    <a:pt x="1508760" y="78740"/>
                    <a:pt x="1511300" y="80010"/>
                  </a:cubicBezTo>
                  <a:cubicBezTo>
                    <a:pt x="1513840" y="80010"/>
                    <a:pt x="1518920" y="82550"/>
                    <a:pt x="1518920" y="82550"/>
                  </a:cubicBezTo>
                  <a:cubicBezTo>
                    <a:pt x="1518920" y="82550"/>
                    <a:pt x="1522730" y="85090"/>
                    <a:pt x="1525270" y="86360"/>
                  </a:cubicBezTo>
                  <a:cubicBezTo>
                    <a:pt x="1527810" y="87630"/>
                    <a:pt x="1531620" y="90170"/>
                    <a:pt x="1531620" y="90170"/>
                  </a:cubicBezTo>
                  <a:cubicBezTo>
                    <a:pt x="1531620" y="90170"/>
                    <a:pt x="1535430" y="93980"/>
                    <a:pt x="1536700" y="95250"/>
                  </a:cubicBezTo>
                  <a:cubicBezTo>
                    <a:pt x="1539240" y="97790"/>
                    <a:pt x="1543050" y="100330"/>
                    <a:pt x="1543050" y="100330"/>
                  </a:cubicBezTo>
                  <a:cubicBezTo>
                    <a:pt x="1543050" y="100330"/>
                    <a:pt x="1545590" y="105410"/>
                    <a:pt x="1546860" y="107950"/>
                  </a:cubicBezTo>
                  <a:cubicBezTo>
                    <a:pt x="1548130" y="109220"/>
                    <a:pt x="1550670" y="114300"/>
                    <a:pt x="1550670" y="114300"/>
                  </a:cubicBezTo>
                  <a:cubicBezTo>
                    <a:pt x="1550670" y="114300"/>
                    <a:pt x="1551940" y="119380"/>
                    <a:pt x="1553210" y="120650"/>
                  </a:cubicBezTo>
                  <a:cubicBezTo>
                    <a:pt x="1553210" y="123190"/>
                    <a:pt x="1555750" y="128270"/>
                    <a:pt x="1555750" y="128270"/>
                  </a:cubicBezTo>
                  <a:cubicBezTo>
                    <a:pt x="1555750" y="128270"/>
                    <a:pt x="1555750" y="133350"/>
                    <a:pt x="1555750" y="135890"/>
                  </a:cubicBezTo>
                  <a:cubicBezTo>
                    <a:pt x="1555750" y="138430"/>
                    <a:pt x="1555750" y="140970"/>
                    <a:pt x="1555750" y="143510"/>
                  </a:cubicBezTo>
                  <a:cubicBezTo>
                    <a:pt x="1557020" y="151130"/>
                    <a:pt x="1562100" y="163830"/>
                    <a:pt x="1563370" y="179070"/>
                  </a:cubicBezTo>
                  <a:cubicBezTo>
                    <a:pt x="1564640" y="204470"/>
                    <a:pt x="1560830" y="247650"/>
                    <a:pt x="1555750" y="284480"/>
                  </a:cubicBezTo>
                  <a:cubicBezTo>
                    <a:pt x="1549400" y="323850"/>
                    <a:pt x="1527810" y="400050"/>
                    <a:pt x="1531620" y="405130"/>
                  </a:cubicBezTo>
                  <a:cubicBezTo>
                    <a:pt x="1531620" y="406400"/>
                    <a:pt x="1532890" y="406400"/>
                    <a:pt x="1534160" y="406400"/>
                  </a:cubicBezTo>
                  <a:cubicBezTo>
                    <a:pt x="1535430" y="406400"/>
                    <a:pt x="1540510" y="407670"/>
                    <a:pt x="1540510" y="407670"/>
                  </a:cubicBezTo>
                  <a:cubicBezTo>
                    <a:pt x="1540510" y="407670"/>
                    <a:pt x="1545590" y="410210"/>
                    <a:pt x="1546860" y="411480"/>
                  </a:cubicBezTo>
                  <a:cubicBezTo>
                    <a:pt x="1549400" y="412750"/>
                    <a:pt x="1550670" y="415290"/>
                    <a:pt x="1553210" y="415290"/>
                  </a:cubicBezTo>
                  <a:cubicBezTo>
                    <a:pt x="1570990" y="411480"/>
                    <a:pt x="1644650" y="287020"/>
                    <a:pt x="1705610" y="229870"/>
                  </a:cubicBezTo>
                  <a:cubicBezTo>
                    <a:pt x="1775460" y="165100"/>
                    <a:pt x="1953260" y="52070"/>
                    <a:pt x="1953260" y="50800"/>
                  </a:cubicBezTo>
                  <a:cubicBezTo>
                    <a:pt x="1953260" y="50800"/>
                    <a:pt x="1954530" y="46990"/>
                    <a:pt x="1955800" y="44450"/>
                  </a:cubicBezTo>
                  <a:cubicBezTo>
                    <a:pt x="1955800" y="41910"/>
                    <a:pt x="1957070" y="36830"/>
                    <a:pt x="1957070" y="36830"/>
                  </a:cubicBezTo>
                  <a:cubicBezTo>
                    <a:pt x="1957070" y="36830"/>
                    <a:pt x="1959610" y="33020"/>
                    <a:pt x="1960880" y="30480"/>
                  </a:cubicBezTo>
                  <a:cubicBezTo>
                    <a:pt x="1962150" y="29210"/>
                    <a:pt x="1964690" y="24130"/>
                    <a:pt x="1964690" y="24130"/>
                  </a:cubicBezTo>
                  <a:cubicBezTo>
                    <a:pt x="1964690" y="24130"/>
                    <a:pt x="1968500" y="20320"/>
                    <a:pt x="1969770" y="19050"/>
                  </a:cubicBezTo>
                  <a:cubicBezTo>
                    <a:pt x="1972310" y="17780"/>
                    <a:pt x="1974850" y="13970"/>
                    <a:pt x="1974850" y="13970"/>
                  </a:cubicBezTo>
                  <a:cubicBezTo>
                    <a:pt x="1974850" y="13970"/>
                    <a:pt x="1979930" y="11430"/>
                    <a:pt x="1981200" y="10160"/>
                  </a:cubicBezTo>
                  <a:cubicBezTo>
                    <a:pt x="1983740" y="8890"/>
                    <a:pt x="1987550" y="6350"/>
                    <a:pt x="1987550" y="6350"/>
                  </a:cubicBezTo>
                  <a:cubicBezTo>
                    <a:pt x="1987550" y="6350"/>
                    <a:pt x="1992630" y="5080"/>
                    <a:pt x="1995170" y="3810"/>
                  </a:cubicBezTo>
                  <a:cubicBezTo>
                    <a:pt x="1997710" y="2540"/>
                    <a:pt x="2001520" y="1270"/>
                    <a:pt x="2001520" y="1270"/>
                  </a:cubicBezTo>
                  <a:cubicBezTo>
                    <a:pt x="2001520" y="1270"/>
                    <a:pt x="2006600" y="1270"/>
                    <a:pt x="2009140" y="1270"/>
                  </a:cubicBezTo>
                  <a:cubicBezTo>
                    <a:pt x="2011680" y="1270"/>
                    <a:pt x="2016760" y="0"/>
                    <a:pt x="2016760" y="0"/>
                  </a:cubicBezTo>
                  <a:cubicBezTo>
                    <a:pt x="2016760" y="0"/>
                    <a:pt x="2021840" y="1270"/>
                    <a:pt x="2024380" y="1270"/>
                  </a:cubicBezTo>
                  <a:cubicBezTo>
                    <a:pt x="2026920" y="2540"/>
                    <a:pt x="2030730" y="2540"/>
                    <a:pt x="2030730" y="2540"/>
                  </a:cubicBezTo>
                  <a:cubicBezTo>
                    <a:pt x="2030730" y="2540"/>
                    <a:pt x="2035810" y="5080"/>
                    <a:pt x="2038350" y="6350"/>
                  </a:cubicBezTo>
                  <a:cubicBezTo>
                    <a:pt x="2039620" y="6350"/>
                    <a:pt x="2044700" y="8890"/>
                    <a:pt x="2044700" y="8890"/>
                  </a:cubicBezTo>
                  <a:cubicBezTo>
                    <a:pt x="2044700" y="8890"/>
                    <a:pt x="2048510" y="11430"/>
                    <a:pt x="2051050" y="13970"/>
                  </a:cubicBezTo>
                  <a:cubicBezTo>
                    <a:pt x="2052320" y="15240"/>
                    <a:pt x="2056130" y="17780"/>
                    <a:pt x="2056130" y="17780"/>
                  </a:cubicBezTo>
                  <a:cubicBezTo>
                    <a:pt x="2056130" y="17780"/>
                    <a:pt x="2059940" y="21590"/>
                    <a:pt x="2061210" y="24130"/>
                  </a:cubicBezTo>
                  <a:cubicBezTo>
                    <a:pt x="2062480" y="25400"/>
                    <a:pt x="2065020" y="29210"/>
                    <a:pt x="2066290" y="29210"/>
                  </a:cubicBezTo>
                  <a:cubicBezTo>
                    <a:pt x="2066290" y="29210"/>
                    <a:pt x="2067560" y="34290"/>
                    <a:pt x="2068830" y="35560"/>
                  </a:cubicBezTo>
                  <a:cubicBezTo>
                    <a:pt x="2070100" y="38100"/>
                    <a:pt x="2071370" y="43180"/>
                    <a:pt x="2071370" y="43180"/>
                  </a:cubicBezTo>
                  <a:cubicBezTo>
                    <a:pt x="2071370" y="43180"/>
                    <a:pt x="2072640" y="48260"/>
                    <a:pt x="2073910" y="49530"/>
                  </a:cubicBezTo>
                  <a:cubicBezTo>
                    <a:pt x="2073910" y="52070"/>
                    <a:pt x="2075180" y="57150"/>
                    <a:pt x="2075180" y="57150"/>
                  </a:cubicBezTo>
                  <a:cubicBezTo>
                    <a:pt x="2075180" y="57150"/>
                    <a:pt x="2073910" y="62230"/>
                    <a:pt x="2073910" y="64770"/>
                  </a:cubicBezTo>
                  <a:cubicBezTo>
                    <a:pt x="2073910" y="67310"/>
                    <a:pt x="2073910" y="68580"/>
                    <a:pt x="2073910" y="72390"/>
                  </a:cubicBezTo>
                  <a:cubicBezTo>
                    <a:pt x="2073910" y="83820"/>
                    <a:pt x="2073910" y="114300"/>
                    <a:pt x="2071370" y="143510"/>
                  </a:cubicBezTo>
                  <a:cubicBezTo>
                    <a:pt x="2066290" y="186690"/>
                    <a:pt x="2059940" y="247650"/>
                    <a:pt x="2042160" y="309880"/>
                  </a:cubicBezTo>
                  <a:cubicBezTo>
                    <a:pt x="2018030" y="392430"/>
                    <a:pt x="1978660" y="496570"/>
                    <a:pt x="1927860" y="589280"/>
                  </a:cubicBezTo>
                  <a:cubicBezTo>
                    <a:pt x="1871980" y="692150"/>
                    <a:pt x="1744980" y="816610"/>
                    <a:pt x="1713230" y="895350"/>
                  </a:cubicBezTo>
                  <a:cubicBezTo>
                    <a:pt x="1696720" y="937260"/>
                    <a:pt x="1713230" y="960120"/>
                    <a:pt x="1697990" y="1002030"/>
                  </a:cubicBezTo>
                  <a:cubicBezTo>
                    <a:pt x="1673860" y="1070610"/>
                    <a:pt x="1562100" y="1235710"/>
                    <a:pt x="1545590" y="1258570"/>
                  </a:cubicBezTo>
                  <a:cubicBezTo>
                    <a:pt x="1543050" y="1262380"/>
                    <a:pt x="1543050" y="1261110"/>
                    <a:pt x="1540510" y="1266190"/>
                  </a:cubicBezTo>
                  <a:cubicBezTo>
                    <a:pt x="1532890" y="1281430"/>
                    <a:pt x="1517650" y="1356360"/>
                    <a:pt x="1511300" y="1402080"/>
                  </a:cubicBezTo>
                  <a:cubicBezTo>
                    <a:pt x="1506220" y="1450340"/>
                    <a:pt x="1510030" y="1489710"/>
                    <a:pt x="1506220" y="1548130"/>
                  </a:cubicBezTo>
                  <a:cubicBezTo>
                    <a:pt x="1499870" y="1639570"/>
                    <a:pt x="1482090" y="1785620"/>
                    <a:pt x="1466850" y="1899920"/>
                  </a:cubicBezTo>
                  <a:cubicBezTo>
                    <a:pt x="1451610" y="2007870"/>
                    <a:pt x="1428750" y="2137410"/>
                    <a:pt x="1416050" y="2216150"/>
                  </a:cubicBezTo>
                  <a:cubicBezTo>
                    <a:pt x="1408430" y="2263140"/>
                    <a:pt x="1398270" y="2329180"/>
                    <a:pt x="1398270" y="2329180"/>
                  </a:cubicBezTo>
                  <a:cubicBezTo>
                    <a:pt x="1398270" y="2329180"/>
                    <a:pt x="1397000" y="2334260"/>
                    <a:pt x="1397000" y="2336800"/>
                  </a:cubicBezTo>
                  <a:cubicBezTo>
                    <a:pt x="1397000" y="2339340"/>
                    <a:pt x="1395730" y="2344420"/>
                    <a:pt x="1395730" y="2344420"/>
                  </a:cubicBezTo>
                  <a:cubicBezTo>
                    <a:pt x="1395730" y="2344420"/>
                    <a:pt x="1394460" y="2348230"/>
                    <a:pt x="1393190" y="2350770"/>
                  </a:cubicBezTo>
                  <a:cubicBezTo>
                    <a:pt x="1393190" y="2353310"/>
                    <a:pt x="1390650" y="2357120"/>
                    <a:pt x="1390650" y="2358390"/>
                  </a:cubicBezTo>
                  <a:cubicBezTo>
                    <a:pt x="1390650" y="2358390"/>
                    <a:pt x="1388110" y="2362200"/>
                    <a:pt x="1386840" y="2363470"/>
                  </a:cubicBezTo>
                  <a:cubicBezTo>
                    <a:pt x="1385570" y="2366010"/>
                    <a:pt x="1381760" y="2369820"/>
                    <a:pt x="1381760" y="2369820"/>
                  </a:cubicBezTo>
                  <a:cubicBezTo>
                    <a:pt x="1381760" y="2369820"/>
                    <a:pt x="1377950" y="2372360"/>
                    <a:pt x="1376680" y="2374900"/>
                  </a:cubicBezTo>
                  <a:cubicBezTo>
                    <a:pt x="1374140" y="2376170"/>
                    <a:pt x="1371600" y="2378710"/>
                    <a:pt x="1371600" y="2378710"/>
                  </a:cubicBezTo>
                  <a:cubicBezTo>
                    <a:pt x="1370330" y="2378710"/>
                    <a:pt x="1366520" y="2381250"/>
                    <a:pt x="1363980" y="2382520"/>
                  </a:cubicBezTo>
                  <a:cubicBezTo>
                    <a:pt x="1362710" y="2383790"/>
                    <a:pt x="1357630" y="2386330"/>
                    <a:pt x="1357630" y="2386330"/>
                  </a:cubicBezTo>
                  <a:cubicBezTo>
                    <a:pt x="1357630" y="2386330"/>
                    <a:pt x="1352550" y="2386330"/>
                    <a:pt x="1351280" y="2387600"/>
                  </a:cubicBezTo>
                  <a:cubicBezTo>
                    <a:pt x="1348740" y="2387600"/>
                    <a:pt x="1343660" y="2388870"/>
                    <a:pt x="1343660" y="2388870"/>
                  </a:cubicBezTo>
                  <a:cubicBezTo>
                    <a:pt x="1343660" y="2388870"/>
                    <a:pt x="1338580" y="2388870"/>
                    <a:pt x="1336040" y="2388870"/>
                  </a:cubicBezTo>
                  <a:cubicBezTo>
                    <a:pt x="1333500" y="2388870"/>
                    <a:pt x="1328420" y="2388870"/>
                    <a:pt x="1328420" y="2388870"/>
                  </a:cubicBezTo>
                  <a:cubicBezTo>
                    <a:pt x="1328420" y="2388870"/>
                    <a:pt x="1324610" y="2387600"/>
                    <a:pt x="1322070" y="2386330"/>
                  </a:cubicBezTo>
                  <a:cubicBezTo>
                    <a:pt x="1319530" y="2386330"/>
                    <a:pt x="1314450" y="2385060"/>
                    <a:pt x="1314450" y="2385060"/>
                  </a:cubicBezTo>
                  <a:cubicBezTo>
                    <a:pt x="1314450" y="2385060"/>
                    <a:pt x="1310640" y="2381250"/>
                    <a:pt x="1309370" y="2382520"/>
                  </a:cubicBezTo>
                  <a:cubicBezTo>
                    <a:pt x="1305560" y="2382520"/>
                    <a:pt x="1306830" y="2400300"/>
                    <a:pt x="1297940" y="2405380"/>
                  </a:cubicBezTo>
                  <a:cubicBezTo>
                    <a:pt x="1281430" y="2416810"/>
                    <a:pt x="1215390" y="2429510"/>
                    <a:pt x="1192530" y="2413000"/>
                  </a:cubicBezTo>
                  <a:cubicBezTo>
                    <a:pt x="1167130" y="2392680"/>
                    <a:pt x="1169670" y="2321560"/>
                    <a:pt x="1164590" y="2272030"/>
                  </a:cubicBezTo>
                  <a:cubicBezTo>
                    <a:pt x="1160780" y="2219960"/>
                    <a:pt x="1183640" y="2112010"/>
                    <a:pt x="1169670" y="2108200"/>
                  </a:cubicBezTo>
                  <a:cubicBezTo>
                    <a:pt x="1158240" y="2104390"/>
                    <a:pt x="1118870" y="2200910"/>
                    <a:pt x="1098550" y="2221230"/>
                  </a:cubicBezTo>
                  <a:cubicBezTo>
                    <a:pt x="1087120" y="2232660"/>
                    <a:pt x="1069340" y="2237740"/>
                    <a:pt x="1066800" y="2240280"/>
                  </a:cubicBezTo>
                  <a:cubicBezTo>
                    <a:pt x="1066800" y="2241550"/>
                    <a:pt x="1066800" y="2241550"/>
                    <a:pt x="1066800" y="2241550"/>
                  </a:cubicBezTo>
                  <a:cubicBezTo>
                    <a:pt x="1064260" y="2249170"/>
                    <a:pt x="1010920" y="2360930"/>
                    <a:pt x="1009650" y="2363470"/>
                  </a:cubicBezTo>
                  <a:cubicBezTo>
                    <a:pt x="1009650" y="2363470"/>
                    <a:pt x="1009650" y="2363470"/>
                    <a:pt x="1008380" y="2363470"/>
                  </a:cubicBezTo>
                  <a:cubicBezTo>
                    <a:pt x="1007110" y="2366010"/>
                    <a:pt x="995680" y="2491740"/>
                    <a:pt x="963930" y="2533650"/>
                  </a:cubicBezTo>
                  <a:cubicBezTo>
                    <a:pt x="934720" y="2573020"/>
                    <a:pt x="867410" y="2606040"/>
                    <a:pt x="828040" y="2612390"/>
                  </a:cubicBezTo>
                  <a:cubicBezTo>
                    <a:pt x="801370" y="2617470"/>
                    <a:pt x="773430" y="2589530"/>
                    <a:pt x="756920" y="2597150"/>
                  </a:cubicBezTo>
                  <a:cubicBezTo>
                    <a:pt x="740410" y="2604770"/>
                    <a:pt x="739140" y="2636520"/>
                    <a:pt x="723900" y="2654300"/>
                  </a:cubicBezTo>
                  <a:cubicBezTo>
                    <a:pt x="706120" y="2675890"/>
                    <a:pt x="679450" y="2708910"/>
                    <a:pt x="651510" y="2713990"/>
                  </a:cubicBezTo>
                  <a:cubicBezTo>
                    <a:pt x="622300" y="2720340"/>
                    <a:pt x="568960" y="2703830"/>
                    <a:pt x="552450" y="2682240"/>
                  </a:cubicBezTo>
                  <a:cubicBezTo>
                    <a:pt x="538480" y="2660650"/>
                    <a:pt x="548640" y="2622550"/>
                    <a:pt x="552450" y="2590800"/>
                  </a:cubicBezTo>
                  <a:cubicBezTo>
                    <a:pt x="557530" y="2556510"/>
                    <a:pt x="575310" y="2512060"/>
                    <a:pt x="585470" y="2484120"/>
                  </a:cubicBezTo>
                  <a:cubicBezTo>
                    <a:pt x="591820" y="2466340"/>
                    <a:pt x="601980" y="2453640"/>
                    <a:pt x="603250" y="2442210"/>
                  </a:cubicBezTo>
                  <a:cubicBezTo>
                    <a:pt x="604520" y="2434590"/>
                    <a:pt x="601980" y="2425700"/>
                    <a:pt x="600710" y="2424430"/>
                  </a:cubicBezTo>
                  <a:cubicBezTo>
                    <a:pt x="599440" y="2423160"/>
                    <a:pt x="596900" y="2423160"/>
                    <a:pt x="596900" y="2423160"/>
                  </a:cubicBezTo>
                  <a:cubicBezTo>
                    <a:pt x="596900" y="2423160"/>
                    <a:pt x="593090" y="2421890"/>
                    <a:pt x="590550" y="2421890"/>
                  </a:cubicBezTo>
                  <a:cubicBezTo>
                    <a:pt x="588010" y="2420620"/>
                    <a:pt x="584200" y="2419350"/>
                    <a:pt x="584200" y="2419350"/>
                  </a:cubicBezTo>
                  <a:cubicBezTo>
                    <a:pt x="582930" y="2419350"/>
                    <a:pt x="579120" y="2416810"/>
                    <a:pt x="577850" y="2415540"/>
                  </a:cubicBezTo>
                  <a:cubicBezTo>
                    <a:pt x="575310" y="2414270"/>
                    <a:pt x="571500" y="2411730"/>
                    <a:pt x="571500" y="2411730"/>
                  </a:cubicBezTo>
                  <a:cubicBezTo>
                    <a:pt x="571500" y="2411730"/>
                    <a:pt x="567690" y="2407920"/>
                    <a:pt x="566420" y="2406650"/>
                  </a:cubicBezTo>
                  <a:cubicBezTo>
                    <a:pt x="565150" y="2404110"/>
                    <a:pt x="561340" y="2400300"/>
                    <a:pt x="561340" y="2400300"/>
                  </a:cubicBezTo>
                  <a:cubicBezTo>
                    <a:pt x="561340" y="2400300"/>
                    <a:pt x="558800" y="2396490"/>
                    <a:pt x="557530" y="2393950"/>
                  </a:cubicBezTo>
                  <a:cubicBezTo>
                    <a:pt x="556260" y="2392680"/>
                    <a:pt x="553720" y="2388870"/>
                    <a:pt x="553720" y="2388870"/>
                  </a:cubicBezTo>
                  <a:cubicBezTo>
                    <a:pt x="553720" y="2387600"/>
                    <a:pt x="552450" y="2383790"/>
                    <a:pt x="552450" y="2381250"/>
                  </a:cubicBezTo>
                  <a:cubicBezTo>
                    <a:pt x="551180" y="2378710"/>
                    <a:pt x="549910" y="2374900"/>
                    <a:pt x="549910" y="2374900"/>
                  </a:cubicBezTo>
                  <a:cubicBezTo>
                    <a:pt x="549910" y="2373630"/>
                    <a:pt x="549910" y="2369820"/>
                    <a:pt x="549910" y="2367280"/>
                  </a:cubicBezTo>
                  <a:cubicBezTo>
                    <a:pt x="549910" y="2364740"/>
                    <a:pt x="551180" y="2362200"/>
                    <a:pt x="549910" y="2362200"/>
                  </a:cubicBezTo>
                  <a:cubicBezTo>
                    <a:pt x="542290" y="2357120"/>
                    <a:pt x="457200" y="2433320"/>
                    <a:pt x="410210" y="2438400"/>
                  </a:cubicBezTo>
                  <a:cubicBezTo>
                    <a:pt x="365760" y="2443480"/>
                    <a:pt x="308610" y="2424430"/>
                    <a:pt x="276860" y="2397760"/>
                  </a:cubicBezTo>
                  <a:cubicBezTo>
                    <a:pt x="245110" y="2371090"/>
                    <a:pt x="226060" y="2322830"/>
                    <a:pt x="217170" y="2278380"/>
                  </a:cubicBezTo>
                  <a:cubicBezTo>
                    <a:pt x="208280" y="2228850"/>
                    <a:pt x="220980" y="2167890"/>
                    <a:pt x="234950" y="2112010"/>
                  </a:cubicBezTo>
                  <a:cubicBezTo>
                    <a:pt x="250190" y="2048510"/>
                    <a:pt x="300990" y="1926590"/>
                    <a:pt x="308610" y="1916430"/>
                  </a:cubicBezTo>
                  <a:cubicBezTo>
                    <a:pt x="309880" y="1915160"/>
                    <a:pt x="311150" y="1915160"/>
                    <a:pt x="311150" y="1913890"/>
                  </a:cubicBezTo>
                  <a:cubicBezTo>
                    <a:pt x="316230" y="1905000"/>
                    <a:pt x="304800" y="1798320"/>
                    <a:pt x="307340" y="1767840"/>
                  </a:cubicBezTo>
                  <a:cubicBezTo>
                    <a:pt x="307340" y="1752600"/>
                    <a:pt x="314960" y="1738630"/>
                    <a:pt x="311150" y="1736090"/>
                  </a:cubicBezTo>
                  <a:cubicBezTo>
                    <a:pt x="300990" y="1731010"/>
                    <a:pt x="246380" y="1800860"/>
                    <a:pt x="210820" y="1814830"/>
                  </a:cubicBezTo>
                  <a:cubicBezTo>
                    <a:pt x="179070" y="1828800"/>
                    <a:pt x="138430" y="1840230"/>
                    <a:pt x="107950" y="1827530"/>
                  </a:cubicBezTo>
                  <a:cubicBezTo>
                    <a:pt x="72390" y="1813560"/>
                    <a:pt x="30480" y="1761490"/>
                    <a:pt x="16510" y="1720850"/>
                  </a:cubicBezTo>
                  <a:cubicBezTo>
                    <a:pt x="2540" y="1678940"/>
                    <a:pt x="17780" y="1633220"/>
                    <a:pt x="20320" y="1579880"/>
                  </a:cubicBezTo>
                  <a:cubicBezTo>
                    <a:pt x="25400" y="1513840"/>
                    <a:pt x="34290" y="1426210"/>
                    <a:pt x="45720" y="1353820"/>
                  </a:cubicBezTo>
                  <a:cubicBezTo>
                    <a:pt x="55880" y="1287780"/>
                    <a:pt x="92710" y="1173480"/>
                    <a:pt x="85090" y="1165860"/>
                  </a:cubicBezTo>
                  <a:cubicBezTo>
                    <a:pt x="83820" y="1164590"/>
                    <a:pt x="81280" y="1165860"/>
                    <a:pt x="78740" y="1165860"/>
                  </a:cubicBezTo>
                  <a:cubicBezTo>
                    <a:pt x="76200" y="1167130"/>
                    <a:pt x="71120" y="1167130"/>
                    <a:pt x="71120" y="1167130"/>
                  </a:cubicBezTo>
                  <a:cubicBezTo>
                    <a:pt x="69850" y="1167130"/>
                    <a:pt x="64770" y="1167130"/>
                    <a:pt x="62230" y="1165860"/>
                  </a:cubicBezTo>
                  <a:cubicBezTo>
                    <a:pt x="59690" y="1165860"/>
                    <a:pt x="53340" y="1165860"/>
                    <a:pt x="53340" y="1165860"/>
                  </a:cubicBezTo>
                  <a:cubicBezTo>
                    <a:pt x="53340" y="1164590"/>
                    <a:pt x="48260" y="1163320"/>
                    <a:pt x="45720" y="1162050"/>
                  </a:cubicBezTo>
                  <a:cubicBezTo>
                    <a:pt x="43180" y="1160780"/>
                    <a:pt x="38100" y="1159510"/>
                    <a:pt x="36830" y="1159510"/>
                  </a:cubicBezTo>
                  <a:cubicBezTo>
                    <a:pt x="36830" y="1159510"/>
                    <a:pt x="33020" y="1155700"/>
                    <a:pt x="30480" y="1154430"/>
                  </a:cubicBezTo>
                  <a:cubicBezTo>
                    <a:pt x="27940" y="1153160"/>
                    <a:pt x="22860" y="1149350"/>
                    <a:pt x="22860" y="1149350"/>
                  </a:cubicBezTo>
                  <a:cubicBezTo>
                    <a:pt x="22860" y="1149350"/>
                    <a:pt x="19050" y="1145540"/>
                    <a:pt x="17780" y="1143000"/>
                  </a:cubicBezTo>
                  <a:cubicBezTo>
                    <a:pt x="15240" y="1140460"/>
                    <a:pt x="11430" y="1136650"/>
                    <a:pt x="11430" y="1136650"/>
                  </a:cubicBezTo>
                  <a:cubicBezTo>
                    <a:pt x="11430" y="1136650"/>
                    <a:pt x="8890" y="1131570"/>
                    <a:pt x="7620" y="1129030"/>
                  </a:cubicBezTo>
                  <a:cubicBezTo>
                    <a:pt x="6350" y="1126490"/>
                    <a:pt x="3810" y="1121410"/>
                    <a:pt x="3810" y="1121410"/>
                  </a:cubicBezTo>
                  <a:cubicBezTo>
                    <a:pt x="3810" y="1121410"/>
                    <a:pt x="2540" y="1115060"/>
                    <a:pt x="1270" y="1112520"/>
                  </a:cubicBezTo>
                  <a:cubicBezTo>
                    <a:pt x="1270" y="1109980"/>
                    <a:pt x="0" y="1104900"/>
                    <a:pt x="0" y="1104900"/>
                  </a:cubicBezTo>
                  <a:moveTo>
                    <a:pt x="130810" y="1711960"/>
                  </a:moveTo>
                  <a:cubicBezTo>
                    <a:pt x="316230" y="1569720"/>
                    <a:pt x="326390" y="1559560"/>
                    <a:pt x="334010" y="1539240"/>
                  </a:cubicBezTo>
                  <a:cubicBezTo>
                    <a:pt x="345440" y="1508760"/>
                    <a:pt x="340360" y="1469390"/>
                    <a:pt x="347980" y="1422400"/>
                  </a:cubicBezTo>
                  <a:cubicBezTo>
                    <a:pt x="360680" y="1350010"/>
                    <a:pt x="417830" y="1164590"/>
                    <a:pt x="412750" y="1149350"/>
                  </a:cubicBezTo>
                  <a:cubicBezTo>
                    <a:pt x="412750" y="1148080"/>
                    <a:pt x="411480" y="1148080"/>
                    <a:pt x="410210" y="1146810"/>
                  </a:cubicBezTo>
                  <a:cubicBezTo>
                    <a:pt x="408940" y="1145540"/>
                    <a:pt x="405130" y="1143000"/>
                    <a:pt x="405130" y="1143000"/>
                  </a:cubicBezTo>
                  <a:cubicBezTo>
                    <a:pt x="405130" y="1143000"/>
                    <a:pt x="401320" y="1139190"/>
                    <a:pt x="400050" y="1136650"/>
                  </a:cubicBezTo>
                  <a:cubicBezTo>
                    <a:pt x="398780" y="1134110"/>
                    <a:pt x="396240" y="1130300"/>
                    <a:pt x="396240" y="1130300"/>
                  </a:cubicBezTo>
                  <a:cubicBezTo>
                    <a:pt x="396240" y="1130300"/>
                    <a:pt x="393700" y="1126490"/>
                    <a:pt x="392430" y="1123950"/>
                  </a:cubicBezTo>
                  <a:cubicBezTo>
                    <a:pt x="391160" y="1121410"/>
                    <a:pt x="389890" y="1117600"/>
                    <a:pt x="389890" y="1117600"/>
                  </a:cubicBezTo>
                  <a:cubicBezTo>
                    <a:pt x="389890" y="1117600"/>
                    <a:pt x="388620" y="1111250"/>
                    <a:pt x="388620" y="1109980"/>
                  </a:cubicBezTo>
                  <a:cubicBezTo>
                    <a:pt x="388620" y="1108710"/>
                    <a:pt x="388620" y="1107440"/>
                    <a:pt x="387350" y="1106170"/>
                  </a:cubicBezTo>
                  <a:cubicBezTo>
                    <a:pt x="383540" y="1104900"/>
                    <a:pt x="351790" y="1123950"/>
                    <a:pt x="332740" y="1134110"/>
                  </a:cubicBezTo>
                  <a:cubicBezTo>
                    <a:pt x="309880" y="1148080"/>
                    <a:pt x="257810" y="1181100"/>
                    <a:pt x="257810" y="1181100"/>
                  </a:cubicBezTo>
                  <a:cubicBezTo>
                    <a:pt x="257810" y="1181100"/>
                    <a:pt x="252730" y="1182370"/>
                    <a:pt x="251460" y="1183640"/>
                  </a:cubicBezTo>
                  <a:cubicBezTo>
                    <a:pt x="248920" y="1184910"/>
                    <a:pt x="243840" y="1186180"/>
                    <a:pt x="243840" y="1186180"/>
                  </a:cubicBezTo>
                  <a:cubicBezTo>
                    <a:pt x="243840" y="1186180"/>
                    <a:pt x="238760" y="1187450"/>
                    <a:pt x="236220" y="1187450"/>
                  </a:cubicBezTo>
                  <a:cubicBezTo>
                    <a:pt x="233680" y="1187450"/>
                    <a:pt x="228600" y="1188720"/>
                    <a:pt x="228600" y="1188720"/>
                  </a:cubicBezTo>
                  <a:cubicBezTo>
                    <a:pt x="228600" y="1188720"/>
                    <a:pt x="223520" y="1187450"/>
                    <a:pt x="220980" y="1187450"/>
                  </a:cubicBezTo>
                  <a:cubicBezTo>
                    <a:pt x="218440" y="1187450"/>
                    <a:pt x="213360" y="1186180"/>
                    <a:pt x="213360" y="1186180"/>
                  </a:cubicBezTo>
                  <a:cubicBezTo>
                    <a:pt x="213360" y="1186180"/>
                    <a:pt x="208280" y="1184910"/>
                    <a:pt x="207010" y="1183640"/>
                  </a:cubicBezTo>
                  <a:cubicBezTo>
                    <a:pt x="204470" y="1182370"/>
                    <a:pt x="199390" y="1181100"/>
                    <a:pt x="199390" y="1181100"/>
                  </a:cubicBezTo>
                  <a:cubicBezTo>
                    <a:pt x="199390" y="1181100"/>
                    <a:pt x="196850" y="1177290"/>
                    <a:pt x="195580" y="1178560"/>
                  </a:cubicBezTo>
                  <a:cubicBezTo>
                    <a:pt x="186690" y="1182370"/>
                    <a:pt x="167640" y="1308100"/>
                    <a:pt x="157480" y="1376680"/>
                  </a:cubicBezTo>
                  <a:cubicBezTo>
                    <a:pt x="147320" y="1446530"/>
                    <a:pt x="139700" y="1531620"/>
                    <a:pt x="134620" y="1592580"/>
                  </a:cubicBezTo>
                  <a:cubicBezTo>
                    <a:pt x="132080" y="1638300"/>
                    <a:pt x="130810" y="1711960"/>
                    <a:pt x="130810" y="1711960"/>
                  </a:cubicBezTo>
                  <a:moveTo>
                    <a:pt x="330200" y="2279650"/>
                  </a:moveTo>
                  <a:cubicBezTo>
                    <a:pt x="440690" y="2319020"/>
                    <a:pt x="487680" y="2284730"/>
                    <a:pt x="499110" y="2259330"/>
                  </a:cubicBezTo>
                  <a:cubicBezTo>
                    <a:pt x="508000" y="2236470"/>
                    <a:pt x="490220" y="2183130"/>
                    <a:pt x="482600" y="2176780"/>
                  </a:cubicBezTo>
                  <a:cubicBezTo>
                    <a:pt x="480060" y="2175510"/>
                    <a:pt x="474980" y="2176780"/>
                    <a:pt x="474980" y="2176780"/>
                  </a:cubicBezTo>
                  <a:cubicBezTo>
                    <a:pt x="474980" y="2176780"/>
                    <a:pt x="469900" y="2175510"/>
                    <a:pt x="468630" y="2174240"/>
                  </a:cubicBezTo>
                  <a:cubicBezTo>
                    <a:pt x="466090" y="2172970"/>
                    <a:pt x="461010" y="2171700"/>
                    <a:pt x="461010" y="2171700"/>
                  </a:cubicBezTo>
                  <a:cubicBezTo>
                    <a:pt x="461010" y="2171700"/>
                    <a:pt x="455930" y="2169160"/>
                    <a:pt x="454660" y="2167890"/>
                  </a:cubicBezTo>
                  <a:cubicBezTo>
                    <a:pt x="452120" y="2166620"/>
                    <a:pt x="448310" y="2164080"/>
                    <a:pt x="447040" y="2164080"/>
                  </a:cubicBezTo>
                  <a:cubicBezTo>
                    <a:pt x="447040" y="2164080"/>
                    <a:pt x="444500" y="2160270"/>
                    <a:pt x="441960" y="2159000"/>
                  </a:cubicBezTo>
                  <a:cubicBezTo>
                    <a:pt x="440690" y="2156460"/>
                    <a:pt x="436880" y="2152650"/>
                    <a:pt x="436880" y="2152650"/>
                  </a:cubicBezTo>
                  <a:cubicBezTo>
                    <a:pt x="436880" y="2152650"/>
                    <a:pt x="434340" y="2148840"/>
                    <a:pt x="433070" y="2146300"/>
                  </a:cubicBezTo>
                  <a:cubicBezTo>
                    <a:pt x="431800" y="2143760"/>
                    <a:pt x="429260" y="2139950"/>
                    <a:pt x="429260" y="2139950"/>
                  </a:cubicBezTo>
                  <a:cubicBezTo>
                    <a:pt x="429260" y="2139950"/>
                    <a:pt x="427990" y="2134870"/>
                    <a:pt x="426720" y="2132330"/>
                  </a:cubicBezTo>
                  <a:cubicBezTo>
                    <a:pt x="425450" y="2129790"/>
                    <a:pt x="424180" y="2124710"/>
                    <a:pt x="424180" y="2124710"/>
                  </a:cubicBezTo>
                  <a:cubicBezTo>
                    <a:pt x="424180" y="2124710"/>
                    <a:pt x="424180" y="2119630"/>
                    <a:pt x="424180" y="2117090"/>
                  </a:cubicBezTo>
                  <a:cubicBezTo>
                    <a:pt x="424180" y="2115820"/>
                    <a:pt x="424180" y="2114550"/>
                    <a:pt x="424180" y="2114550"/>
                  </a:cubicBezTo>
                  <a:cubicBezTo>
                    <a:pt x="422910" y="2114550"/>
                    <a:pt x="420370" y="2117090"/>
                    <a:pt x="420370" y="2117090"/>
                  </a:cubicBezTo>
                  <a:cubicBezTo>
                    <a:pt x="420370" y="2117090"/>
                    <a:pt x="416560" y="2119630"/>
                    <a:pt x="414020" y="2120900"/>
                  </a:cubicBezTo>
                  <a:cubicBezTo>
                    <a:pt x="412750" y="2122170"/>
                    <a:pt x="407670" y="2124710"/>
                    <a:pt x="407670" y="2124710"/>
                  </a:cubicBezTo>
                  <a:cubicBezTo>
                    <a:pt x="407670" y="2124710"/>
                    <a:pt x="403860" y="2125980"/>
                    <a:pt x="401320" y="2125980"/>
                  </a:cubicBezTo>
                  <a:cubicBezTo>
                    <a:pt x="398780" y="2127250"/>
                    <a:pt x="393700" y="2128520"/>
                    <a:pt x="393700" y="2128520"/>
                  </a:cubicBezTo>
                  <a:cubicBezTo>
                    <a:pt x="393700" y="2128520"/>
                    <a:pt x="389890" y="2128520"/>
                    <a:pt x="387350" y="2128520"/>
                  </a:cubicBezTo>
                  <a:cubicBezTo>
                    <a:pt x="384810" y="2128520"/>
                    <a:pt x="379730" y="2128520"/>
                    <a:pt x="379730" y="2128520"/>
                  </a:cubicBezTo>
                  <a:cubicBezTo>
                    <a:pt x="379730" y="2128520"/>
                    <a:pt x="374650" y="2128520"/>
                    <a:pt x="372110" y="2127250"/>
                  </a:cubicBezTo>
                  <a:cubicBezTo>
                    <a:pt x="369570" y="2127250"/>
                    <a:pt x="365760" y="2125980"/>
                    <a:pt x="365760" y="2125980"/>
                  </a:cubicBezTo>
                  <a:cubicBezTo>
                    <a:pt x="365760" y="2125980"/>
                    <a:pt x="360680" y="2123440"/>
                    <a:pt x="359410" y="2122170"/>
                  </a:cubicBezTo>
                  <a:cubicBezTo>
                    <a:pt x="356870" y="2122170"/>
                    <a:pt x="354330" y="2118360"/>
                    <a:pt x="353060" y="2119630"/>
                  </a:cubicBezTo>
                  <a:cubicBezTo>
                    <a:pt x="349250" y="2120900"/>
                    <a:pt x="347980" y="2134870"/>
                    <a:pt x="345440" y="2147570"/>
                  </a:cubicBezTo>
                  <a:cubicBezTo>
                    <a:pt x="340360" y="2175510"/>
                    <a:pt x="330200" y="2279650"/>
                    <a:pt x="330200" y="2279650"/>
                  </a:cubicBezTo>
                  <a:moveTo>
                    <a:pt x="421640" y="1780540"/>
                  </a:moveTo>
                  <a:cubicBezTo>
                    <a:pt x="431800" y="1842770"/>
                    <a:pt x="462280" y="1808480"/>
                    <a:pt x="473710" y="1804670"/>
                  </a:cubicBezTo>
                  <a:cubicBezTo>
                    <a:pt x="478790" y="1803400"/>
                    <a:pt x="482600" y="1807210"/>
                    <a:pt x="486410" y="1804670"/>
                  </a:cubicBezTo>
                  <a:cubicBezTo>
                    <a:pt x="490220" y="1800860"/>
                    <a:pt x="485140" y="1788160"/>
                    <a:pt x="487680" y="1771650"/>
                  </a:cubicBezTo>
                  <a:cubicBezTo>
                    <a:pt x="496570" y="1713230"/>
                    <a:pt x="567690" y="1416050"/>
                    <a:pt x="579120" y="1389380"/>
                  </a:cubicBezTo>
                  <a:cubicBezTo>
                    <a:pt x="580390" y="1386840"/>
                    <a:pt x="580390" y="1388110"/>
                    <a:pt x="581660" y="1384300"/>
                  </a:cubicBezTo>
                  <a:cubicBezTo>
                    <a:pt x="586740" y="1372870"/>
                    <a:pt x="595630" y="1308100"/>
                    <a:pt x="595630" y="1287780"/>
                  </a:cubicBezTo>
                  <a:cubicBezTo>
                    <a:pt x="595630" y="1278890"/>
                    <a:pt x="593090" y="1278890"/>
                    <a:pt x="593090" y="1270000"/>
                  </a:cubicBezTo>
                  <a:cubicBezTo>
                    <a:pt x="594360" y="1245870"/>
                    <a:pt x="607060" y="1181100"/>
                    <a:pt x="618490" y="1143000"/>
                  </a:cubicBezTo>
                  <a:cubicBezTo>
                    <a:pt x="628650" y="1108710"/>
                    <a:pt x="662940" y="1055370"/>
                    <a:pt x="655320" y="1047750"/>
                  </a:cubicBezTo>
                  <a:cubicBezTo>
                    <a:pt x="647700" y="1041400"/>
                    <a:pt x="601980" y="1064260"/>
                    <a:pt x="588010" y="1087120"/>
                  </a:cubicBezTo>
                  <a:cubicBezTo>
                    <a:pt x="567690" y="1118870"/>
                    <a:pt x="586740" y="1181100"/>
                    <a:pt x="576580" y="1239520"/>
                  </a:cubicBezTo>
                  <a:cubicBezTo>
                    <a:pt x="563880" y="1318260"/>
                    <a:pt x="532130" y="1450340"/>
                    <a:pt x="501650" y="1511300"/>
                  </a:cubicBezTo>
                  <a:cubicBezTo>
                    <a:pt x="485140" y="1548130"/>
                    <a:pt x="458470" y="1555750"/>
                    <a:pt x="444500" y="1590040"/>
                  </a:cubicBezTo>
                  <a:cubicBezTo>
                    <a:pt x="425450" y="1638300"/>
                    <a:pt x="421640" y="1780540"/>
                    <a:pt x="421640" y="1780540"/>
                  </a:cubicBezTo>
                  <a:moveTo>
                    <a:pt x="427990" y="1965960"/>
                  </a:moveTo>
                  <a:cubicBezTo>
                    <a:pt x="429260" y="1982470"/>
                    <a:pt x="429260" y="1986280"/>
                    <a:pt x="430530" y="1987550"/>
                  </a:cubicBezTo>
                  <a:cubicBezTo>
                    <a:pt x="431800" y="1987550"/>
                    <a:pt x="433070" y="1986280"/>
                    <a:pt x="434340" y="1983740"/>
                  </a:cubicBezTo>
                  <a:cubicBezTo>
                    <a:pt x="441960" y="1976120"/>
                    <a:pt x="469900" y="1941830"/>
                    <a:pt x="474980" y="1932940"/>
                  </a:cubicBezTo>
                  <a:cubicBezTo>
                    <a:pt x="476250" y="1930400"/>
                    <a:pt x="477520" y="1929130"/>
                    <a:pt x="477520" y="1927860"/>
                  </a:cubicBezTo>
                  <a:cubicBezTo>
                    <a:pt x="474980" y="1926590"/>
                    <a:pt x="427990" y="1965960"/>
                    <a:pt x="427990" y="1965960"/>
                  </a:cubicBezTo>
                  <a:moveTo>
                    <a:pt x="819150" y="2486660"/>
                  </a:moveTo>
                  <a:cubicBezTo>
                    <a:pt x="829310" y="2486660"/>
                    <a:pt x="838200" y="2454910"/>
                    <a:pt x="836930" y="2454910"/>
                  </a:cubicBezTo>
                  <a:cubicBezTo>
                    <a:pt x="835660" y="2454910"/>
                    <a:pt x="819150" y="2486660"/>
                    <a:pt x="819150" y="2486660"/>
                  </a:cubicBezTo>
                  <a:moveTo>
                    <a:pt x="1139190" y="1934210"/>
                  </a:moveTo>
                  <a:cubicBezTo>
                    <a:pt x="1164590" y="1889760"/>
                    <a:pt x="1167130" y="1883410"/>
                    <a:pt x="1167130" y="1883410"/>
                  </a:cubicBezTo>
                  <a:cubicBezTo>
                    <a:pt x="1167130" y="1883410"/>
                    <a:pt x="1139190" y="1934210"/>
                    <a:pt x="1139190" y="1934210"/>
                  </a:cubicBezTo>
                  <a:moveTo>
                    <a:pt x="1226820" y="504190"/>
                  </a:moveTo>
                  <a:cubicBezTo>
                    <a:pt x="1228090" y="505460"/>
                    <a:pt x="1228090" y="505460"/>
                    <a:pt x="1228090" y="505460"/>
                  </a:cubicBezTo>
                  <a:cubicBezTo>
                    <a:pt x="1228090" y="505460"/>
                    <a:pt x="1230630" y="510540"/>
                    <a:pt x="1231900" y="511810"/>
                  </a:cubicBezTo>
                  <a:cubicBezTo>
                    <a:pt x="1231900" y="511810"/>
                    <a:pt x="1231900" y="511810"/>
                    <a:pt x="1233170" y="511810"/>
                  </a:cubicBezTo>
                  <a:cubicBezTo>
                    <a:pt x="1235710" y="513080"/>
                    <a:pt x="1272540" y="499110"/>
                    <a:pt x="1275080" y="499110"/>
                  </a:cubicBezTo>
                  <a:cubicBezTo>
                    <a:pt x="1276350" y="497840"/>
                    <a:pt x="1286510" y="472440"/>
                    <a:pt x="1283970" y="471170"/>
                  </a:cubicBezTo>
                  <a:cubicBezTo>
                    <a:pt x="1282700" y="469900"/>
                    <a:pt x="1278890" y="474980"/>
                    <a:pt x="1275080" y="477520"/>
                  </a:cubicBezTo>
                  <a:cubicBezTo>
                    <a:pt x="1264920" y="483870"/>
                    <a:pt x="1226820" y="504190"/>
                    <a:pt x="1226820" y="504190"/>
                  </a:cubicBezTo>
                  <a:moveTo>
                    <a:pt x="1257300" y="1188720"/>
                  </a:moveTo>
                  <a:cubicBezTo>
                    <a:pt x="1303020" y="1145540"/>
                    <a:pt x="1305560" y="1129030"/>
                    <a:pt x="1303020" y="1127760"/>
                  </a:cubicBezTo>
                  <a:cubicBezTo>
                    <a:pt x="1297940" y="1125220"/>
                    <a:pt x="1257300" y="1188720"/>
                    <a:pt x="1257300" y="1188720"/>
                  </a:cubicBezTo>
                  <a:moveTo>
                    <a:pt x="1581150" y="568960"/>
                  </a:moveTo>
                  <a:cubicBezTo>
                    <a:pt x="1619250" y="596900"/>
                    <a:pt x="1630680" y="646430"/>
                    <a:pt x="1630680" y="676910"/>
                  </a:cubicBezTo>
                  <a:cubicBezTo>
                    <a:pt x="1630680" y="703580"/>
                    <a:pt x="1602740" y="745490"/>
                    <a:pt x="1609090" y="751840"/>
                  </a:cubicBezTo>
                  <a:cubicBezTo>
                    <a:pt x="1614170" y="755650"/>
                    <a:pt x="1626870" y="742950"/>
                    <a:pt x="1635760" y="745490"/>
                  </a:cubicBezTo>
                  <a:cubicBezTo>
                    <a:pt x="1643380" y="746760"/>
                    <a:pt x="1648460" y="764540"/>
                    <a:pt x="1657350" y="762000"/>
                  </a:cubicBezTo>
                  <a:cubicBezTo>
                    <a:pt x="1690370" y="758190"/>
                    <a:pt x="1783080" y="604520"/>
                    <a:pt x="1828800" y="520700"/>
                  </a:cubicBezTo>
                  <a:cubicBezTo>
                    <a:pt x="1873250" y="439420"/>
                    <a:pt x="1912620" y="335280"/>
                    <a:pt x="1931670" y="265430"/>
                  </a:cubicBezTo>
                  <a:cubicBezTo>
                    <a:pt x="1944370" y="220980"/>
                    <a:pt x="1963420" y="156210"/>
                    <a:pt x="1950720" y="149860"/>
                  </a:cubicBezTo>
                  <a:cubicBezTo>
                    <a:pt x="1934210" y="142240"/>
                    <a:pt x="1846580" y="252730"/>
                    <a:pt x="1790700" y="314960"/>
                  </a:cubicBezTo>
                  <a:cubicBezTo>
                    <a:pt x="1723390" y="389890"/>
                    <a:pt x="1581150" y="568960"/>
                    <a:pt x="1581150" y="5689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9" name="Group 29"/>
          <p:cNvGrpSpPr/>
          <p:nvPr/>
        </p:nvGrpSpPr>
        <p:grpSpPr>
          <a:xfrm>
            <a:off x="10036493" y="3018472"/>
            <a:ext cx="207645" cy="418147"/>
            <a:chOff x="0" y="0"/>
            <a:chExt cx="276860" cy="557530"/>
          </a:xfrm>
        </p:grpSpPr>
        <p:sp>
          <p:nvSpPr>
            <p:cNvPr id="30" name="Freeform 30"/>
            <p:cNvSpPr/>
            <p:nvPr/>
          </p:nvSpPr>
          <p:spPr>
            <a:xfrm>
              <a:off x="38100" y="45720"/>
              <a:ext cx="186690" cy="463550"/>
            </a:xfrm>
            <a:custGeom>
              <a:avLst/>
              <a:gdLst/>
              <a:ahLst/>
              <a:cxnLst/>
              <a:rect l="l" t="t" r="r" b="b"/>
              <a:pathLst>
                <a:path w="186690" h="463550">
                  <a:moveTo>
                    <a:pt x="186690" y="88900"/>
                  </a:moveTo>
                  <a:cubicBezTo>
                    <a:pt x="154940" y="294640"/>
                    <a:pt x="175260" y="370840"/>
                    <a:pt x="158750" y="408940"/>
                  </a:cubicBezTo>
                  <a:cubicBezTo>
                    <a:pt x="148590" y="433070"/>
                    <a:pt x="128270" y="452120"/>
                    <a:pt x="107950" y="458470"/>
                  </a:cubicBezTo>
                  <a:cubicBezTo>
                    <a:pt x="87630" y="463550"/>
                    <a:pt x="54610" y="454660"/>
                    <a:pt x="38100" y="443230"/>
                  </a:cubicBezTo>
                  <a:cubicBezTo>
                    <a:pt x="25400" y="434340"/>
                    <a:pt x="15240" y="417830"/>
                    <a:pt x="12700" y="401320"/>
                  </a:cubicBezTo>
                  <a:cubicBezTo>
                    <a:pt x="10160" y="382270"/>
                    <a:pt x="17780" y="347980"/>
                    <a:pt x="31750" y="332740"/>
                  </a:cubicBezTo>
                  <a:cubicBezTo>
                    <a:pt x="45720" y="317500"/>
                    <a:pt x="77470" y="307340"/>
                    <a:pt x="99060" y="309880"/>
                  </a:cubicBezTo>
                  <a:cubicBezTo>
                    <a:pt x="119380" y="313690"/>
                    <a:pt x="146050" y="335280"/>
                    <a:pt x="154940" y="353060"/>
                  </a:cubicBezTo>
                  <a:cubicBezTo>
                    <a:pt x="163830" y="367030"/>
                    <a:pt x="163830" y="386080"/>
                    <a:pt x="161290" y="400050"/>
                  </a:cubicBezTo>
                  <a:cubicBezTo>
                    <a:pt x="157480" y="415290"/>
                    <a:pt x="148590" y="431800"/>
                    <a:pt x="135890" y="441960"/>
                  </a:cubicBezTo>
                  <a:cubicBezTo>
                    <a:pt x="124460" y="452120"/>
                    <a:pt x="106680" y="459740"/>
                    <a:pt x="91440" y="461010"/>
                  </a:cubicBezTo>
                  <a:cubicBezTo>
                    <a:pt x="76200" y="461010"/>
                    <a:pt x="57150" y="455930"/>
                    <a:pt x="44450" y="448310"/>
                  </a:cubicBezTo>
                  <a:cubicBezTo>
                    <a:pt x="31750" y="439420"/>
                    <a:pt x="21590" y="430530"/>
                    <a:pt x="15240" y="410210"/>
                  </a:cubicBezTo>
                  <a:cubicBezTo>
                    <a:pt x="0" y="361950"/>
                    <a:pt x="21590" y="203200"/>
                    <a:pt x="27940" y="138430"/>
                  </a:cubicBezTo>
                  <a:cubicBezTo>
                    <a:pt x="31750" y="101600"/>
                    <a:pt x="27940" y="74930"/>
                    <a:pt x="40640" y="52070"/>
                  </a:cubicBezTo>
                  <a:cubicBezTo>
                    <a:pt x="52070" y="31750"/>
                    <a:pt x="73660" y="10160"/>
                    <a:pt x="93980" y="5080"/>
                  </a:cubicBezTo>
                  <a:cubicBezTo>
                    <a:pt x="114300" y="0"/>
                    <a:pt x="147320" y="8890"/>
                    <a:pt x="162560" y="22860"/>
                  </a:cubicBezTo>
                  <a:cubicBezTo>
                    <a:pt x="177800" y="35560"/>
                    <a:pt x="186690" y="88900"/>
                    <a:pt x="186690" y="8890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1" name="Group 31"/>
          <p:cNvGrpSpPr/>
          <p:nvPr/>
        </p:nvGrpSpPr>
        <p:grpSpPr>
          <a:xfrm>
            <a:off x="9930765" y="3016567"/>
            <a:ext cx="479107" cy="899160"/>
            <a:chOff x="0" y="0"/>
            <a:chExt cx="638810" cy="1198880"/>
          </a:xfrm>
        </p:grpSpPr>
        <p:sp>
          <p:nvSpPr>
            <p:cNvPr id="32" name="Freeform 32"/>
            <p:cNvSpPr/>
            <p:nvPr/>
          </p:nvSpPr>
          <p:spPr>
            <a:xfrm>
              <a:off x="45720" y="44450"/>
              <a:ext cx="553720" cy="1104900"/>
            </a:xfrm>
            <a:custGeom>
              <a:avLst/>
              <a:gdLst/>
              <a:ahLst/>
              <a:cxnLst/>
              <a:rect l="l" t="t" r="r" b="b"/>
              <a:pathLst>
                <a:path w="553720" h="1104900">
                  <a:moveTo>
                    <a:pt x="359410" y="171450"/>
                  </a:moveTo>
                  <a:cubicBezTo>
                    <a:pt x="327660" y="312420"/>
                    <a:pt x="320040" y="375920"/>
                    <a:pt x="327660" y="378460"/>
                  </a:cubicBezTo>
                  <a:cubicBezTo>
                    <a:pt x="336550" y="381000"/>
                    <a:pt x="370840" y="322580"/>
                    <a:pt x="383540" y="292100"/>
                  </a:cubicBezTo>
                  <a:cubicBezTo>
                    <a:pt x="396240" y="261620"/>
                    <a:pt x="415290" y="220980"/>
                    <a:pt x="403860" y="195580"/>
                  </a:cubicBezTo>
                  <a:cubicBezTo>
                    <a:pt x="391160" y="168910"/>
                    <a:pt x="327660" y="128270"/>
                    <a:pt x="300990" y="142240"/>
                  </a:cubicBezTo>
                  <a:cubicBezTo>
                    <a:pt x="252730" y="165100"/>
                    <a:pt x="218440" y="447040"/>
                    <a:pt x="232410" y="524510"/>
                  </a:cubicBezTo>
                  <a:cubicBezTo>
                    <a:pt x="238760" y="562610"/>
                    <a:pt x="260350" y="600710"/>
                    <a:pt x="279400" y="601980"/>
                  </a:cubicBezTo>
                  <a:cubicBezTo>
                    <a:pt x="303530" y="604520"/>
                    <a:pt x="349250" y="528320"/>
                    <a:pt x="367030" y="490220"/>
                  </a:cubicBezTo>
                  <a:cubicBezTo>
                    <a:pt x="382270" y="459740"/>
                    <a:pt x="396240" y="400050"/>
                    <a:pt x="389890" y="397510"/>
                  </a:cubicBezTo>
                  <a:cubicBezTo>
                    <a:pt x="383540" y="393700"/>
                    <a:pt x="327660" y="482600"/>
                    <a:pt x="299720" y="529590"/>
                  </a:cubicBezTo>
                  <a:cubicBezTo>
                    <a:pt x="270510" y="580390"/>
                    <a:pt x="245110" y="627380"/>
                    <a:pt x="222250" y="690880"/>
                  </a:cubicBezTo>
                  <a:cubicBezTo>
                    <a:pt x="190500" y="775970"/>
                    <a:pt x="175260" y="953770"/>
                    <a:pt x="142240" y="995680"/>
                  </a:cubicBezTo>
                  <a:cubicBezTo>
                    <a:pt x="129540" y="1010920"/>
                    <a:pt x="115570" y="1014730"/>
                    <a:pt x="101600" y="1016000"/>
                  </a:cubicBezTo>
                  <a:cubicBezTo>
                    <a:pt x="86360" y="1017270"/>
                    <a:pt x="67310" y="1012190"/>
                    <a:pt x="55880" y="1004570"/>
                  </a:cubicBezTo>
                  <a:cubicBezTo>
                    <a:pt x="44450" y="995680"/>
                    <a:pt x="34290" y="977900"/>
                    <a:pt x="30480" y="965200"/>
                  </a:cubicBezTo>
                  <a:cubicBezTo>
                    <a:pt x="26670" y="955040"/>
                    <a:pt x="26670" y="948690"/>
                    <a:pt x="30480" y="934720"/>
                  </a:cubicBezTo>
                  <a:cubicBezTo>
                    <a:pt x="44450" y="891540"/>
                    <a:pt x="162560" y="758190"/>
                    <a:pt x="185420" y="695960"/>
                  </a:cubicBezTo>
                  <a:cubicBezTo>
                    <a:pt x="198120" y="661670"/>
                    <a:pt x="195580" y="608330"/>
                    <a:pt x="196850" y="608330"/>
                  </a:cubicBezTo>
                  <a:cubicBezTo>
                    <a:pt x="198120" y="608330"/>
                    <a:pt x="184150" y="781050"/>
                    <a:pt x="172720" y="859790"/>
                  </a:cubicBezTo>
                  <a:cubicBezTo>
                    <a:pt x="163830" y="932180"/>
                    <a:pt x="156210" y="1026160"/>
                    <a:pt x="137160" y="1064260"/>
                  </a:cubicBezTo>
                  <a:cubicBezTo>
                    <a:pt x="127000" y="1082040"/>
                    <a:pt x="115570" y="1092200"/>
                    <a:pt x="101600" y="1098550"/>
                  </a:cubicBezTo>
                  <a:cubicBezTo>
                    <a:pt x="87630" y="1103630"/>
                    <a:pt x="67310" y="1104900"/>
                    <a:pt x="53340" y="1099820"/>
                  </a:cubicBezTo>
                  <a:cubicBezTo>
                    <a:pt x="38100" y="1096010"/>
                    <a:pt x="22860" y="1083310"/>
                    <a:pt x="15240" y="1069340"/>
                  </a:cubicBezTo>
                  <a:cubicBezTo>
                    <a:pt x="7620" y="1056640"/>
                    <a:pt x="0" y="1037590"/>
                    <a:pt x="6350" y="1021080"/>
                  </a:cubicBezTo>
                  <a:cubicBezTo>
                    <a:pt x="19050" y="994410"/>
                    <a:pt x="101600" y="946150"/>
                    <a:pt x="137160" y="944880"/>
                  </a:cubicBezTo>
                  <a:cubicBezTo>
                    <a:pt x="160020" y="944880"/>
                    <a:pt x="182880" y="958850"/>
                    <a:pt x="194310" y="975360"/>
                  </a:cubicBezTo>
                  <a:cubicBezTo>
                    <a:pt x="204470" y="990600"/>
                    <a:pt x="208280" y="1021080"/>
                    <a:pt x="200660" y="1038860"/>
                  </a:cubicBezTo>
                  <a:cubicBezTo>
                    <a:pt x="194310" y="1056640"/>
                    <a:pt x="170180" y="1076960"/>
                    <a:pt x="152400" y="1080770"/>
                  </a:cubicBezTo>
                  <a:cubicBezTo>
                    <a:pt x="133350" y="1084580"/>
                    <a:pt x="102870" y="1076960"/>
                    <a:pt x="90170" y="1064260"/>
                  </a:cubicBezTo>
                  <a:cubicBezTo>
                    <a:pt x="76200" y="1050290"/>
                    <a:pt x="67310" y="1021080"/>
                    <a:pt x="68580" y="1003300"/>
                  </a:cubicBezTo>
                  <a:cubicBezTo>
                    <a:pt x="69850" y="988060"/>
                    <a:pt x="80010" y="972820"/>
                    <a:pt x="90170" y="963930"/>
                  </a:cubicBezTo>
                  <a:cubicBezTo>
                    <a:pt x="99060" y="953770"/>
                    <a:pt x="114300" y="946150"/>
                    <a:pt x="129540" y="944880"/>
                  </a:cubicBezTo>
                  <a:cubicBezTo>
                    <a:pt x="147320" y="944880"/>
                    <a:pt x="176530" y="956310"/>
                    <a:pt x="189230" y="969010"/>
                  </a:cubicBezTo>
                  <a:cubicBezTo>
                    <a:pt x="199390" y="979170"/>
                    <a:pt x="204470" y="995680"/>
                    <a:pt x="205740" y="1009650"/>
                  </a:cubicBezTo>
                  <a:cubicBezTo>
                    <a:pt x="207010" y="1023620"/>
                    <a:pt x="201930" y="1041400"/>
                    <a:pt x="194310" y="1052830"/>
                  </a:cubicBezTo>
                  <a:cubicBezTo>
                    <a:pt x="186690" y="1064260"/>
                    <a:pt x="167640" y="1080770"/>
                    <a:pt x="158750" y="1079500"/>
                  </a:cubicBezTo>
                  <a:cubicBezTo>
                    <a:pt x="151130" y="1076960"/>
                    <a:pt x="147320" y="1047750"/>
                    <a:pt x="142240" y="1047750"/>
                  </a:cubicBezTo>
                  <a:cubicBezTo>
                    <a:pt x="137160" y="1049020"/>
                    <a:pt x="135890" y="1069340"/>
                    <a:pt x="128270" y="1078230"/>
                  </a:cubicBezTo>
                  <a:cubicBezTo>
                    <a:pt x="118110" y="1088390"/>
                    <a:pt x="99060" y="1099820"/>
                    <a:pt x="86360" y="1102360"/>
                  </a:cubicBezTo>
                  <a:cubicBezTo>
                    <a:pt x="74930" y="1104900"/>
                    <a:pt x="63500" y="1104900"/>
                    <a:pt x="53340" y="1099820"/>
                  </a:cubicBezTo>
                  <a:cubicBezTo>
                    <a:pt x="39370" y="1094740"/>
                    <a:pt x="22860" y="1082040"/>
                    <a:pt x="15240" y="1069340"/>
                  </a:cubicBezTo>
                  <a:cubicBezTo>
                    <a:pt x="8890" y="1060450"/>
                    <a:pt x="6350" y="1051560"/>
                    <a:pt x="5080" y="1038860"/>
                  </a:cubicBezTo>
                  <a:cubicBezTo>
                    <a:pt x="3810" y="1014730"/>
                    <a:pt x="11430" y="984250"/>
                    <a:pt x="19050" y="943610"/>
                  </a:cubicBezTo>
                  <a:cubicBezTo>
                    <a:pt x="34290" y="863600"/>
                    <a:pt x="58420" y="675640"/>
                    <a:pt x="105410" y="594360"/>
                  </a:cubicBezTo>
                  <a:cubicBezTo>
                    <a:pt x="137160" y="537210"/>
                    <a:pt x="186690" y="474980"/>
                    <a:pt x="226060" y="472440"/>
                  </a:cubicBezTo>
                  <a:cubicBezTo>
                    <a:pt x="259080" y="469900"/>
                    <a:pt x="307340" y="514350"/>
                    <a:pt x="322580" y="543560"/>
                  </a:cubicBezTo>
                  <a:cubicBezTo>
                    <a:pt x="335280" y="568960"/>
                    <a:pt x="328930" y="599440"/>
                    <a:pt x="326390" y="629920"/>
                  </a:cubicBezTo>
                  <a:cubicBezTo>
                    <a:pt x="323850" y="669290"/>
                    <a:pt x="314960" y="718820"/>
                    <a:pt x="299720" y="759460"/>
                  </a:cubicBezTo>
                  <a:cubicBezTo>
                    <a:pt x="283210" y="800100"/>
                    <a:pt x="259080" y="836930"/>
                    <a:pt x="232410" y="876300"/>
                  </a:cubicBezTo>
                  <a:cubicBezTo>
                    <a:pt x="204470" y="919480"/>
                    <a:pt x="161290" y="986790"/>
                    <a:pt x="130810" y="1005840"/>
                  </a:cubicBezTo>
                  <a:cubicBezTo>
                    <a:pt x="114300" y="1016000"/>
                    <a:pt x="99060" y="1017270"/>
                    <a:pt x="85090" y="1016000"/>
                  </a:cubicBezTo>
                  <a:cubicBezTo>
                    <a:pt x="71120" y="1013460"/>
                    <a:pt x="53340" y="1007110"/>
                    <a:pt x="44450" y="993140"/>
                  </a:cubicBezTo>
                  <a:cubicBezTo>
                    <a:pt x="31750" y="975360"/>
                    <a:pt x="27940" y="943610"/>
                    <a:pt x="30480" y="906780"/>
                  </a:cubicBezTo>
                  <a:cubicBezTo>
                    <a:pt x="33020" y="842010"/>
                    <a:pt x="76200" y="717550"/>
                    <a:pt x="105410" y="637540"/>
                  </a:cubicBezTo>
                  <a:cubicBezTo>
                    <a:pt x="129540" y="568960"/>
                    <a:pt x="154940" y="513080"/>
                    <a:pt x="189230" y="454660"/>
                  </a:cubicBezTo>
                  <a:cubicBezTo>
                    <a:pt x="224790" y="392430"/>
                    <a:pt x="271780" y="307340"/>
                    <a:pt x="316230" y="275590"/>
                  </a:cubicBezTo>
                  <a:cubicBezTo>
                    <a:pt x="347980" y="255270"/>
                    <a:pt x="382270" y="243840"/>
                    <a:pt x="412750" y="250190"/>
                  </a:cubicBezTo>
                  <a:cubicBezTo>
                    <a:pt x="448310" y="257810"/>
                    <a:pt x="496570" y="297180"/>
                    <a:pt x="514350" y="330200"/>
                  </a:cubicBezTo>
                  <a:cubicBezTo>
                    <a:pt x="529590" y="358140"/>
                    <a:pt x="524510" y="394970"/>
                    <a:pt x="520700" y="429260"/>
                  </a:cubicBezTo>
                  <a:cubicBezTo>
                    <a:pt x="516890" y="467360"/>
                    <a:pt x="505460" y="506730"/>
                    <a:pt x="488950" y="548640"/>
                  </a:cubicBezTo>
                  <a:cubicBezTo>
                    <a:pt x="467360" y="599440"/>
                    <a:pt x="434340" y="678180"/>
                    <a:pt x="396240" y="707390"/>
                  </a:cubicBezTo>
                  <a:cubicBezTo>
                    <a:pt x="368300" y="728980"/>
                    <a:pt x="334010" y="734060"/>
                    <a:pt x="300990" y="734060"/>
                  </a:cubicBezTo>
                  <a:cubicBezTo>
                    <a:pt x="269240" y="735330"/>
                    <a:pt x="229870" y="726440"/>
                    <a:pt x="201930" y="709930"/>
                  </a:cubicBezTo>
                  <a:cubicBezTo>
                    <a:pt x="173990" y="694690"/>
                    <a:pt x="148590" y="668020"/>
                    <a:pt x="132080" y="638810"/>
                  </a:cubicBezTo>
                  <a:cubicBezTo>
                    <a:pt x="114300" y="604520"/>
                    <a:pt x="105410" y="558800"/>
                    <a:pt x="101600" y="513080"/>
                  </a:cubicBezTo>
                  <a:cubicBezTo>
                    <a:pt x="97790" y="455930"/>
                    <a:pt x="110490" y="384810"/>
                    <a:pt x="121920" y="318770"/>
                  </a:cubicBezTo>
                  <a:cubicBezTo>
                    <a:pt x="134620" y="250190"/>
                    <a:pt x="149860" y="161290"/>
                    <a:pt x="177800" y="107950"/>
                  </a:cubicBezTo>
                  <a:cubicBezTo>
                    <a:pt x="198120" y="68580"/>
                    <a:pt x="224790" y="33020"/>
                    <a:pt x="255270" y="16510"/>
                  </a:cubicBezTo>
                  <a:cubicBezTo>
                    <a:pt x="284480" y="1270"/>
                    <a:pt x="321310" y="0"/>
                    <a:pt x="353060" y="6350"/>
                  </a:cubicBezTo>
                  <a:cubicBezTo>
                    <a:pt x="389890" y="12700"/>
                    <a:pt x="431800" y="31750"/>
                    <a:pt x="462280" y="58420"/>
                  </a:cubicBezTo>
                  <a:cubicBezTo>
                    <a:pt x="495300" y="86360"/>
                    <a:pt x="530860" y="134620"/>
                    <a:pt x="542290" y="173990"/>
                  </a:cubicBezTo>
                  <a:cubicBezTo>
                    <a:pt x="553720" y="209550"/>
                    <a:pt x="548640" y="248920"/>
                    <a:pt x="539750" y="284480"/>
                  </a:cubicBezTo>
                  <a:cubicBezTo>
                    <a:pt x="530860" y="321310"/>
                    <a:pt x="513080" y="360680"/>
                    <a:pt x="487680" y="393700"/>
                  </a:cubicBezTo>
                  <a:cubicBezTo>
                    <a:pt x="455930" y="433070"/>
                    <a:pt x="403860" y="485140"/>
                    <a:pt x="359410" y="497840"/>
                  </a:cubicBezTo>
                  <a:cubicBezTo>
                    <a:pt x="322580" y="508000"/>
                    <a:pt x="273050" y="499110"/>
                    <a:pt x="243840" y="481330"/>
                  </a:cubicBezTo>
                  <a:cubicBezTo>
                    <a:pt x="218440" y="467360"/>
                    <a:pt x="198120" y="436880"/>
                    <a:pt x="187960" y="411480"/>
                  </a:cubicBezTo>
                  <a:cubicBezTo>
                    <a:pt x="177800" y="387350"/>
                    <a:pt x="179070" y="360680"/>
                    <a:pt x="179070" y="334010"/>
                  </a:cubicBezTo>
                  <a:cubicBezTo>
                    <a:pt x="179070" y="306070"/>
                    <a:pt x="184150" y="278130"/>
                    <a:pt x="190500" y="245110"/>
                  </a:cubicBezTo>
                  <a:cubicBezTo>
                    <a:pt x="199390" y="203200"/>
                    <a:pt x="213360" y="130810"/>
                    <a:pt x="231140" y="105410"/>
                  </a:cubicBezTo>
                  <a:cubicBezTo>
                    <a:pt x="240030" y="92710"/>
                    <a:pt x="247650" y="88900"/>
                    <a:pt x="260350" y="85090"/>
                  </a:cubicBezTo>
                  <a:cubicBezTo>
                    <a:pt x="274320" y="80010"/>
                    <a:pt x="297180" y="78740"/>
                    <a:pt x="312420" y="83820"/>
                  </a:cubicBezTo>
                  <a:cubicBezTo>
                    <a:pt x="327660" y="90170"/>
                    <a:pt x="344170" y="104140"/>
                    <a:pt x="353060" y="118110"/>
                  </a:cubicBezTo>
                  <a:cubicBezTo>
                    <a:pt x="360680" y="133350"/>
                    <a:pt x="359410" y="171450"/>
                    <a:pt x="359410" y="1714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3" name="Group 33"/>
          <p:cNvGrpSpPr/>
          <p:nvPr/>
        </p:nvGrpSpPr>
        <p:grpSpPr>
          <a:xfrm>
            <a:off x="10012680" y="3471862"/>
            <a:ext cx="372428" cy="511493"/>
            <a:chOff x="0" y="0"/>
            <a:chExt cx="496570" cy="681990"/>
          </a:xfrm>
        </p:grpSpPr>
        <p:sp>
          <p:nvSpPr>
            <p:cNvPr id="34" name="Freeform 34"/>
            <p:cNvSpPr/>
            <p:nvPr/>
          </p:nvSpPr>
          <p:spPr>
            <a:xfrm>
              <a:off x="45720" y="48260"/>
              <a:ext cx="402590" cy="586740"/>
            </a:xfrm>
            <a:custGeom>
              <a:avLst/>
              <a:gdLst/>
              <a:ahLst/>
              <a:cxnLst/>
              <a:rect l="l" t="t" r="r" b="b"/>
              <a:pathLst>
                <a:path w="402590" h="586740">
                  <a:moveTo>
                    <a:pt x="158750" y="74930"/>
                  </a:moveTo>
                  <a:cubicBezTo>
                    <a:pt x="176530" y="203200"/>
                    <a:pt x="229870" y="177800"/>
                    <a:pt x="245110" y="160020"/>
                  </a:cubicBezTo>
                  <a:cubicBezTo>
                    <a:pt x="257810" y="147320"/>
                    <a:pt x="250190" y="124460"/>
                    <a:pt x="259080" y="111760"/>
                  </a:cubicBezTo>
                  <a:cubicBezTo>
                    <a:pt x="270510" y="99060"/>
                    <a:pt x="290830" y="87630"/>
                    <a:pt x="307340" y="83820"/>
                  </a:cubicBezTo>
                  <a:cubicBezTo>
                    <a:pt x="325120" y="81280"/>
                    <a:pt x="347980" y="85090"/>
                    <a:pt x="361950" y="95250"/>
                  </a:cubicBezTo>
                  <a:cubicBezTo>
                    <a:pt x="379730" y="107950"/>
                    <a:pt x="396240" y="139700"/>
                    <a:pt x="398780" y="158750"/>
                  </a:cubicBezTo>
                  <a:cubicBezTo>
                    <a:pt x="401320" y="171450"/>
                    <a:pt x="397510" y="181610"/>
                    <a:pt x="391160" y="195580"/>
                  </a:cubicBezTo>
                  <a:cubicBezTo>
                    <a:pt x="379730" y="215900"/>
                    <a:pt x="342900" y="237490"/>
                    <a:pt x="325120" y="265430"/>
                  </a:cubicBezTo>
                  <a:cubicBezTo>
                    <a:pt x="304800" y="297180"/>
                    <a:pt x="292100" y="335280"/>
                    <a:pt x="279400" y="375920"/>
                  </a:cubicBezTo>
                  <a:cubicBezTo>
                    <a:pt x="265430" y="424180"/>
                    <a:pt x="265430" y="506730"/>
                    <a:pt x="247650" y="541020"/>
                  </a:cubicBezTo>
                  <a:cubicBezTo>
                    <a:pt x="237490" y="560070"/>
                    <a:pt x="224790" y="571500"/>
                    <a:pt x="209550" y="579120"/>
                  </a:cubicBezTo>
                  <a:cubicBezTo>
                    <a:pt x="194310" y="585470"/>
                    <a:pt x="171450" y="586740"/>
                    <a:pt x="154940" y="581660"/>
                  </a:cubicBezTo>
                  <a:cubicBezTo>
                    <a:pt x="139700" y="576580"/>
                    <a:pt x="121920" y="560070"/>
                    <a:pt x="113030" y="547370"/>
                  </a:cubicBezTo>
                  <a:cubicBezTo>
                    <a:pt x="106680" y="537210"/>
                    <a:pt x="101600" y="528320"/>
                    <a:pt x="102870" y="513080"/>
                  </a:cubicBezTo>
                  <a:cubicBezTo>
                    <a:pt x="104140" y="482600"/>
                    <a:pt x="137160" y="406400"/>
                    <a:pt x="158750" y="379730"/>
                  </a:cubicBezTo>
                  <a:cubicBezTo>
                    <a:pt x="171450" y="364490"/>
                    <a:pt x="184150" y="355600"/>
                    <a:pt x="199390" y="351790"/>
                  </a:cubicBezTo>
                  <a:cubicBezTo>
                    <a:pt x="213360" y="347980"/>
                    <a:pt x="233680" y="347980"/>
                    <a:pt x="247650" y="354330"/>
                  </a:cubicBezTo>
                  <a:cubicBezTo>
                    <a:pt x="261620" y="359410"/>
                    <a:pt x="276860" y="372110"/>
                    <a:pt x="285750" y="384810"/>
                  </a:cubicBezTo>
                  <a:cubicBezTo>
                    <a:pt x="293370" y="398780"/>
                    <a:pt x="299720" y="416560"/>
                    <a:pt x="295910" y="433070"/>
                  </a:cubicBezTo>
                  <a:cubicBezTo>
                    <a:pt x="293370" y="452120"/>
                    <a:pt x="275590" y="482600"/>
                    <a:pt x="256540" y="492760"/>
                  </a:cubicBezTo>
                  <a:cubicBezTo>
                    <a:pt x="238760" y="502920"/>
                    <a:pt x="203200" y="502920"/>
                    <a:pt x="185420" y="492760"/>
                  </a:cubicBezTo>
                  <a:cubicBezTo>
                    <a:pt x="166370" y="483870"/>
                    <a:pt x="146050" y="455930"/>
                    <a:pt x="143510" y="434340"/>
                  </a:cubicBezTo>
                  <a:cubicBezTo>
                    <a:pt x="142240" y="414020"/>
                    <a:pt x="156210" y="382270"/>
                    <a:pt x="170180" y="367030"/>
                  </a:cubicBezTo>
                  <a:cubicBezTo>
                    <a:pt x="181610" y="355600"/>
                    <a:pt x="199390" y="350520"/>
                    <a:pt x="214630" y="349250"/>
                  </a:cubicBezTo>
                  <a:cubicBezTo>
                    <a:pt x="231140" y="347980"/>
                    <a:pt x="250190" y="353060"/>
                    <a:pt x="262890" y="361950"/>
                  </a:cubicBezTo>
                  <a:cubicBezTo>
                    <a:pt x="275590" y="369570"/>
                    <a:pt x="287020" y="386080"/>
                    <a:pt x="292100" y="400050"/>
                  </a:cubicBezTo>
                  <a:cubicBezTo>
                    <a:pt x="297180" y="415290"/>
                    <a:pt x="297180" y="430530"/>
                    <a:pt x="293370" y="449580"/>
                  </a:cubicBezTo>
                  <a:cubicBezTo>
                    <a:pt x="285750" y="478790"/>
                    <a:pt x="255270" y="534670"/>
                    <a:pt x="237490" y="556260"/>
                  </a:cubicBezTo>
                  <a:cubicBezTo>
                    <a:pt x="228600" y="567690"/>
                    <a:pt x="220980" y="574040"/>
                    <a:pt x="209550" y="579120"/>
                  </a:cubicBezTo>
                  <a:cubicBezTo>
                    <a:pt x="194310" y="584200"/>
                    <a:pt x="171450" y="586740"/>
                    <a:pt x="154940" y="581660"/>
                  </a:cubicBezTo>
                  <a:cubicBezTo>
                    <a:pt x="139700" y="576580"/>
                    <a:pt x="121920" y="560070"/>
                    <a:pt x="113030" y="547370"/>
                  </a:cubicBezTo>
                  <a:cubicBezTo>
                    <a:pt x="106680" y="537210"/>
                    <a:pt x="104140" y="527050"/>
                    <a:pt x="102870" y="513080"/>
                  </a:cubicBezTo>
                  <a:cubicBezTo>
                    <a:pt x="101600" y="492760"/>
                    <a:pt x="106680" y="469900"/>
                    <a:pt x="113030" y="439420"/>
                  </a:cubicBezTo>
                  <a:cubicBezTo>
                    <a:pt x="124460" y="384810"/>
                    <a:pt x="144780" y="270510"/>
                    <a:pt x="175260" y="212090"/>
                  </a:cubicBezTo>
                  <a:cubicBezTo>
                    <a:pt x="198120" y="168910"/>
                    <a:pt x="233680" y="133350"/>
                    <a:pt x="259080" y="111760"/>
                  </a:cubicBezTo>
                  <a:cubicBezTo>
                    <a:pt x="276860" y="97790"/>
                    <a:pt x="290830" y="87630"/>
                    <a:pt x="307340" y="83820"/>
                  </a:cubicBezTo>
                  <a:cubicBezTo>
                    <a:pt x="325120" y="81280"/>
                    <a:pt x="347980" y="85090"/>
                    <a:pt x="361950" y="95250"/>
                  </a:cubicBezTo>
                  <a:cubicBezTo>
                    <a:pt x="379730" y="107950"/>
                    <a:pt x="394970" y="138430"/>
                    <a:pt x="398780" y="158750"/>
                  </a:cubicBezTo>
                  <a:cubicBezTo>
                    <a:pt x="402590" y="176530"/>
                    <a:pt x="398780" y="190500"/>
                    <a:pt x="391160" y="209550"/>
                  </a:cubicBezTo>
                  <a:cubicBezTo>
                    <a:pt x="379730" y="238760"/>
                    <a:pt x="345440" y="285750"/>
                    <a:pt x="320040" y="311150"/>
                  </a:cubicBezTo>
                  <a:cubicBezTo>
                    <a:pt x="298450" y="331470"/>
                    <a:pt x="278130" y="344170"/>
                    <a:pt x="251460" y="356870"/>
                  </a:cubicBezTo>
                  <a:cubicBezTo>
                    <a:pt x="222250" y="372110"/>
                    <a:pt x="182880" y="397510"/>
                    <a:pt x="149860" y="394970"/>
                  </a:cubicBezTo>
                  <a:cubicBezTo>
                    <a:pt x="113030" y="391160"/>
                    <a:pt x="64770" y="360680"/>
                    <a:pt x="41910" y="328930"/>
                  </a:cubicBezTo>
                  <a:cubicBezTo>
                    <a:pt x="17780" y="295910"/>
                    <a:pt x="19050" y="241300"/>
                    <a:pt x="12700" y="199390"/>
                  </a:cubicBezTo>
                  <a:cubicBezTo>
                    <a:pt x="6350" y="160020"/>
                    <a:pt x="0" y="113030"/>
                    <a:pt x="5080" y="81280"/>
                  </a:cubicBezTo>
                  <a:cubicBezTo>
                    <a:pt x="7620" y="60960"/>
                    <a:pt x="10160" y="43180"/>
                    <a:pt x="21590" y="29210"/>
                  </a:cubicBezTo>
                  <a:cubicBezTo>
                    <a:pt x="31750" y="16510"/>
                    <a:pt x="50800" y="3810"/>
                    <a:pt x="68580" y="2540"/>
                  </a:cubicBezTo>
                  <a:cubicBezTo>
                    <a:pt x="88900" y="0"/>
                    <a:pt x="121920" y="10160"/>
                    <a:pt x="135890" y="24130"/>
                  </a:cubicBezTo>
                  <a:cubicBezTo>
                    <a:pt x="149860" y="36830"/>
                    <a:pt x="158750" y="74930"/>
                    <a:pt x="158750" y="7493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5" name="Group 35"/>
          <p:cNvGrpSpPr/>
          <p:nvPr/>
        </p:nvGrpSpPr>
        <p:grpSpPr>
          <a:xfrm>
            <a:off x="10061257" y="3587115"/>
            <a:ext cx="271462" cy="581025"/>
            <a:chOff x="0" y="0"/>
            <a:chExt cx="361950" cy="774700"/>
          </a:xfrm>
        </p:grpSpPr>
        <p:sp>
          <p:nvSpPr>
            <p:cNvPr id="36" name="Freeform 36"/>
            <p:cNvSpPr/>
            <p:nvPr/>
          </p:nvSpPr>
          <p:spPr>
            <a:xfrm>
              <a:off x="44450" y="45720"/>
              <a:ext cx="269240" cy="680720"/>
            </a:xfrm>
            <a:custGeom>
              <a:avLst/>
              <a:gdLst/>
              <a:ahLst/>
              <a:cxnLst/>
              <a:rect l="l" t="t" r="r" b="b"/>
              <a:pathLst>
                <a:path w="269240" h="680720">
                  <a:moveTo>
                    <a:pt x="208280" y="90170"/>
                  </a:moveTo>
                  <a:cubicBezTo>
                    <a:pt x="143510" y="370840"/>
                    <a:pt x="138430" y="421640"/>
                    <a:pt x="137160" y="474980"/>
                  </a:cubicBezTo>
                  <a:cubicBezTo>
                    <a:pt x="137160" y="527050"/>
                    <a:pt x="158750" y="594360"/>
                    <a:pt x="148590" y="627380"/>
                  </a:cubicBezTo>
                  <a:cubicBezTo>
                    <a:pt x="143510" y="646430"/>
                    <a:pt x="134620" y="659130"/>
                    <a:pt x="121920" y="666750"/>
                  </a:cubicBezTo>
                  <a:cubicBezTo>
                    <a:pt x="109220" y="675640"/>
                    <a:pt x="90170" y="680720"/>
                    <a:pt x="74930" y="678180"/>
                  </a:cubicBezTo>
                  <a:cubicBezTo>
                    <a:pt x="59690" y="676910"/>
                    <a:pt x="41910" y="668020"/>
                    <a:pt x="33020" y="656590"/>
                  </a:cubicBezTo>
                  <a:cubicBezTo>
                    <a:pt x="22860" y="645160"/>
                    <a:pt x="11430" y="627380"/>
                    <a:pt x="15240" y="610870"/>
                  </a:cubicBezTo>
                  <a:cubicBezTo>
                    <a:pt x="22860" y="584200"/>
                    <a:pt x="91440" y="542290"/>
                    <a:pt x="124460" y="523240"/>
                  </a:cubicBezTo>
                  <a:cubicBezTo>
                    <a:pt x="149860" y="509270"/>
                    <a:pt x="175260" y="499110"/>
                    <a:pt x="195580" y="499110"/>
                  </a:cubicBezTo>
                  <a:cubicBezTo>
                    <a:pt x="210820" y="497840"/>
                    <a:pt x="226060" y="502920"/>
                    <a:pt x="237490" y="511810"/>
                  </a:cubicBezTo>
                  <a:cubicBezTo>
                    <a:pt x="248920" y="519430"/>
                    <a:pt x="259080" y="533400"/>
                    <a:pt x="264160" y="547370"/>
                  </a:cubicBezTo>
                  <a:cubicBezTo>
                    <a:pt x="267970" y="560070"/>
                    <a:pt x="267970" y="577850"/>
                    <a:pt x="262890" y="590550"/>
                  </a:cubicBezTo>
                  <a:cubicBezTo>
                    <a:pt x="257810" y="604520"/>
                    <a:pt x="247650" y="618490"/>
                    <a:pt x="236220" y="626110"/>
                  </a:cubicBezTo>
                  <a:cubicBezTo>
                    <a:pt x="223520" y="633730"/>
                    <a:pt x="207010" y="638810"/>
                    <a:pt x="193040" y="636270"/>
                  </a:cubicBezTo>
                  <a:cubicBezTo>
                    <a:pt x="175260" y="633730"/>
                    <a:pt x="147320" y="618490"/>
                    <a:pt x="138430" y="601980"/>
                  </a:cubicBezTo>
                  <a:cubicBezTo>
                    <a:pt x="128270" y="585470"/>
                    <a:pt x="127000" y="554990"/>
                    <a:pt x="135890" y="537210"/>
                  </a:cubicBezTo>
                  <a:cubicBezTo>
                    <a:pt x="143510" y="520700"/>
                    <a:pt x="168910" y="501650"/>
                    <a:pt x="187960" y="499110"/>
                  </a:cubicBezTo>
                  <a:cubicBezTo>
                    <a:pt x="207010" y="496570"/>
                    <a:pt x="236220" y="506730"/>
                    <a:pt x="248920" y="520700"/>
                  </a:cubicBezTo>
                  <a:cubicBezTo>
                    <a:pt x="261620" y="534670"/>
                    <a:pt x="269240" y="565150"/>
                    <a:pt x="265430" y="584200"/>
                  </a:cubicBezTo>
                  <a:cubicBezTo>
                    <a:pt x="260350" y="601980"/>
                    <a:pt x="240030" y="627380"/>
                    <a:pt x="222250" y="632460"/>
                  </a:cubicBezTo>
                  <a:cubicBezTo>
                    <a:pt x="203200" y="637540"/>
                    <a:pt x="165100" y="604520"/>
                    <a:pt x="151130" y="610870"/>
                  </a:cubicBezTo>
                  <a:cubicBezTo>
                    <a:pt x="139700" y="617220"/>
                    <a:pt x="144780" y="645160"/>
                    <a:pt x="134620" y="656590"/>
                  </a:cubicBezTo>
                  <a:cubicBezTo>
                    <a:pt x="121920" y="669290"/>
                    <a:pt x="93980" y="680720"/>
                    <a:pt x="74930" y="678180"/>
                  </a:cubicBezTo>
                  <a:cubicBezTo>
                    <a:pt x="57150" y="676910"/>
                    <a:pt x="34290" y="660400"/>
                    <a:pt x="22860" y="642620"/>
                  </a:cubicBezTo>
                  <a:cubicBezTo>
                    <a:pt x="10160" y="623570"/>
                    <a:pt x="8890" y="599440"/>
                    <a:pt x="6350" y="565150"/>
                  </a:cubicBezTo>
                  <a:cubicBezTo>
                    <a:pt x="0" y="501650"/>
                    <a:pt x="7620" y="373380"/>
                    <a:pt x="19050" y="283210"/>
                  </a:cubicBezTo>
                  <a:cubicBezTo>
                    <a:pt x="30480" y="199390"/>
                    <a:pt x="46990" y="83820"/>
                    <a:pt x="72390" y="41910"/>
                  </a:cubicBezTo>
                  <a:cubicBezTo>
                    <a:pt x="82550" y="21590"/>
                    <a:pt x="95250" y="12700"/>
                    <a:pt x="110490" y="6350"/>
                  </a:cubicBezTo>
                  <a:cubicBezTo>
                    <a:pt x="124460" y="1270"/>
                    <a:pt x="146050" y="0"/>
                    <a:pt x="161290" y="5080"/>
                  </a:cubicBezTo>
                  <a:cubicBezTo>
                    <a:pt x="176530" y="11430"/>
                    <a:pt x="193040" y="25400"/>
                    <a:pt x="200660" y="39370"/>
                  </a:cubicBezTo>
                  <a:cubicBezTo>
                    <a:pt x="208280" y="53340"/>
                    <a:pt x="208280" y="90170"/>
                    <a:pt x="208280" y="901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7" name="Group 37"/>
          <p:cNvGrpSpPr/>
          <p:nvPr/>
        </p:nvGrpSpPr>
        <p:grpSpPr>
          <a:xfrm>
            <a:off x="10054590" y="3816667"/>
            <a:ext cx="265747" cy="287655"/>
            <a:chOff x="0" y="0"/>
            <a:chExt cx="354330" cy="383540"/>
          </a:xfrm>
        </p:grpSpPr>
        <p:sp>
          <p:nvSpPr>
            <p:cNvPr id="38" name="Freeform 38"/>
            <p:cNvSpPr/>
            <p:nvPr/>
          </p:nvSpPr>
          <p:spPr>
            <a:xfrm>
              <a:off x="40640" y="48260"/>
              <a:ext cx="262890" cy="292100"/>
            </a:xfrm>
            <a:custGeom>
              <a:avLst/>
              <a:gdLst/>
              <a:ahLst/>
              <a:cxnLst/>
              <a:rect l="l" t="t" r="r" b="b"/>
              <a:pathLst>
                <a:path w="262890" h="292100">
                  <a:moveTo>
                    <a:pt x="166370" y="82550"/>
                  </a:moveTo>
                  <a:cubicBezTo>
                    <a:pt x="161290" y="172720"/>
                    <a:pt x="167640" y="135890"/>
                    <a:pt x="176530" y="129540"/>
                  </a:cubicBezTo>
                  <a:cubicBezTo>
                    <a:pt x="182880" y="125730"/>
                    <a:pt x="193040" y="128270"/>
                    <a:pt x="201930" y="130810"/>
                  </a:cubicBezTo>
                  <a:cubicBezTo>
                    <a:pt x="214630" y="134620"/>
                    <a:pt x="233680" y="144780"/>
                    <a:pt x="243840" y="156210"/>
                  </a:cubicBezTo>
                  <a:cubicBezTo>
                    <a:pt x="254000" y="168910"/>
                    <a:pt x="260350" y="186690"/>
                    <a:pt x="261620" y="203200"/>
                  </a:cubicBezTo>
                  <a:cubicBezTo>
                    <a:pt x="262890" y="218440"/>
                    <a:pt x="259080" y="237490"/>
                    <a:pt x="247650" y="250190"/>
                  </a:cubicBezTo>
                  <a:cubicBezTo>
                    <a:pt x="236220" y="265430"/>
                    <a:pt x="205740" y="283210"/>
                    <a:pt x="184150" y="283210"/>
                  </a:cubicBezTo>
                  <a:cubicBezTo>
                    <a:pt x="162560" y="283210"/>
                    <a:pt x="132080" y="266700"/>
                    <a:pt x="120650" y="248920"/>
                  </a:cubicBezTo>
                  <a:cubicBezTo>
                    <a:pt x="109220" y="231140"/>
                    <a:pt x="105410" y="196850"/>
                    <a:pt x="113030" y="177800"/>
                  </a:cubicBezTo>
                  <a:cubicBezTo>
                    <a:pt x="120650" y="157480"/>
                    <a:pt x="147320" y="135890"/>
                    <a:pt x="168910" y="130810"/>
                  </a:cubicBezTo>
                  <a:cubicBezTo>
                    <a:pt x="189230" y="127000"/>
                    <a:pt x="222250" y="138430"/>
                    <a:pt x="237490" y="151130"/>
                  </a:cubicBezTo>
                  <a:cubicBezTo>
                    <a:pt x="250190" y="161290"/>
                    <a:pt x="259080" y="177800"/>
                    <a:pt x="260350" y="194310"/>
                  </a:cubicBezTo>
                  <a:cubicBezTo>
                    <a:pt x="261620" y="214630"/>
                    <a:pt x="250190" y="247650"/>
                    <a:pt x="237490" y="262890"/>
                  </a:cubicBezTo>
                  <a:cubicBezTo>
                    <a:pt x="226060" y="274320"/>
                    <a:pt x="210820" y="279400"/>
                    <a:pt x="193040" y="283210"/>
                  </a:cubicBezTo>
                  <a:cubicBezTo>
                    <a:pt x="165100" y="288290"/>
                    <a:pt x="115570" y="292100"/>
                    <a:pt x="85090" y="275590"/>
                  </a:cubicBezTo>
                  <a:cubicBezTo>
                    <a:pt x="53340" y="257810"/>
                    <a:pt x="21590" y="210820"/>
                    <a:pt x="10160" y="175260"/>
                  </a:cubicBezTo>
                  <a:cubicBezTo>
                    <a:pt x="0" y="143510"/>
                    <a:pt x="5080" y="102870"/>
                    <a:pt x="12700" y="73660"/>
                  </a:cubicBezTo>
                  <a:cubicBezTo>
                    <a:pt x="20320" y="49530"/>
                    <a:pt x="33020" y="24130"/>
                    <a:pt x="49530" y="12700"/>
                  </a:cubicBezTo>
                  <a:cubicBezTo>
                    <a:pt x="64770" y="2540"/>
                    <a:pt x="86360" y="0"/>
                    <a:pt x="102870" y="2540"/>
                  </a:cubicBezTo>
                  <a:cubicBezTo>
                    <a:pt x="120650" y="5080"/>
                    <a:pt x="139700" y="17780"/>
                    <a:pt x="149860" y="30480"/>
                  </a:cubicBezTo>
                  <a:cubicBezTo>
                    <a:pt x="160020" y="44450"/>
                    <a:pt x="166370" y="82550"/>
                    <a:pt x="166370" y="825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9" name="Group 39"/>
          <p:cNvGrpSpPr/>
          <p:nvPr/>
        </p:nvGrpSpPr>
        <p:grpSpPr>
          <a:xfrm>
            <a:off x="9847898" y="3813810"/>
            <a:ext cx="320992" cy="295275"/>
            <a:chOff x="0" y="0"/>
            <a:chExt cx="427990" cy="393700"/>
          </a:xfrm>
        </p:grpSpPr>
        <p:sp>
          <p:nvSpPr>
            <p:cNvPr id="40" name="Freeform 40"/>
            <p:cNvSpPr/>
            <p:nvPr/>
          </p:nvSpPr>
          <p:spPr>
            <a:xfrm>
              <a:off x="38100" y="48260"/>
              <a:ext cx="340360" cy="295910"/>
            </a:xfrm>
            <a:custGeom>
              <a:avLst/>
              <a:gdLst/>
              <a:ahLst/>
              <a:cxnLst/>
              <a:rect l="l" t="t" r="r" b="b"/>
              <a:pathLst>
                <a:path w="340360" h="295910">
                  <a:moveTo>
                    <a:pt x="161290" y="78740"/>
                  </a:moveTo>
                  <a:cubicBezTo>
                    <a:pt x="171450" y="171450"/>
                    <a:pt x="252730" y="123190"/>
                    <a:pt x="281940" y="128270"/>
                  </a:cubicBezTo>
                  <a:cubicBezTo>
                    <a:pt x="300990" y="132080"/>
                    <a:pt x="313690" y="144780"/>
                    <a:pt x="323850" y="157480"/>
                  </a:cubicBezTo>
                  <a:cubicBezTo>
                    <a:pt x="332740" y="170180"/>
                    <a:pt x="339090" y="189230"/>
                    <a:pt x="339090" y="204470"/>
                  </a:cubicBezTo>
                  <a:cubicBezTo>
                    <a:pt x="339090" y="220980"/>
                    <a:pt x="331470" y="240030"/>
                    <a:pt x="322580" y="252730"/>
                  </a:cubicBezTo>
                  <a:cubicBezTo>
                    <a:pt x="312420" y="264160"/>
                    <a:pt x="297180" y="276860"/>
                    <a:pt x="280670" y="279400"/>
                  </a:cubicBezTo>
                  <a:cubicBezTo>
                    <a:pt x="260350" y="283210"/>
                    <a:pt x="224790" y="276860"/>
                    <a:pt x="208280" y="262890"/>
                  </a:cubicBezTo>
                  <a:cubicBezTo>
                    <a:pt x="193040" y="248920"/>
                    <a:pt x="181610" y="214630"/>
                    <a:pt x="182880" y="194310"/>
                  </a:cubicBezTo>
                  <a:cubicBezTo>
                    <a:pt x="182880" y="177800"/>
                    <a:pt x="193040" y="161290"/>
                    <a:pt x="204470" y="149860"/>
                  </a:cubicBezTo>
                  <a:cubicBezTo>
                    <a:pt x="214630" y="138430"/>
                    <a:pt x="232410" y="128270"/>
                    <a:pt x="248920" y="127000"/>
                  </a:cubicBezTo>
                  <a:cubicBezTo>
                    <a:pt x="264160" y="124460"/>
                    <a:pt x="284480" y="127000"/>
                    <a:pt x="298450" y="134620"/>
                  </a:cubicBezTo>
                  <a:cubicBezTo>
                    <a:pt x="312420" y="142240"/>
                    <a:pt x="325120" y="157480"/>
                    <a:pt x="331470" y="171450"/>
                  </a:cubicBezTo>
                  <a:cubicBezTo>
                    <a:pt x="337820" y="186690"/>
                    <a:pt x="340360" y="207010"/>
                    <a:pt x="336550" y="222250"/>
                  </a:cubicBezTo>
                  <a:cubicBezTo>
                    <a:pt x="332740" y="237490"/>
                    <a:pt x="326390" y="252730"/>
                    <a:pt x="309880" y="264160"/>
                  </a:cubicBezTo>
                  <a:cubicBezTo>
                    <a:pt x="281940" y="284480"/>
                    <a:pt x="200660" y="295910"/>
                    <a:pt x="157480" y="293370"/>
                  </a:cubicBezTo>
                  <a:cubicBezTo>
                    <a:pt x="125730" y="292100"/>
                    <a:pt x="96520" y="283210"/>
                    <a:pt x="72390" y="266700"/>
                  </a:cubicBezTo>
                  <a:cubicBezTo>
                    <a:pt x="46990" y="247650"/>
                    <a:pt x="22860" y="217170"/>
                    <a:pt x="12700" y="184150"/>
                  </a:cubicBezTo>
                  <a:cubicBezTo>
                    <a:pt x="0" y="144780"/>
                    <a:pt x="3810" y="71120"/>
                    <a:pt x="15240" y="43180"/>
                  </a:cubicBezTo>
                  <a:cubicBezTo>
                    <a:pt x="20320" y="29210"/>
                    <a:pt x="27940" y="22860"/>
                    <a:pt x="39370" y="15240"/>
                  </a:cubicBezTo>
                  <a:cubicBezTo>
                    <a:pt x="53340" y="7620"/>
                    <a:pt x="76200" y="0"/>
                    <a:pt x="92710" y="2540"/>
                  </a:cubicBezTo>
                  <a:cubicBezTo>
                    <a:pt x="109220" y="3810"/>
                    <a:pt x="129540" y="15240"/>
                    <a:pt x="140970" y="27940"/>
                  </a:cubicBezTo>
                  <a:cubicBezTo>
                    <a:pt x="152400" y="40640"/>
                    <a:pt x="161290" y="78740"/>
                    <a:pt x="161290" y="787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1" name="Group 41"/>
          <p:cNvGrpSpPr/>
          <p:nvPr/>
        </p:nvGrpSpPr>
        <p:grpSpPr>
          <a:xfrm>
            <a:off x="9646920" y="3824288"/>
            <a:ext cx="831532" cy="426720"/>
            <a:chOff x="0" y="0"/>
            <a:chExt cx="1108710" cy="568960"/>
          </a:xfrm>
        </p:grpSpPr>
        <p:sp>
          <p:nvSpPr>
            <p:cNvPr id="42" name="Freeform 42"/>
            <p:cNvSpPr/>
            <p:nvPr/>
          </p:nvSpPr>
          <p:spPr>
            <a:xfrm>
              <a:off x="41910" y="50800"/>
              <a:ext cx="1018540" cy="480060"/>
            </a:xfrm>
            <a:custGeom>
              <a:avLst/>
              <a:gdLst/>
              <a:ahLst/>
              <a:cxnLst/>
              <a:rect l="l" t="t" r="r" b="b"/>
              <a:pathLst>
                <a:path w="1018540" h="480060">
                  <a:moveTo>
                    <a:pt x="137160" y="60960"/>
                  </a:moveTo>
                  <a:cubicBezTo>
                    <a:pt x="179070" y="240030"/>
                    <a:pt x="247650" y="267970"/>
                    <a:pt x="330200" y="293370"/>
                  </a:cubicBezTo>
                  <a:cubicBezTo>
                    <a:pt x="476250" y="337820"/>
                    <a:pt x="897890" y="309880"/>
                    <a:pt x="977900" y="351790"/>
                  </a:cubicBezTo>
                  <a:cubicBezTo>
                    <a:pt x="1002030" y="363220"/>
                    <a:pt x="1009650" y="379730"/>
                    <a:pt x="1014730" y="393700"/>
                  </a:cubicBezTo>
                  <a:cubicBezTo>
                    <a:pt x="1018540" y="406400"/>
                    <a:pt x="1014730" y="421640"/>
                    <a:pt x="1009650" y="431800"/>
                  </a:cubicBezTo>
                  <a:cubicBezTo>
                    <a:pt x="1004570" y="443230"/>
                    <a:pt x="994410" y="454660"/>
                    <a:pt x="984250" y="459740"/>
                  </a:cubicBezTo>
                  <a:cubicBezTo>
                    <a:pt x="972820" y="464820"/>
                    <a:pt x="958850" y="468630"/>
                    <a:pt x="946150" y="466090"/>
                  </a:cubicBezTo>
                  <a:cubicBezTo>
                    <a:pt x="930910" y="462280"/>
                    <a:pt x="909320" y="445770"/>
                    <a:pt x="901700" y="431800"/>
                  </a:cubicBezTo>
                  <a:cubicBezTo>
                    <a:pt x="895350" y="420370"/>
                    <a:pt x="895350" y="405130"/>
                    <a:pt x="897890" y="393700"/>
                  </a:cubicBezTo>
                  <a:cubicBezTo>
                    <a:pt x="900430" y="382270"/>
                    <a:pt x="906780" y="368300"/>
                    <a:pt x="916940" y="360680"/>
                  </a:cubicBezTo>
                  <a:cubicBezTo>
                    <a:pt x="929640" y="351790"/>
                    <a:pt x="956310" y="346710"/>
                    <a:pt x="971550" y="349250"/>
                  </a:cubicBezTo>
                  <a:cubicBezTo>
                    <a:pt x="984250" y="351790"/>
                    <a:pt x="996950" y="360680"/>
                    <a:pt x="1003300" y="370840"/>
                  </a:cubicBezTo>
                  <a:cubicBezTo>
                    <a:pt x="1010920" y="381000"/>
                    <a:pt x="1016000" y="394970"/>
                    <a:pt x="1016000" y="406400"/>
                  </a:cubicBezTo>
                  <a:cubicBezTo>
                    <a:pt x="1016000" y="419100"/>
                    <a:pt x="1012190" y="433070"/>
                    <a:pt x="1003300" y="443230"/>
                  </a:cubicBezTo>
                  <a:cubicBezTo>
                    <a:pt x="993140" y="454660"/>
                    <a:pt x="979170" y="461010"/>
                    <a:pt x="952500" y="466090"/>
                  </a:cubicBezTo>
                  <a:cubicBezTo>
                    <a:pt x="882650" y="480060"/>
                    <a:pt x="661670" y="455930"/>
                    <a:pt x="541020" y="445770"/>
                  </a:cubicBezTo>
                  <a:cubicBezTo>
                    <a:pt x="445770" y="436880"/>
                    <a:pt x="367030" y="435610"/>
                    <a:pt x="285750" y="414020"/>
                  </a:cubicBezTo>
                  <a:cubicBezTo>
                    <a:pt x="208280" y="392430"/>
                    <a:pt x="106680" y="360680"/>
                    <a:pt x="64770" y="317500"/>
                  </a:cubicBezTo>
                  <a:cubicBezTo>
                    <a:pt x="34290" y="287020"/>
                    <a:pt x="29210" y="248920"/>
                    <a:pt x="20320" y="208280"/>
                  </a:cubicBezTo>
                  <a:cubicBezTo>
                    <a:pt x="8890" y="160020"/>
                    <a:pt x="0" y="72390"/>
                    <a:pt x="8890" y="41910"/>
                  </a:cubicBezTo>
                  <a:cubicBezTo>
                    <a:pt x="12700" y="29210"/>
                    <a:pt x="19050" y="22860"/>
                    <a:pt x="27940" y="16510"/>
                  </a:cubicBezTo>
                  <a:cubicBezTo>
                    <a:pt x="39370" y="7620"/>
                    <a:pt x="58420" y="0"/>
                    <a:pt x="72390" y="0"/>
                  </a:cubicBezTo>
                  <a:cubicBezTo>
                    <a:pt x="87630" y="1270"/>
                    <a:pt x="105410" y="7620"/>
                    <a:pt x="116840" y="17780"/>
                  </a:cubicBezTo>
                  <a:cubicBezTo>
                    <a:pt x="127000" y="27940"/>
                    <a:pt x="137160" y="60960"/>
                    <a:pt x="137160" y="609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3" name="Group 43"/>
          <p:cNvGrpSpPr/>
          <p:nvPr/>
        </p:nvGrpSpPr>
        <p:grpSpPr>
          <a:xfrm>
            <a:off x="10194607" y="4004310"/>
            <a:ext cx="400050" cy="280035"/>
            <a:chOff x="0" y="0"/>
            <a:chExt cx="533400" cy="373380"/>
          </a:xfrm>
        </p:grpSpPr>
        <p:sp>
          <p:nvSpPr>
            <p:cNvPr id="44" name="Freeform 44"/>
            <p:cNvSpPr/>
            <p:nvPr/>
          </p:nvSpPr>
          <p:spPr>
            <a:xfrm>
              <a:off x="50800" y="49530"/>
              <a:ext cx="431800" cy="274320"/>
            </a:xfrm>
            <a:custGeom>
              <a:avLst/>
              <a:gdLst/>
              <a:ahLst/>
              <a:cxnLst/>
              <a:rect l="l" t="t" r="r" b="b"/>
              <a:pathLst>
                <a:path w="431800" h="274320">
                  <a:moveTo>
                    <a:pt x="133350" y="25400"/>
                  </a:moveTo>
                  <a:cubicBezTo>
                    <a:pt x="222250" y="107950"/>
                    <a:pt x="252730" y="106680"/>
                    <a:pt x="278130" y="102870"/>
                  </a:cubicBezTo>
                  <a:cubicBezTo>
                    <a:pt x="302260" y="99060"/>
                    <a:pt x="326390" y="77470"/>
                    <a:pt x="346710" y="76200"/>
                  </a:cubicBezTo>
                  <a:cubicBezTo>
                    <a:pt x="364490" y="74930"/>
                    <a:pt x="382270" y="77470"/>
                    <a:pt x="394970" y="87630"/>
                  </a:cubicBezTo>
                  <a:cubicBezTo>
                    <a:pt x="411480" y="99060"/>
                    <a:pt x="430530" y="129540"/>
                    <a:pt x="431800" y="149860"/>
                  </a:cubicBezTo>
                  <a:cubicBezTo>
                    <a:pt x="431800" y="171450"/>
                    <a:pt x="416560" y="203200"/>
                    <a:pt x="400050" y="215900"/>
                  </a:cubicBezTo>
                  <a:cubicBezTo>
                    <a:pt x="382270" y="228600"/>
                    <a:pt x="347980" y="233680"/>
                    <a:pt x="327660" y="226060"/>
                  </a:cubicBezTo>
                  <a:cubicBezTo>
                    <a:pt x="307340" y="218440"/>
                    <a:pt x="284480" y="193040"/>
                    <a:pt x="279400" y="172720"/>
                  </a:cubicBezTo>
                  <a:cubicBezTo>
                    <a:pt x="274320" y="152400"/>
                    <a:pt x="281940" y="118110"/>
                    <a:pt x="295910" y="101600"/>
                  </a:cubicBezTo>
                  <a:cubicBezTo>
                    <a:pt x="309880" y="86360"/>
                    <a:pt x="344170" y="76200"/>
                    <a:pt x="363220" y="76200"/>
                  </a:cubicBezTo>
                  <a:cubicBezTo>
                    <a:pt x="379730" y="77470"/>
                    <a:pt x="397510" y="87630"/>
                    <a:pt x="407670" y="97790"/>
                  </a:cubicBezTo>
                  <a:cubicBezTo>
                    <a:pt x="419100" y="109220"/>
                    <a:pt x="429260" y="125730"/>
                    <a:pt x="430530" y="142240"/>
                  </a:cubicBezTo>
                  <a:cubicBezTo>
                    <a:pt x="431800" y="162560"/>
                    <a:pt x="425450" y="191770"/>
                    <a:pt x="406400" y="210820"/>
                  </a:cubicBezTo>
                  <a:cubicBezTo>
                    <a:pt x="375920" y="240030"/>
                    <a:pt x="292100" y="274320"/>
                    <a:pt x="238760" y="271780"/>
                  </a:cubicBezTo>
                  <a:cubicBezTo>
                    <a:pt x="186690" y="269240"/>
                    <a:pt x="125730" y="227330"/>
                    <a:pt x="87630" y="200660"/>
                  </a:cubicBezTo>
                  <a:cubicBezTo>
                    <a:pt x="58420" y="179070"/>
                    <a:pt x="35560" y="152400"/>
                    <a:pt x="20320" y="129540"/>
                  </a:cubicBezTo>
                  <a:cubicBezTo>
                    <a:pt x="10160" y="111760"/>
                    <a:pt x="1270" y="96520"/>
                    <a:pt x="0" y="78740"/>
                  </a:cubicBezTo>
                  <a:cubicBezTo>
                    <a:pt x="0" y="62230"/>
                    <a:pt x="6350" y="40640"/>
                    <a:pt x="19050" y="27940"/>
                  </a:cubicBezTo>
                  <a:cubicBezTo>
                    <a:pt x="33020" y="12700"/>
                    <a:pt x="64770" y="0"/>
                    <a:pt x="85090" y="1270"/>
                  </a:cubicBezTo>
                  <a:cubicBezTo>
                    <a:pt x="101600" y="1270"/>
                    <a:pt x="133350" y="25400"/>
                    <a:pt x="133350" y="2540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5" name="Group 45"/>
          <p:cNvGrpSpPr/>
          <p:nvPr/>
        </p:nvGrpSpPr>
        <p:grpSpPr>
          <a:xfrm>
            <a:off x="10425112" y="4060508"/>
            <a:ext cx="208597" cy="243840"/>
            <a:chOff x="0" y="0"/>
            <a:chExt cx="278130" cy="325120"/>
          </a:xfrm>
        </p:grpSpPr>
        <p:sp>
          <p:nvSpPr>
            <p:cNvPr id="46" name="Freeform 46"/>
            <p:cNvSpPr/>
            <p:nvPr/>
          </p:nvSpPr>
          <p:spPr>
            <a:xfrm>
              <a:off x="44450" y="50800"/>
              <a:ext cx="182880" cy="223520"/>
            </a:xfrm>
            <a:custGeom>
              <a:avLst/>
              <a:gdLst/>
              <a:ahLst/>
              <a:cxnLst/>
              <a:rect l="l" t="t" r="r" b="b"/>
              <a:pathLst>
                <a:path w="182880" h="223520">
                  <a:moveTo>
                    <a:pt x="6350" y="116840"/>
                  </a:moveTo>
                  <a:cubicBezTo>
                    <a:pt x="64770" y="10160"/>
                    <a:pt x="95250" y="0"/>
                    <a:pt x="115570" y="1270"/>
                  </a:cubicBezTo>
                  <a:cubicBezTo>
                    <a:pt x="132080" y="2540"/>
                    <a:pt x="148590" y="11430"/>
                    <a:pt x="160020" y="22860"/>
                  </a:cubicBezTo>
                  <a:cubicBezTo>
                    <a:pt x="171450" y="34290"/>
                    <a:pt x="181610" y="50800"/>
                    <a:pt x="181610" y="67310"/>
                  </a:cubicBezTo>
                  <a:cubicBezTo>
                    <a:pt x="182880" y="87630"/>
                    <a:pt x="172720" y="120650"/>
                    <a:pt x="157480" y="135890"/>
                  </a:cubicBezTo>
                  <a:cubicBezTo>
                    <a:pt x="142240" y="149860"/>
                    <a:pt x="107950" y="158750"/>
                    <a:pt x="87630" y="153670"/>
                  </a:cubicBezTo>
                  <a:cubicBezTo>
                    <a:pt x="66040" y="148590"/>
                    <a:pt x="40640" y="125730"/>
                    <a:pt x="33020" y="105410"/>
                  </a:cubicBezTo>
                  <a:cubicBezTo>
                    <a:pt x="25400" y="85090"/>
                    <a:pt x="29210" y="50800"/>
                    <a:pt x="41910" y="33020"/>
                  </a:cubicBezTo>
                  <a:cubicBezTo>
                    <a:pt x="54610" y="15240"/>
                    <a:pt x="85090" y="0"/>
                    <a:pt x="106680" y="0"/>
                  </a:cubicBezTo>
                  <a:cubicBezTo>
                    <a:pt x="128270" y="1270"/>
                    <a:pt x="158750" y="17780"/>
                    <a:pt x="170180" y="35560"/>
                  </a:cubicBezTo>
                  <a:cubicBezTo>
                    <a:pt x="181610" y="53340"/>
                    <a:pt x="180340" y="83820"/>
                    <a:pt x="176530" y="107950"/>
                  </a:cubicBezTo>
                  <a:cubicBezTo>
                    <a:pt x="171450" y="135890"/>
                    <a:pt x="157480" y="172720"/>
                    <a:pt x="138430" y="191770"/>
                  </a:cubicBezTo>
                  <a:cubicBezTo>
                    <a:pt x="121920" y="209550"/>
                    <a:pt x="95250" y="223520"/>
                    <a:pt x="73660" y="223520"/>
                  </a:cubicBezTo>
                  <a:cubicBezTo>
                    <a:pt x="52070" y="222250"/>
                    <a:pt x="22860" y="205740"/>
                    <a:pt x="11430" y="187960"/>
                  </a:cubicBezTo>
                  <a:cubicBezTo>
                    <a:pt x="0" y="170180"/>
                    <a:pt x="6350" y="116840"/>
                    <a:pt x="6350" y="1168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7" name="Group 47"/>
          <p:cNvGrpSpPr/>
          <p:nvPr/>
        </p:nvGrpSpPr>
        <p:grpSpPr>
          <a:xfrm>
            <a:off x="10430828" y="4041458"/>
            <a:ext cx="244792" cy="203835"/>
            <a:chOff x="0" y="0"/>
            <a:chExt cx="326390" cy="271780"/>
          </a:xfrm>
        </p:grpSpPr>
        <p:sp>
          <p:nvSpPr>
            <p:cNvPr id="48" name="Freeform 48"/>
            <p:cNvSpPr/>
            <p:nvPr/>
          </p:nvSpPr>
          <p:spPr>
            <a:xfrm>
              <a:off x="44450" y="49530"/>
              <a:ext cx="233680" cy="172720"/>
            </a:xfrm>
            <a:custGeom>
              <a:avLst/>
              <a:gdLst/>
              <a:ahLst/>
              <a:cxnLst/>
              <a:rect l="l" t="t" r="r" b="b"/>
              <a:pathLst>
                <a:path w="233680" h="172720">
                  <a:moveTo>
                    <a:pt x="96520" y="1270"/>
                  </a:moveTo>
                  <a:cubicBezTo>
                    <a:pt x="215900" y="45720"/>
                    <a:pt x="229870" y="73660"/>
                    <a:pt x="231140" y="92710"/>
                  </a:cubicBezTo>
                  <a:cubicBezTo>
                    <a:pt x="233680" y="109220"/>
                    <a:pt x="226060" y="127000"/>
                    <a:pt x="217170" y="139700"/>
                  </a:cubicBezTo>
                  <a:cubicBezTo>
                    <a:pt x="208280" y="151130"/>
                    <a:pt x="194310" y="163830"/>
                    <a:pt x="177800" y="167640"/>
                  </a:cubicBezTo>
                  <a:cubicBezTo>
                    <a:pt x="158750" y="171450"/>
                    <a:pt x="124460" y="167640"/>
                    <a:pt x="107950" y="153670"/>
                  </a:cubicBezTo>
                  <a:cubicBezTo>
                    <a:pt x="91440" y="140970"/>
                    <a:pt x="77470" y="109220"/>
                    <a:pt x="80010" y="88900"/>
                  </a:cubicBezTo>
                  <a:cubicBezTo>
                    <a:pt x="81280" y="67310"/>
                    <a:pt x="101600" y="39370"/>
                    <a:pt x="118110" y="27940"/>
                  </a:cubicBezTo>
                  <a:cubicBezTo>
                    <a:pt x="132080" y="19050"/>
                    <a:pt x="151130" y="17780"/>
                    <a:pt x="166370" y="19050"/>
                  </a:cubicBezTo>
                  <a:cubicBezTo>
                    <a:pt x="181610" y="21590"/>
                    <a:pt x="199390" y="29210"/>
                    <a:pt x="209550" y="40640"/>
                  </a:cubicBezTo>
                  <a:cubicBezTo>
                    <a:pt x="222250" y="55880"/>
                    <a:pt x="232410" y="90170"/>
                    <a:pt x="229870" y="109220"/>
                  </a:cubicBezTo>
                  <a:cubicBezTo>
                    <a:pt x="228600" y="125730"/>
                    <a:pt x="217170" y="140970"/>
                    <a:pt x="205740" y="151130"/>
                  </a:cubicBezTo>
                  <a:cubicBezTo>
                    <a:pt x="194310" y="161290"/>
                    <a:pt x="180340" y="168910"/>
                    <a:pt x="161290" y="170180"/>
                  </a:cubicBezTo>
                  <a:cubicBezTo>
                    <a:pt x="134620" y="172720"/>
                    <a:pt x="86360" y="162560"/>
                    <a:pt x="59690" y="149860"/>
                  </a:cubicBezTo>
                  <a:cubicBezTo>
                    <a:pt x="38100" y="138430"/>
                    <a:pt x="15240" y="120650"/>
                    <a:pt x="6350" y="101600"/>
                  </a:cubicBezTo>
                  <a:cubicBezTo>
                    <a:pt x="0" y="86360"/>
                    <a:pt x="1270" y="63500"/>
                    <a:pt x="7620" y="48260"/>
                  </a:cubicBezTo>
                  <a:cubicBezTo>
                    <a:pt x="12700" y="33020"/>
                    <a:pt x="27940" y="15240"/>
                    <a:pt x="43180" y="7620"/>
                  </a:cubicBezTo>
                  <a:cubicBezTo>
                    <a:pt x="58420" y="0"/>
                    <a:pt x="96520" y="1270"/>
                    <a:pt x="96520" y="12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49" name="Group 49"/>
          <p:cNvGrpSpPr/>
          <p:nvPr/>
        </p:nvGrpSpPr>
        <p:grpSpPr>
          <a:xfrm>
            <a:off x="10433685" y="4025265"/>
            <a:ext cx="286703" cy="255270"/>
            <a:chOff x="0" y="0"/>
            <a:chExt cx="382270" cy="340360"/>
          </a:xfrm>
        </p:grpSpPr>
        <p:sp>
          <p:nvSpPr>
            <p:cNvPr id="50" name="Freeform 50"/>
            <p:cNvSpPr/>
            <p:nvPr/>
          </p:nvSpPr>
          <p:spPr>
            <a:xfrm>
              <a:off x="48260" y="48260"/>
              <a:ext cx="284480" cy="245110"/>
            </a:xfrm>
            <a:custGeom>
              <a:avLst/>
              <a:gdLst/>
              <a:ahLst/>
              <a:cxnLst/>
              <a:rect l="l" t="t" r="r" b="b"/>
              <a:pathLst>
                <a:path w="284480" h="245110">
                  <a:moveTo>
                    <a:pt x="247650" y="142240"/>
                  </a:moveTo>
                  <a:cubicBezTo>
                    <a:pt x="82550" y="245110"/>
                    <a:pt x="67310" y="243840"/>
                    <a:pt x="52070" y="237490"/>
                  </a:cubicBezTo>
                  <a:cubicBezTo>
                    <a:pt x="38100" y="232410"/>
                    <a:pt x="21590" y="220980"/>
                    <a:pt x="13970" y="207010"/>
                  </a:cubicBezTo>
                  <a:cubicBezTo>
                    <a:pt x="5080" y="189230"/>
                    <a:pt x="0" y="154940"/>
                    <a:pt x="8890" y="134620"/>
                  </a:cubicBezTo>
                  <a:cubicBezTo>
                    <a:pt x="16510" y="115570"/>
                    <a:pt x="45720" y="95250"/>
                    <a:pt x="64770" y="90170"/>
                  </a:cubicBezTo>
                  <a:cubicBezTo>
                    <a:pt x="81280" y="85090"/>
                    <a:pt x="100330" y="90170"/>
                    <a:pt x="114300" y="96520"/>
                  </a:cubicBezTo>
                  <a:cubicBezTo>
                    <a:pt x="128270" y="102870"/>
                    <a:pt x="142240" y="115570"/>
                    <a:pt x="148590" y="130810"/>
                  </a:cubicBezTo>
                  <a:cubicBezTo>
                    <a:pt x="156210" y="149860"/>
                    <a:pt x="154940" y="185420"/>
                    <a:pt x="146050" y="203200"/>
                  </a:cubicBezTo>
                  <a:cubicBezTo>
                    <a:pt x="139700" y="218440"/>
                    <a:pt x="124460" y="229870"/>
                    <a:pt x="109220" y="236220"/>
                  </a:cubicBezTo>
                  <a:cubicBezTo>
                    <a:pt x="95250" y="242570"/>
                    <a:pt x="76200" y="243840"/>
                    <a:pt x="60960" y="240030"/>
                  </a:cubicBezTo>
                  <a:cubicBezTo>
                    <a:pt x="45720" y="236220"/>
                    <a:pt x="29210" y="226060"/>
                    <a:pt x="19050" y="213360"/>
                  </a:cubicBezTo>
                  <a:cubicBezTo>
                    <a:pt x="8890" y="201930"/>
                    <a:pt x="1270" y="184150"/>
                    <a:pt x="2540" y="167640"/>
                  </a:cubicBezTo>
                  <a:cubicBezTo>
                    <a:pt x="3810" y="147320"/>
                    <a:pt x="16510" y="123190"/>
                    <a:pt x="34290" y="102870"/>
                  </a:cubicBezTo>
                  <a:cubicBezTo>
                    <a:pt x="60960" y="72390"/>
                    <a:pt x="128270" y="29210"/>
                    <a:pt x="163830" y="13970"/>
                  </a:cubicBezTo>
                  <a:cubicBezTo>
                    <a:pt x="184150" y="5080"/>
                    <a:pt x="199390" y="0"/>
                    <a:pt x="217170" y="2540"/>
                  </a:cubicBezTo>
                  <a:cubicBezTo>
                    <a:pt x="233680" y="5080"/>
                    <a:pt x="252730" y="15240"/>
                    <a:pt x="264160" y="29210"/>
                  </a:cubicBezTo>
                  <a:cubicBezTo>
                    <a:pt x="275590" y="41910"/>
                    <a:pt x="284480" y="62230"/>
                    <a:pt x="283210" y="80010"/>
                  </a:cubicBezTo>
                  <a:cubicBezTo>
                    <a:pt x="280670" y="100330"/>
                    <a:pt x="247650" y="142240"/>
                    <a:pt x="247650" y="1422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1" name="Group 51"/>
          <p:cNvGrpSpPr/>
          <p:nvPr/>
        </p:nvGrpSpPr>
        <p:grpSpPr>
          <a:xfrm>
            <a:off x="10458450" y="3958590"/>
            <a:ext cx="361950" cy="440055"/>
            <a:chOff x="0" y="0"/>
            <a:chExt cx="482600" cy="586740"/>
          </a:xfrm>
        </p:grpSpPr>
        <p:sp>
          <p:nvSpPr>
            <p:cNvPr id="52" name="Freeform 52"/>
            <p:cNvSpPr/>
            <p:nvPr/>
          </p:nvSpPr>
          <p:spPr>
            <a:xfrm>
              <a:off x="45720" y="41910"/>
              <a:ext cx="396240" cy="496570"/>
            </a:xfrm>
            <a:custGeom>
              <a:avLst/>
              <a:gdLst/>
              <a:ahLst/>
              <a:cxnLst/>
              <a:rect l="l" t="t" r="r" b="b"/>
              <a:pathLst>
                <a:path w="396240" h="496570">
                  <a:moveTo>
                    <a:pt x="189230" y="34290"/>
                  </a:moveTo>
                  <a:cubicBezTo>
                    <a:pt x="284480" y="3810"/>
                    <a:pt x="346710" y="0"/>
                    <a:pt x="369570" y="22860"/>
                  </a:cubicBezTo>
                  <a:cubicBezTo>
                    <a:pt x="394970" y="48260"/>
                    <a:pt x="396240" y="120650"/>
                    <a:pt x="384810" y="170180"/>
                  </a:cubicBezTo>
                  <a:cubicBezTo>
                    <a:pt x="373380" y="224790"/>
                    <a:pt x="325120" y="284480"/>
                    <a:pt x="290830" y="332740"/>
                  </a:cubicBezTo>
                  <a:cubicBezTo>
                    <a:pt x="260350" y="374650"/>
                    <a:pt x="222250" y="416560"/>
                    <a:pt x="190500" y="443230"/>
                  </a:cubicBezTo>
                  <a:cubicBezTo>
                    <a:pt x="166370" y="462280"/>
                    <a:pt x="142240" y="476250"/>
                    <a:pt x="120650" y="483870"/>
                  </a:cubicBezTo>
                  <a:cubicBezTo>
                    <a:pt x="104140" y="490220"/>
                    <a:pt x="87630" y="496570"/>
                    <a:pt x="72390" y="494030"/>
                  </a:cubicBezTo>
                  <a:cubicBezTo>
                    <a:pt x="52070" y="488950"/>
                    <a:pt x="22860" y="467360"/>
                    <a:pt x="11430" y="450850"/>
                  </a:cubicBezTo>
                  <a:cubicBezTo>
                    <a:pt x="3810" y="435610"/>
                    <a:pt x="2540" y="416560"/>
                    <a:pt x="5080" y="400050"/>
                  </a:cubicBezTo>
                  <a:cubicBezTo>
                    <a:pt x="8890" y="384810"/>
                    <a:pt x="16510" y="367030"/>
                    <a:pt x="30480" y="356870"/>
                  </a:cubicBezTo>
                  <a:cubicBezTo>
                    <a:pt x="46990" y="344170"/>
                    <a:pt x="80010" y="334010"/>
                    <a:pt x="101600" y="339090"/>
                  </a:cubicBezTo>
                  <a:cubicBezTo>
                    <a:pt x="123190" y="344170"/>
                    <a:pt x="148590" y="368300"/>
                    <a:pt x="156210" y="388620"/>
                  </a:cubicBezTo>
                  <a:cubicBezTo>
                    <a:pt x="163830" y="408940"/>
                    <a:pt x="156210" y="444500"/>
                    <a:pt x="146050" y="461010"/>
                  </a:cubicBezTo>
                  <a:cubicBezTo>
                    <a:pt x="137160" y="476250"/>
                    <a:pt x="120650" y="486410"/>
                    <a:pt x="105410" y="490220"/>
                  </a:cubicBezTo>
                  <a:cubicBezTo>
                    <a:pt x="90170" y="495300"/>
                    <a:pt x="69850" y="495300"/>
                    <a:pt x="55880" y="488950"/>
                  </a:cubicBezTo>
                  <a:cubicBezTo>
                    <a:pt x="40640" y="483870"/>
                    <a:pt x="24130" y="472440"/>
                    <a:pt x="16510" y="457200"/>
                  </a:cubicBezTo>
                  <a:cubicBezTo>
                    <a:pt x="6350" y="439420"/>
                    <a:pt x="0" y="407670"/>
                    <a:pt x="10160" y="384810"/>
                  </a:cubicBezTo>
                  <a:cubicBezTo>
                    <a:pt x="25400" y="351790"/>
                    <a:pt x="91440" y="334010"/>
                    <a:pt x="127000" y="294640"/>
                  </a:cubicBezTo>
                  <a:cubicBezTo>
                    <a:pt x="171450" y="246380"/>
                    <a:pt x="209550" y="111760"/>
                    <a:pt x="246380" y="104140"/>
                  </a:cubicBezTo>
                  <a:cubicBezTo>
                    <a:pt x="269240" y="100330"/>
                    <a:pt x="311150" y="139700"/>
                    <a:pt x="308610" y="152400"/>
                  </a:cubicBezTo>
                  <a:cubicBezTo>
                    <a:pt x="307340" y="166370"/>
                    <a:pt x="254000" y="181610"/>
                    <a:pt x="227330" y="181610"/>
                  </a:cubicBezTo>
                  <a:cubicBezTo>
                    <a:pt x="204470" y="181610"/>
                    <a:pt x="173990" y="172720"/>
                    <a:pt x="160020" y="157480"/>
                  </a:cubicBezTo>
                  <a:cubicBezTo>
                    <a:pt x="146050" y="142240"/>
                    <a:pt x="137160" y="109220"/>
                    <a:pt x="142240" y="87630"/>
                  </a:cubicBezTo>
                  <a:cubicBezTo>
                    <a:pt x="147320" y="67310"/>
                    <a:pt x="189230" y="34290"/>
                    <a:pt x="189230" y="342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3" name="Group 53"/>
          <p:cNvGrpSpPr/>
          <p:nvPr/>
        </p:nvGrpSpPr>
        <p:grpSpPr>
          <a:xfrm>
            <a:off x="10367010" y="3903345"/>
            <a:ext cx="346710" cy="251460"/>
            <a:chOff x="0" y="0"/>
            <a:chExt cx="462280" cy="335280"/>
          </a:xfrm>
        </p:grpSpPr>
        <p:sp>
          <p:nvSpPr>
            <p:cNvPr id="54" name="Freeform 54"/>
            <p:cNvSpPr/>
            <p:nvPr/>
          </p:nvSpPr>
          <p:spPr>
            <a:xfrm>
              <a:off x="48260" y="48260"/>
              <a:ext cx="364490" cy="234950"/>
            </a:xfrm>
            <a:custGeom>
              <a:avLst/>
              <a:gdLst/>
              <a:ahLst/>
              <a:cxnLst/>
              <a:rect l="l" t="t" r="r" b="b"/>
              <a:pathLst>
                <a:path w="364490" h="234950">
                  <a:moveTo>
                    <a:pt x="271780" y="234950"/>
                  </a:moveTo>
                  <a:cubicBezTo>
                    <a:pt x="127000" y="195580"/>
                    <a:pt x="36830" y="154940"/>
                    <a:pt x="13970" y="118110"/>
                  </a:cubicBezTo>
                  <a:cubicBezTo>
                    <a:pt x="0" y="96520"/>
                    <a:pt x="2540" y="66040"/>
                    <a:pt x="8890" y="46990"/>
                  </a:cubicBezTo>
                  <a:cubicBezTo>
                    <a:pt x="15240" y="31750"/>
                    <a:pt x="29210" y="17780"/>
                    <a:pt x="43180" y="10160"/>
                  </a:cubicBezTo>
                  <a:cubicBezTo>
                    <a:pt x="55880" y="3810"/>
                    <a:pt x="74930" y="0"/>
                    <a:pt x="90170" y="2540"/>
                  </a:cubicBezTo>
                  <a:cubicBezTo>
                    <a:pt x="105410" y="5080"/>
                    <a:pt x="123190" y="11430"/>
                    <a:pt x="134620" y="24130"/>
                  </a:cubicBezTo>
                  <a:cubicBezTo>
                    <a:pt x="147320" y="39370"/>
                    <a:pt x="158750" y="72390"/>
                    <a:pt x="154940" y="93980"/>
                  </a:cubicBezTo>
                  <a:cubicBezTo>
                    <a:pt x="149860" y="114300"/>
                    <a:pt x="125730" y="139700"/>
                    <a:pt x="109220" y="148590"/>
                  </a:cubicBezTo>
                  <a:cubicBezTo>
                    <a:pt x="93980" y="156210"/>
                    <a:pt x="74930" y="156210"/>
                    <a:pt x="59690" y="152400"/>
                  </a:cubicBezTo>
                  <a:cubicBezTo>
                    <a:pt x="44450" y="148590"/>
                    <a:pt x="27940" y="137160"/>
                    <a:pt x="19050" y="124460"/>
                  </a:cubicBezTo>
                  <a:cubicBezTo>
                    <a:pt x="8890" y="113030"/>
                    <a:pt x="2540" y="93980"/>
                    <a:pt x="2540" y="78740"/>
                  </a:cubicBezTo>
                  <a:cubicBezTo>
                    <a:pt x="2540" y="63500"/>
                    <a:pt x="8890" y="44450"/>
                    <a:pt x="17780" y="31750"/>
                  </a:cubicBezTo>
                  <a:cubicBezTo>
                    <a:pt x="26670" y="20320"/>
                    <a:pt x="43180" y="8890"/>
                    <a:pt x="58420" y="3810"/>
                  </a:cubicBezTo>
                  <a:cubicBezTo>
                    <a:pt x="72390" y="0"/>
                    <a:pt x="88900" y="1270"/>
                    <a:pt x="106680" y="6350"/>
                  </a:cubicBezTo>
                  <a:cubicBezTo>
                    <a:pt x="134620" y="15240"/>
                    <a:pt x="171450" y="53340"/>
                    <a:pt x="204470" y="67310"/>
                  </a:cubicBezTo>
                  <a:cubicBezTo>
                    <a:pt x="236220" y="78740"/>
                    <a:pt x="276860" y="74930"/>
                    <a:pt x="302260" y="85090"/>
                  </a:cubicBezTo>
                  <a:cubicBezTo>
                    <a:pt x="321310" y="92710"/>
                    <a:pt x="337820" y="102870"/>
                    <a:pt x="347980" y="114300"/>
                  </a:cubicBezTo>
                  <a:cubicBezTo>
                    <a:pt x="356870" y="124460"/>
                    <a:pt x="361950" y="134620"/>
                    <a:pt x="363220" y="147320"/>
                  </a:cubicBezTo>
                  <a:cubicBezTo>
                    <a:pt x="364490" y="163830"/>
                    <a:pt x="359410" y="187960"/>
                    <a:pt x="351790" y="200660"/>
                  </a:cubicBezTo>
                  <a:cubicBezTo>
                    <a:pt x="346710" y="212090"/>
                    <a:pt x="337820" y="220980"/>
                    <a:pt x="326390" y="226060"/>
                  </a:cubicBezTo>
                  <a:cubicBezTo>
                    <a:pt x="312420" y="233680"/>
                    <a:pt x="271780" y="234950"/>
                    <a:pt x="271780" y="2349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5" name="Group 55"/>
          <p:cNvGrpSpPr/>
          <p:nvPr/>
        </p:nvGrpSpPr>
        <p:grpSpPr>
          <a:xfrm>
            <a:off x="10450830" y="3891915"/>
            <a:ext cx="641985" cy="246697"/>
            <a:chOff x="0" y="0"/>
            <a:chExt cx="855980" cy="328930"/>
          </a:xfrm>
        </p:grpSpPr>
        <p:sp>
          <p:nvSpPr>
            <p:cNvPr id="56" name="Freeform 56"/>
            <p:cNvSpPr/>
            <p:nvPr/>
          </p:nvSpPr>
          <p:spPr>
            <a:xfrm>
              <a:off x="46990" y="50800"/>
              <a:ext cx="763270" cy="232410"/>
            </a:xfrm>
            <a:custGeom>
              <a:avLst/>
              <a:gdLst/>
              <a:ahLst/>
              <a:cxnLst/>
              <a:rect l="l" t="t" r="r" b="b"/>
              <a:pathLst>
                <a:path w="763270" h="232410">
                  <a:moveTo>
                    <a:pt x="83820" y="0"/>
                  </a:moveTo>
                  <a:cubicBezTo>
                    <a:pt x="741680" y="110490"/>
                    <a:pt x="748030" y="119380"/>
                    <a:pt x="754380" y="133350"/>
                  </a:cubicBezTo>
                  <a:cubicBezTo>
                    <a:pt x="760730" y="146050"/>
                    <a:pt x="762000" y="166370"/>
                    <a:pt x="756920" y="180340"/>
                  </a:cubicBezTo>
                  <a:cubicBezTo>
                    <a:pt x="753110" y="194310"/>
                    <a:pt x="740410" y="209550"/>
                    <a:pt x="727710" y="217170"/>
                  </a:cubicBezTo>
                  <a:cubicBezTo>
                    <a:pt x="715010" y="224790"/>
                    <a:pt x="698500" y="229870"/>
                    <a:pt x="681990" y="226060"/>
                  </a:cubicBezTo>
                  <a:cubicBezTo>
                    <a:pt x="656590" y="220980"/>
                    <a:pt x="612140" y="191770"/>
                    <a:pt x="594360" y="172720"/>
                  </a:cubicBezTo>
                  <a:cubicBezTo>
                    <a:pt x="581660" y="161290"/>
                    <a:pt x="575310" y="149860"/>
                    <a:pt x="572770" y="135890"/>
                  </a:cubicBezTo>
                  <a:cubicBezTo>
                    <a:pt x="571500" y="119380"/>
                    <a:pt x="579120" y="90170"/>
                    <a:pt x="591820" y="77470"/>
                  </a:cubicBezTo>
                  <a:cubicBezTo>
                    <a:pt x="604520" y="64770"/>
                    <a:pt x="633730" y="57150"/>
                    <a:pt x="651510" y="59690"/>
                  </a:cubicBezTo>
                  <a:cubicBezTo>
                    <a:pt x="665480" y="60960"/>
                    <a:pt x="679450" y="71120"/>
                    <a:pt x="688340" y="81280"/>
                  </a:cubicBezTo>
                  <a:cubicBezTo>
                    <a:pt x="697230" y="90170"/>
                    <a:pt x="704850" y="105410"/>
                    <a:pt x="703580" y="119380"/>
                  </a:cubicBezTo>
                  <a:cubicBezTo>
                    <a:pt x="703580" y="137160"/>
                    <a:pt x="693420" y="165100"/>
                    <a:pt x="679450" y="176530"/>
                  </a:cubicBezTo>
                  <a:cubicBezTo>
                    <a:pt x="665480" y="187960"/>
                    <a:pt x="636270" y="193040"/>
                    <a:pt x="618490" y="187960"/>
                  </a:cubicBezTo>
                  <a:cubicBezTo>
                    <a:pt x="600710" y="181610"/>
                    <a:pt x="580390" y="161290"/>
                    <a:pt x="575310" y="143510"/>
                  </a:cubicBezTo>
                  <a:cubicBezTo>
                    <a:pt x="570230" y="125730"/>
                    <a:pt x="577850" y="96520"/>
                    <a:pt x="586740" y="82550"/>
                  </a:cubicBezTo>
                  <a:cubicBezTo>
                    <a:pt x="595630" y="71120"/>
                    <a:pt x="609600" y="63500"/>
                    <a:pt x="622300" y="59690"/>
                  </a:cubicBezTo>
                  <a:cubicBezTo>
                    <a:pt x="636270" y="57150"/>
                    <a:pt x="648970" y="58420"/>
                    <a:pt x="665480" y="63500"/>
                  </a:cubicBezTo>
                  <a:cubicBezTo>
                    <a:pt x="688340" y="72390"/>
                    <a:pt x="731520" y="96520"/>
                    <a:pt x="745490" y="119380"/>
                  </a:cubicBezTo>
                  <a:cubicBezTo>
                    <a:pt x="758190" y="137160"/>
                    <a:pt x="763270" y="162560"/>
                    <a:pt x="756920" y="180340"/>
                  </a:cubicBezTo>
                  <a:cubicBezTo>
                    <a:pt x="751840" y="198120"/>
                    <a:pt x="732790" y="217170"/>
                    <a:pt x="713740" y="223520"/>
                  </a:cubicBezTo>
                  <a:cubicBezTo>
                    <a:pt x="692150" y="232410"/>
                    <a:pt x="671830" y="224790"/>
                    <a:pt x="632460" y="220980"/>
                  </a:cubicBezTo>
                  <a:cubicBezTo>
                    <a:pt x="527050" y="212090"/>
                    <a:pt x="124460" y="175260"/>
                    <a:pt x="46990" y="138430"/>
                  </a:cubicBezTo>
                  <a:cubicBezTo>
                    <a:pt x="24130" y="127000"/>
                    <a:pt x="16510" y="118110"/>
                    <a:pt x="8890" y="104140"/>
                  </a:cubicBezTo>
                  <a:cubicBezTo>
                    <a:pt x="1270" y="88900"/>
                    <a:pt x="0" y="68580"/>
                    <a:pt x="3810" y="53340"/>
                  </a:cubicBezTo>
                  <a:cubicBezTo>
                    <a:pt x="7620" y="36830"/>
                    <a:pt x="20320" y="20320"/>
                    <a:pt x="33020" y="11430"/>
                  </a:cubicBezTo>
                  <a:cubicBezTo>
                    <a:pt x="46990" y="2540"/>
                    <a:pt x="83820" y="0"/>
                    <a:pt x="83820" y="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7" name="Group 57"/>
          <p:cNvGrpSpPr/>
          <p:nvPr/>
        </p:nvGrpSpPr>
        <p:grpSpPr>
          <a:xfrm>
            <a:off x="10650855" y="3928110"/>
            <a:ext cx="245745" cy="244792"/>
            <a:chOff x="0" y="0"/>
            <a:chExt cx="327660" cy="326390"/>
          </a:xfrm>
        </p:grpSpPr>
        <p:sp>
          <p:nvSpPr>
            <p:cNvPr id="58" name="Freeform 58"/>
            <p:cNvSpPr/>
            <p:nvPr/>
          </p:nvSpPr>
          <p:spPr>
            <a:xfrm>
              <a:off x="50800" y="49530"/>
              <a:ext cx="226060" cy="229870"/>
            </a:xfrm>
            <a:custGeom>
              <a:avLst/>
              <a:gdLst/>
              <a:ahLst/>
              <a:cxnLst/>
              <a:rect l="l" t="t" r="r" b="b"/>
              <a:pathLst>
                <a:path w="226060" h="229870">
                  <a:moveTo>
                    <a:pt x="196850" y="137160"/>
                  </a:moveTo>
                  <a:cubicBezTo>
                    <a:pt x="135890" y="123190"/>
                    <a:pt x="152400" y="170180"/>
                    <a:pt x="143510" y="187960"/>
                  </a:cubicBezTo>
                  <a:cubicBezTo>
                    <a:pt x="137160" y="203200"/>
                    <a:pt x="120650" y="214630"/>
                    <a:pt x="106680" y="220980"/>
                  </a:cubicBezTo>
                  <a:cubicBezTo>
                    <a:pt x="92710" y="226060"/>
                    <a:pt x="72390" y="227330"/>
                    <a:pt x="58420" y="223520"/>
                  </a:cubicBezTo>
                  <a:cubicBezTo>
                    <a:pt x="43180" y="219710"/>
                    <a:pt x="26670" y="209550"/>
                    <a:pt x="16510" y="196850"/>
                  </a:cubicBezTo>
                  <a:cubicBezTo>
                    <a:pt x="7620" y="185420"/>
                    <a:pt x="0" y="166370"/>
                    <a:pt x="0" y="151130"/>
                  </a:cubicBezTo>
                  <a:cubicBezTo>
                    <a:pt x="0" y="135890"/>
                    <a:pt x="3810" y="116840"/>
                    <a:pt x="15240" y="104140"/>
                  </a:cubicBezTo>
                  <a:cubicBezTo>
                    <a:pt x="27940" y="88900"/>
                    <a:pt x="58420" y="72390"/>
                    <a:pt x="80010" y="72390"/>
                  </a:cubicBezTo>
                  <a:cubicBezTo>
                    <a:pt x="101600" y="73660"/>
                    <a:pt x="130810" y="90170"/>
                    <a:pt x="142240" y="109220"/>
                  </a:cubicBezTo>
                  <a:cubicBezTo>
                    <a:pt x="153670" y="127000"/>
                    <a:pt x="156210" y="161290"/>
                    <a:pt x="147320" y="180340"/>
                  </a:cubicBezTo>
                  <a:cubicBezTo>
                    <a:pt x="138430" y="199390"/>
                    <a:pt x="110490" y="219710"/>
                    <a:pt x="91440" y="224790"/>
                  </a:cubicBezTo>
                  <a:cubicBezTo>
                    <a:pt x="74930" y="229870"/>
                    <a:pt x="55880" y="224790"/>
                    <a:pt x="41910" y="218440"/>
                  </a:cubicBezTo>
                  <a:cubicBezTo>
                    <a:pt x="27940" y="210820"/>
                    <a:pt x="10160" y="200660"/>
                    <a:pt x="7620" y="182880"/>
                  </a:cubicBezTo>
                  <a:cubicBezTo>
                    <a:pt x="3810" y="149860"/>
                    <a:pt x="68580" y="44450"/>
                    <a:pt x="100330" y="17780"/>
                  </a:cubicBezTo>
                  <a:cubicBezTo>
                    <a:pt x="118110" y="3810"/>
                    <a:pt x="135890" y="0"/>
                    <a:pt x="152400" y="1270"/>
                  </a:cubicBezTo>
                  <a:cubicBezTo>
                    <a:pt x="168910" y="1270"/>
                    <a:pt x="190500" y="10160"/>
                    <a:pt x="201930" y="22860"/>
                  </a:cubicBezTo>
                  <a:cubicBezTo>
                    <a:pt x="214630" y="34290"/>
                    <a:pt x="224790" y="53340"/>
                    <a:pt x="226060" y="71120"/>
                  </a:cubicBezTo>
                  <a:cubicBezTo>
                    <a:pt x="226060" y="91440"/>
                    <a:pt x="196850" y="137160"/>
                    <a:pt x="196850" y="1371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59" name="Group 59"/>
          <p:cNvGrpSpPr/>
          <p:nvPr/>
        </p:nvGrpSpPr>
        <p:grpSpPr>
          <a:xfrm>
            <a:off x="10154602" y="3885247"/>
            <a:ext cx="665798" cy="207645"/>
            <a:chOff x="0" y="0"/>
            <a:chExt cx="887730" cy="276860"/>
          </a:xfrm>
        </p:grpSpPr>
        <p:sp>
          <p:nvSpPr>
            <p:cNvPr id="60" name="Freeform 60"/>
            <p:cNvSpPr/>
            <p:nvPr/>
          </p:nvSpPr>
          <p:spPr>
            <a:xfrm>
              <a:off x="45720" y="43180"/>
              <a:ext cx="791210" cy="189230"/>
            </a:xfrm>
            <a:custGeom>
              <a:avLst/>
              <a:gdLst/>
              <a:ahLst/>
              <a:cxnLst/>
              <a:rect l="l" t="t" r="r" b="b"/>
              <a:pathLst>
                <a:path w="791210" h="189230">
                  <a:moveTo>
                    <a:pt x="731520" y="146050"/>
                  </a:moveTo>
                  <a:cubicBezTo>
                    <a:pt x="289560" y="186690"/>
                    <a:pt x="124460" y="189230"/>
                    <a:pt x="67310" y="180340"/>
                  </a:cubicBezTo>
                  <a:cubicBezTo>
                    <a:pt x="48260" y="176530"/>
                    <a:pt x="39370" y="175260"/>
                    <a:pt x="27940" y="167640"/>
                  </a:cubicBezTo>
                  <a:cubicBezTo>
                    <a:pt x="17780" y="160020"/>
                    <a:pt x="8890" y="146050"/>
                    <a:pt x="5080" y="133350"/>
                  </a:cubicBezTo>
                  <a:cubicBezTo>
                    <a:pt x="1270" y="120650"/>
                    <a:pt x="1270" y="104140"/>
                    <a:pt x="7620" y="92710"/>
                  </a:cubicBezTo>
                  <a:cubicBezTo>
                    <a:pt x="13970" y="77470"/>
                    <a:pt x="35560" y="57150"/>
                    <a:pt x="52070" y="53340"/>
                  </a:cubicBezTo>
                  <a:cubicBezTo>
                    <a:pt x="69850" y="49530"/>
                    <a:pt x="97790" y="58420"/>
                    <a:pt x="110490" y="68580"/>
                  </a:cubicBezTo>
                  <a:cubicBezTo>
                    <a:pt x="121920" y="77470"/>
                    <a:pt x="129540" y="91440"/>
                    <a:pt x="130810" y="104140"/>
                  </a:cubicBezTo>
                  <a:cubicBezTo>
                    <a:pt x="132080" y="120650"/>
                    <a:pt x="123190" y="149860"/>
                    <a:pt x="111760" y="162560"/>
                  </a:cubicBezTo>
                  <a:cubicBezTo>
                    <a:pt x="102870" y="172720"/>
                    <a:pt x="87630" y="177800"/>
                    <a:pt x="74930" y="179070"/>
                  </a:cubicBezTo>
                  <a:cubicBezTo>
                    <a:pt x="62230" y="181610"/>
                    <a:pt x="45720" y="177800"/>
                    <a:pt x="34290" y="171450"/>
                  </a:cubicBezTo>
                  <a:cubicBezTo>
                    <a:pt x="22860" y="163830"/>
                    <a:pt x="12700" y="152400"/>
                    <a:pt x="7620" y="139700"/>
                  </a:cubicBezTo>
                  <a:cubicBezTo>
                    <a:pt x="2540" y="128270"/>
                    <a:pt x="0" y="111760"/>
                    <a:pt x="5080" y="99060"/>
                  </a:cubicBezTo>
                  <a:cubicBezTo>
                    <a:pt x="10160" y="83820"/>
                    <a:pt x="21590" y="66040"/>
                    <a:pt x="45720" y="54610"/>
                  </a:cubicBezTo>
                  <a:cubicBezTo>
                    <a:pt x="111760" y="25400"/>
                    <a:pt x="347980" y="50800"/>
                    <a:pt x="471170" y="40640"/>
                  </a:cubicBezTo>
                  <a:cubicBezTo>
                    <a:pt x="567690" y="33020"/>
                    <a:pt x="675640" y="0"/>
                    <a:pt x="725170" y="7620"/>
                  </a:cubicBezTo>
                  <a:cubicBezTo>
                    <a:pt x="746760" y="11430"/>
                    <a:pt x="759460" y="17780"/>
                    <a:pt x="769620" y="27940"/>
                  </a:cubicBezTo>
                  <a:cubicBezTo>
                    <a:pt x="781050" y="39370"/>
                    <a:pt x="788670" y="58420"/>
                    <a:pt x="789940" y="73660"/>
                  </a:cubicBezTo>
                  <a:cubicBezTo>
                    <a:pt x="791210" y="88900"/>
                    <a:pt x="784860" y="109220"/>
                    <a:pt x="774700" y="120650"/>
                  </a:cubicBezTo>
                  <a:cubicBezTo>
                    <a:pt x="764540" y="133350"/>
                    <a:pt x="731520" y="146050"/>
                    <a:pt x="731520" y="1460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1" name="Group 61"/>
          <p:cNvGrpSpPr/>
          <p:nvPr/>
        </p:nvGrpSpPr>
        <p:grpSpPr>
          <a:xfrm>
            <a:off x="10191750" y="3725228"/>
            <a:ext cx="363855" cy="295275"/>
            <a:chOff x="0" y="0"/>
            <a:chExt cx="485140" cy="393700"/>
          </a:xfrm>
        </p:grpSpPr>
        <p:sp>
          <p:nvSpPr>
            <p:cNvPr id="62" name="Freeform 62"/>
            <p:cNvSpPr/>
            <p:nvPr/>
          </p:nvSpPr>
          <p:spPr>
            <a:xfrm>
              <a:off x="45720" y="46990"/>
              <a:ext cx="391160" cy="302260"/>
            </a:xfrm>
            <a:custGeom>
              <a:avLst/>
              <a:gdLst/>
              <a:ahLst/>
              <a:cxnLst/>
              <a:rect l="l" t="t" r="r" b="b"/>
              <a:pathLst>
                <a:path w="391160" h="302260">
                  <a:moveTo>
                    <a:pt x="40640" y="162560"/>
                  </a:moveTo>
                  <a:cubicBezTo>
                    <a:pt x="222250" y="68580"/>
                    <a:pt x="278130" y="8890"/>
                    <a:pt x="312420" y="3810"/>
                  </a:cubicBezTo>
                  <a:cubicBezTo>
                    <a:pt x="330200" y="0"/>
                    <a:pt x="344170" y="6350"/>
                    <a:pt x="356870" y="15240"/>
                  </a:cubicBezTo>
                  <a:cubicBezTo>
                    <a:pt x="368300" y="22860"/>
                    <a:pt x="381000" y="35560"/>
                    <a:pt x="384810" y="50800"/>
                  </a:cubicBezTo>
                  <a:cubicBezTo>
                    <a:pt x="389890" y="68580"/>
                    <a:pt x="384810" y="101600"/>
                    <a:pt x="374650" y="116840"/>
                  </a:cubicBezTo>
                  <a:cubicBezTo>
                    <a:pt x="367030" y="130810"/>
                    <a:pt x="351790" y="139700"/>
                    <a:pt x="337820" y="143510"/>
                  </a:cubicBezTo>
                  <a:cubicBezTo>
                    <a:pt x="323850" y="147320"/>
                    <a:pt x="306070" y="147320"/>
                    <a:pt x="292100" y="142240"/>
                  </a:cubicBezTo>
                  <a:cubicBezTo>
                    <a:pt x="278130" y="135890"/>
                    <a:pt x="264160" y="125730"/>
                    <a:pt x="256540" y="113030"/>
                  </a:cubicBezTo>
                  <a:cubicBezTo>
                    <a:pt x="248920" y="96520"/>
                    <a:pt x="243840" y="63500"/>
                    <a:pt x="252730" y="45720"/>
                  </a:cubicBezTo>
                  <a:cubicBezTo>
                    <a:pt x="260350" y="27940"/>
                    <a:pt x="287020" y="8890"/>
                    <a:pt x="304800" y="3810"/>
                  </a:cubicBezTo>
                  <a:cubicBezTo>
                    <a:pt x="320040" y="0"/>
                    <a:pt x="337820" y="3810"/>
                    <a:pt x="350520" y="11430"/>
                  </a:cubicBezTo>
                  <a:cubicBezTo>
                    <a:pt x="363220" y="17780"/>
                    <a:pt x="375920" y="30480"/>
                    <a:pt x="382270" y="43180"/>
                  </a:cubicBezTo>
                  <a:cubicBezTo>
                    <a:pt x="388620" y="57150"/>
                    <a:pt x="391160" y="74930"/>
                    <a:pt x="387350" y="88900"/>
                  </a:cubicBezTo>
                  <a:cubicBezTo>
                    <a:pt x="384810" y="102870"/>
                    <a:pt x="379730" y="113030"/>
                    <a:pt x="364490" y="128270"/>
                  </a:cubicBezTo>
                  <a:cubicBezTo>
                    <a:pt x="326390" y="168910"/>
                    <a:pt x="170180" y="275590"/>
                    <a:pt x="110490" y="293370"/>
                  </a:cubicBezTo>
                  <a:cubicBezTo>
                    <a:pt x="81280" y="302260"/>
                    <a:pt x="59690" y="302260"/>
                    <a:pt x="40640" y="294640"/>
                  </a:cubicBezTo>
                  <a:cubicBezTo>
                    <a:pt x="25400" y="287020"/>
                    <a:pt x="11430" y="270510"/>
                    <a:pt x="6350" y="255270"/>
                  </a:cubicBezTo>
                  <a:cubicBezTo>
                    <a:pt x="0" y="240030"/>
                    <a:pt x="0" y="217170"/>
                    <a:pt x="5080" y="201930"/>
                  </a:cubicBezTo>
                  <a:cubicBezTo>
                    <a:pt x="11430" y="186690"/>
                    <a:pt x="40640" y="162560"/>
                    <a:pt x="40640" y="1625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3" name="Group 63"/>
          <p:cNvGrpSpPr/>
          <p:nvPr/>
        </p:nvGrpSpPr>
        <p:grpSpPr>
          <a:xfrm>
            <a:off x="9762172" y="3718560"/>
            <a:ext cx="359092" cy="353378"/>
            <a:chOff x="0" y="0"/>
            <a:chExt cx="478790" cy="471170"/>
          </a:xfrm>
        </p:grpSpPr>
        <p:sp>
          <p:nvSpPr>
            <p:cNvPr id="64" name="Freeform 64"/>
            <p:cNvSpPr/>
            <p:nvPr/>
          </p:nvSpPr>
          <p:spPr>
            <a:xfrm>
              <a:off x="48260" y="44450"/>
              <a:ext cx="383540" cy="377190"/>
            </a:xfrm>
            <a:custGeom>
              <a:avLst/>
              <a:gdLst/>
              <a:ahLst/>
              <a:cxnLst/>
              <a:rect l="l" t="t" r="r" b="b"/>
              <a:pathLst>
                <a:path w="383540" h="377190">
                  <a:moveTo>
                    <a:pt x="350520" y="137160"/>
                  </a:moveTo>
                  <a:cubicBezTo>
                    <a:pt x="198120" y="250190"/>
                    <a:pt x="186690" y="288290"/>
                    <a:pt x="163830" y="313690"/>
                  </a:cubicBezTo>
                  <a:cubicBezTo>
                    <a:pt x="143510" y="336550"/>
                    <a:pt x="119380" y="363220"/>
                    <a:pt x="97790" y="370840"/>
                  </a:cubicBezTo>
                  <a:cubicBezTo>
                    <a:pt x="81280" y="377190"/>
                    <a:pt x="60960" y="375920"/>
                    <a:pt x="46990" y="369570"/>
                  </a:cubicBezTo>
                  <a:cubicBezTo>
                    <a:pt x="31750" y="364490"/>
                    <a:pt x="16510" y="350520"/>
                    <a:pt x="8890" y="336550"/>
                  </a:cubicBezTo>
                  <a:cubicBezTo>
                    <a:pt x="1270" y="321310"/>
                    <a:pt x="3810" y="285750"/>
                    <a:pt x="3810" y="285750"/>
                  </a:cubicBezTo>
                  <a:cubicBezTo>
                    <a:pt x="2540" y="285750"/>
                    <a:pt x="2540" y="321310"/>
                    <a:pt x="3810" y="321310"/>
                  </a:cubicBezTo>
                  <a:cubicBezTo>
                    <a:pt x="3810" y="321310"/>
                    <a:pt x="1270" y="288290"/>
                    <a:pt x="6350" y="275590"/>
                  </a:cubicBezTo>
                  <a:cubicBezTo>
                    <a:pt x="12700" y="261620"/>
                    <a:pt x="24130" y="247650"/>
                    <a:pt x="38100" y="241300"/>
                  </a:cubicBezTo>
                  <a:cubicBezTo>
                    <a:pt x="54610" y="233680"/>
                    <a:pt x="87630" y="232410"/>
                    <a:pt x="104140" y="238760"/>
                  </a:cubicBezTo>
                  <a:cubicBezTo>
                    <a:pt x="119380" y="245110"/>
                    <a:pt x="130810" y="259080"/>
                    <a:pt x="137160" y="271780"/>
                  </a:cubicBezTo>
                  <a:cubicBezTo>
                    <a:pt x="143510" y="284480"/>
                    <a:pt x="146050" y="302260"/>
                    <a:pt x="143510" y="316230"/>
                  </a:cubicBezTo>
                  <a:cubicBezTo>
                    <a:pt x="140970" y="331470"/>
                    <a:pt x="132080" y="346710"/>
                    <a:pt x="120650" y="356870"/>
                  </a:cubicBezTo>
                  <a:cubicBezTo>
                    <a:pt x="110490" y="367030"/>
                    <a:pt x="93980" y="374650"/>
                    <a:pt x="78740" y="374650"/>
                  </a:cubicBezTo>
                  <a:cubicBezTo>
                    <a:pt x="59690" y="374650"/>
                    <a:pt x="29210" y="364490"/>
                    <a:pt x="16510" y="347980"/>
                  </a:cubicBezTo>
                  <a:cubicBezTo>
                    <a:pt x="5080" y="332740"/>
                    <a:pt x="0" y="300990"/>
                    <a:pt x="3810" y="281940"/>
                  </a:cubicBezTo>
                  <a:cubicBezTo>
                    <a:pt x="7620" y="267970"/>
                    <a:pt x="19050" y="254000"/>
                    <a:pt x="30480" y="245110"/>
                  </a:cubicBezTo>
                  <a:cubicBezTo>
                    <a:pt x="43180" y="236220"/>
                    <a:pt x="59690" y="229870"/>
                    <a:pt x="74930" y="231140"/>
                  </a:cubicBezTo>
                  <a:cubicBezTo>
                    <a:pt x="92710" y="233680"/>
                    <a:pt x="124460" y="246380"/>
                    <a:pt x="133350" y="264160"/>
                  </a:cubicBezTo>
                  <a:cubicBezTo>
                    <a:pt x="143510" y="284480"/>
                    <a:pt x="138430" y="332740"/>
                    <a:pt x="125730" y="351790"/>
                  </a:cubicBezTo>
                  <a:cubicBezTo>
                    <a:pt x="116840" y="365760"/>
                    <a:pt x="96520" y="373380"/>
                    <a:pt x="81280" y="374650"/>
                  </a:cubicBezTo>
                  <a:cubicBezTo>
                    <a:pt x="64770" y="375920"/>
                    <a:pt x="44450" y="370840"/>
                    <a:pt x="31750" y="361950"/>
                  </a:cubicBezTo>
                  <a:cubicBezTo>
                    <a:pt x="19050" y="353060"/>
                    <a:pt x="6350" y="335280"/>
                    <a:pt x="2540" y="320040"/>
                  </a:cubicBezTo>
                  <a:cubicBezTo>
                    <a:pt x="0" y="304800"/>
                    <a:pt x="1270" y="289560"/>
                    <a:pt x="10160" y="269240"/>
                  </a:cubicBezTo>
                  <a:cubicBezTo>
                    <a:pt x="27940" y="228600"/>
                    <a:pt x="96520" y="153670"/>
                    <a:pt x="142240" y="109220"/>
                  </a:cubicBezTo>
                  <a:cubicBezTo>
                    <a:pt x="181610" y="71120"/>
                    <a:pt x="226060" y="31750"/>
                    <a:pt x="262890" y="16510"/>
                  </a:cubicBezTo>
                  <a:cubicBezTo>
                    <a:pt x="287020" y="5080"/>
                    <a:pt x="312420" y="0"/>
                    <a:pt x="331470" y="6350"/>
                  </a:cubicBezTo>
                  <a:cubicBezTo>
                    <a:pt x="347980" y="10160"/>
                    <a:pt x="364490" y="25400"/>
                    <a:pt x="372110" y="40640"/>
                  </a:cubicBezTo>
                  <a:cubicBezTo>
                    <a:pt x="379730" y="54610"/>
                    <a:pt x="383540" y="76200"/>
                    <a:pt x="379730" y="92710"/>
                  </a:cubicBezTo>
                  <a:cubicBezTo>
                    <a:pt x="375920" y="109220"/>
                    <a:pt x="350520" y="137160"/>
                    <a:pt x="350520" y="1371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5" name="Group 65"/>
          <p:cNvGrpSpPr/>
          <p:nvPr/>
        </p:nvGrpSpPr>
        <p:grpSpPr>
          <a:xfrm>
            <a:off x="9855518" y="3841433"/>
            <a:ext cx="465772" cy="200978"/>
            <a:chOff x="0" y="0"/>
            <a:chExt cx="621030" cy="267970"/>
          </a:xfrm>
        </p:grpSpPr>
        <p:sp>
          <p:nvSpPr>
            <p:cNvPr id="66" name="Freeform 66"/>
            <p:cNvSpPr/>
            <p:nvPr/>
          </p:nvSpPr>
          <p:spPr>
            <a:xfrm>
              <a:off x="48260" y="34290"/>
              <a:ext cx="524510" cy="182880"/>
            </a:xfrm>
            <a:custGeom>
              <a:avLst/>
              <a:gdLst/>
              <a:ahLst/>
              <a:cxnLst/>
              <a:rect l="l" t="t" r="r" b="b"/>
              <a:pathLst>
                <a:path w="524510" h="182880">
                  <a:moveTo>
                    <a:pt x="86360" y="20320"/>
                  </a:moveTo>
                  <a:cubicBezTo>
                    <a:pt x="271780" y="45720"/>
                    <a:pt x="417830" y="0"/>
                    <a:pt x="468630" y="16510"/>
                  </a:cubicBezTo>
                  <a:cubicBezTo>
                    <a:pt x="494030" y="24130"/>
                    <a:pt x="510540" y="39370"/>
                    <a:pt x="516890" y="55880"/>
                  </a:cubicBezTo>
                  <a:cubicBezTo>
                    <a:pt x="524510" y="73660"/>
                    <a:pt x="520700" y="104140"/>
                    <a:pt x="510540" y="119380"/>
                  </a:cubicBezTo>
                  <a:cubicBezTo>
                    <a:pt x="500380" y="134620"/>
                    <a:pt x="473710" y="148590"/>
                    <a:pt x="455930" y="148590"/>
                  </a:cubicBezTo>
                  <a:cubicBezTo>
                    <a:pt x="436880" y="148590"/>
                    <a:pt x="410210" y="134620"/>
                    <a:pt x="400050" y="119380"/>
                  </a:cubicBezTo>
                  <a:cubicBezTo>
                    <a:pt x="389890" y="104140"/>
                    <a:pt x="386080" y="73660"/>
                    <a:pt x="392430" y="57150"/>
                  </a:cubicBezTo>
                  <a:cubicBezTo>
                    <a:pt x="400050" y="39370"/>
                    <a:pt x="422910" y="20320"/>
                    <a:pt x="440690" y="16510"/>
                  </a:cubicBezTo>
                  <a:cubicBezTo>
                    <a:pt x="458470" y="12700"/>
                    <a:pt x="487680" y="20320"/>
                    <a:pt x="500380" y="33020"/>
                  </a:cubicBezTo>
                  <a:cubicBezTo>
                    <a:pt x="514350" y="45720"/>
                    <a:pt x="523240" y="74930"/>
                    <a:pt x="520700" y="92710"/>
                  </a:cubicBezTo>
                  <a:cubicBezTo>
                    <a:pt x="520700" y="106680"/>
                    <a:pt x="510540" y="120650"/>
                    <a:pt x="501650" y="129540"/>
                  </a:cubicBezTo>
                  <a:cubicBezTo>
                    <a:pt x="491490" y="139700"/>
                    <a:pt x="482600" y="142240"/>
                    <a:pt x="462280" y="148590"/>
                  </a:cubicBezTo>
                  <a:cubicBezTo>
                    <a:pt x="412750" y="162560"/>
                    <a:pt x="251460" y="182880"/>
                    <a:pt x="177800" y="181610"/>
                  </a:cubicBezTo>
                  <a:cubicBezTo>
                    <a:pt x="130810" y="180340"/>
                    <a:pt x="90170" y="172720"/>
                    <a:pt x="62230" y="162560"/>
                  </a:cubicBezTo>
                  <a:cubicBezTo>
                    <a:pt x="43180" y="154940"/>
                    <a:pt x="27940" y="148590"/>
                    <a:pt x="17780" y="135890"/>
                  </a:cubicBezTo>
                  <a:cubicBezTo>
                    <a:pt x="7620" y="123190"/>
                    <a:pt x="0" y="104140"/>
                    <a:pt x="2540" y="87630"/>
                  </a:cubicBezTo>
                  <a:cubicBezTo>
                    <a:pt x="3810" y="68580"/>
                    <a:pt x="20320" y="40640"/>
                    <a:pt x="36830" y="30480"/>
                  </a:cubicBezTo>
                  <a:cubicBezTo>
                    <a:pt x="49530" y="20320"/>
                    <a:pt x="86360" y="20320"/>
                    <a:pt x="86360" y="2032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7" name="Group 67"/>
          <p:cNvGrpSpPr/>
          <p:nvPr/>
        </p:nvGrpSpPr>
        <p:grpSpPr>
          <a:xfrm>
            <a:off x="10016490" y="3761422"/>
            <a:ext cx="272415" cy="335280"/>
            <a:chOff x="0" y="0"/>
            <a:chExt cx="363220" cy="447040"/>
          </a:xfrm>
        </p:grpSpPr>
        <p:sp>
          <p:nvSpPr>
            <p:cNvPr id="68" name="Freeform 68"/>
            <p:cNvSpPr/>
            <p:nvPr/>
          </p:nvSpPr>
          <p:spPr>
            <a:xfrm>
              <a:off x="46990" y="48260"/>
              <a:ext cx="269240" cy="349250"/>
            </a:xfrm>
            <a:custGeom>
              <a:avLst/>
              <a:gdLst/>
              <a:ahLst/>
              <a:cxnLst/>
              <a:rect l="l" t="t" r="r" b="b"/>
              <a:pathLst>
                <a:path w="269240" h="349250">
                  <a:moveTo>
                    <a:pt x="261620" y="109220"/>
                  </a:moveTo>
                  <a:cubicBezTo>
                    <a:pt x="177800" y="265430"/>
                    <a:pt x="135890" y="323850"/>
                    <a:pt x="109220" y="340360"/>
                  </a:cubicBezTo>
                  <a:cubicBezTo>
                    <a:pt x="96520" y="347980"/>
                    <a:pt x="87630" y="347980"/>
                    <a:pt x="74930" y="346710"/>
                  </a:cubicBezTo>
                  <a:cubicBezTo>
                    <a:pt x="59690" y="345440"/>
                    <a:pt x="38100" y="336550"/>
                    <a:pt x="26670" y="326390"/>
                  </a:cubicBezTo>
                  <a:cubicBezTo>
                    <a:pt x="16510" y="318770"/>
                    <a:pt x="10160" y="308610"/>
                    <a:pt x="7620" y="297180"/>
                  </a:cubicBezTo>
                  <a:cubicBezTo>
                    <a:pt x="3810" y="281940"/>
                    <a:pt x="8890" y="243840"/>
                    <a:pt x="8890" y="243840"/>
                  </a:cubicBezTo>
                  <a:cubicBezTo>
                    <a:pt x="8890" y="243840"/>
                    <a:pt x="7620" y="295910"/>
                    <a:pt x="7620" y="295910"/>
                  </a:cubicBezTo>
                  <a:cubicBezTo>
                    <a:pt x="7620" y="295910"/>
                    <a:pt x="1270" y="264160"/>
                    <a:pt x="7620" y="248920"/>
                  </a:cubicBezTo>
                  <a:cubicBezTo>
                    <a:pt x="15240" y="231140"/>
                    <a:pt x="39370" y="208280"/>
                    <a:pt x="58420" y="201930"/>
                  </a:cubicBezTo>
                  <a:cubicBezTo>
                    <a:pt x="72390" y="196850"/>
                    <a:pt x="91440" y="199390"/>
                    <a:pt x="105410" y="204470"/>
                  </a:cubicBezTo>
                  <a:cubicBezTo>
                    <a:pt x="119380" y="209550"/>
                    <a:pt x="133350" y="220980"/>
                    <a:pt x="140970" y="234950"/>
                  </a:cubicBezTo>
                  <a:cubicBezTo>
                    <a:pt x="149860" y="252730"/>
                    <a:pt x="153670" y="285750"/>
                    <a:pt x="144780" y="304800"/>
                  </a:cubicBezTo>
                  <a:cubicBezTo>
                    <a:pt x="135890" y="322580"/>
                    <a:pt x="109220" y="342900"/>
                    <a:pt x="88900" y="346710"/>
                  </a:cubicBezTo>
                  <a:cubicBezTo>
                    <a:pt x="68580" y="349250"/>
                    <a:pt x="38100" y="339090"/>
                    <a:pt x="24130" y="323850"/>
                  </a:cubicBezTo>
                  <a:cubicBezTo>
                    <a:pt x="10160" y="308610"/>
                    <a:pt x="1270" y="276860"/>
                    <a:pt x="5080" y="256540"/>
                  </a:cubicBezTo>
                  <a:cubicBezTo>
                    <a:pt x="10160" y="237490"/>
                    <a:pt x="31750" y="212090"/>
                    <a:pt x="50800" y="204470"/>
                  </a:cubicBezTo>
                  <a:cubicBezTo>
                    <a:pt x="69850" y="196850"/>
                    <a:pt x="104140" y="205740"/>
                    <a:pt x="119380" y="212090"/>
                  </a:cubicBezTo>
                  <a:cubicBezTo>
                    <a:pt x="128270" y="215900"/>
                    <a:pt x="132080" y="219710"/>
                    <a:pt x="135890" y="228600"/>
                  </a:cubicBezTo>
                  <a:cubicBezTo>
                    <a:pt x="143510" y="245110"/>
                    <a:pt x="147320" y="297180"/>
                    <a:pt x="137160" y="317500"/>
                  </a:cubicBezTo>
                  <a:cubicBezTo>
                    <a:pt x="128270" y="332740"/>
                    <a:pt x="106680" y="341630"/>
                    <a:pt x="92710" y="345440"/>
                  </a:cubicBezTo>
                  <a:cubicBezTo>
                    <a:pt x="80010" y="349250"/>
                    <a:pt x="68580" y="347980"/>
                    <a:pt x="57150" y="344170"/>
                  </a:cubicBezTo>
                  <a:cubicBezTo>
                    <a:pt x="43180" y="339090"/>
                    <a:pt x="24130" y="326390"/>
                    <a:pt x="15240" y="312420"/>
                  </a:cubicBezTo>
                  <a:cubicBezTo>
                    <a:pt x="6350" y="299720"/>
                    <a:pt x="0" y="280670"/>
                    <a:pt x="3810" y="261620"/>
                  </a:cubicBezTo>
                  <a:cubicBezTo>
                    <a:pt x="10160" y="233680"/>
                    <a:pt x="50800" y="200660"/>
                    <a:pt x="72390" y="165100"/>
                  </a:cubicBezTo>
                  <a:cubicBezTo>
                    <a:pt x="95250" y="124460"/>
                    <a:pt x="114300" y="54610"/>
                    <a:pt x="134620" y="30480"/>
                  </a:cubicBezTo>
                  <a:cubicBezTo>
                    <a:pt x="143510" y="17780"/>
                    <a:pt x="152400" y="12700"/>
                    <a:pt x="162560" y="7620"/>
                  </a:cubicBezTo>
                  <a:cubicBezTo>
                    <a:pt x="173990" y="3810"/>
                    <a:pt x="186690" y="0"/>
                    <a:pt x="199390" y="2540"/>
                  </a:cubicBezTo>
                  <a:cubicBezTo>
                    <a:pt x="214630" y="3810"/>
                    <a:pt x="236220" y="13970"/>
                    <a:pt x="247650" y="25400"/>
                  </a:cubicBezTo>
                  <a:cubicBezTo>
                    <a:pt x="256540" y="33020"/>
                    <a:pt x="262890" y="44450"/>
                    <a:pt x="265430" y="55880"/>
                  </a:cubicBezTo>
                  <a:cubicBezTo>
                    <a:pt x="269240" y="71120"/>
                    <a:pt x="261620" y="109220"/>
                    <a:pt x="261620" y="10922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69" name="Group 69"/>
          <p:cNvGrpSpPr/>
          <p:nvPr/>
        </p:nvGrpSpPr>
        <p:grpSpPr>
          <a:xfrm>
            <a:off x="10147935" y="2900362"/>
            <a:ext cx="278130" cy="293370"/>
            <a:chOff x="0" y="0"/>
            <a:chExt cx="370840" cy="391160"/>
          </a:xfrm>
        </p:grpSpPr>
        <p:sp>
          <p:nvSpPr>
            <p:cNvPr id="70" name="Freeform 70"/>
            <p:cNvSpPr/>
            <p:nvPr/>
          </p:nvSpPr>
          <p:spPr>
            <a:xfrm>
              <a:off x="46990" y="48260"/>
              <a:ext cx="276860" cy="297180"/>
            </a:xfrm>
            <a:custGeom>
              <a:avLst/>
              <a:gdLst/>
              <a:ahLst/>
              <a:cxnLst/>
              <a:rect l="l" t="t" r="r" b="b"/>
              <a:pathLst>
                <a:path w="276860" h="297180">
                  <a:moveTo>
                    <a:pt x="257810" y="128270"/>
                  </a:moveTo>
                  <a:cubicBezTo>
                    <a:pt x="85090" y="297180"/>
                    <a:pt x="68580" y="293370"/>
                    <a:pt x="54610" y="287020"/>
                  </a:cubicBezTo>
                  <a:cubicBezTo>
                    <a:pt x="39370" y="281940"/>
                    <a:pt x="24130" y="269240"/>
                    <a:pt x="15240" y="255270"/>
                  </a:cubicBezTo>
                  <a:cubicBezTo>
                    <a:pt x="7620" y="242570"/>
                    <a:pt x="2540" y="223520"/>
                    <a:pt x="3810" y="207010"/>
                  </a:cubicBezTo>
                  <a:cubicBezTo>
                    <a:pt x="5080" y="191770"/>
                    <a:pt x="12700" y="173990"/>
                    <a:pt x="24130" y="162560"/>
                  </a:cubicBezTo>
                  <a:cubicBezTo>
                    <a:pt x="39370" y="148590"/>
                    <a:pt x="71120" y="134620"/>
                    <a:pt x="92710" y="137160"/>
                  </a:cubicBezTo>
                  <a:cubicBezTo>
                    <a:pt x="114300" y="140970"/>
                    <a:pt x="142240" y="161290"/>
                    <a:pt x="151130" y="180340"/>
                  </a:cubicBezTo>
                  <a:cubicBezTo>
                    <a:pt x="161290" y="199390"/>
                    <a:pt x="160020" y="234950"/>
                    <a:pt x="148590" y="254000"/>
                  </a:cubicBezTo>
                  <a:cubicBezTo>
                    <a:pt x="138430" y="271780"/>
                    <a:pt x="109220" y="290830"/>
                    <a:pt x="87630" y="292100"/>
                  </a:cubicBezTo>
                  <a:cubicBezTo>
                    <a:pt x="66040" y="293370"/>
                    <a:pt x="34290" y="279400"/>
                    <a:pt x="20320" y="262890"/>
                  </a:cubicBezTo>
                  <a:cubicBezTo>
                    <a:pt x="7620" y="246380"/>
                    <a:pt x="0" y="217170"/>
                    <a:pt x="7620" y="190500"/>
                  </a:cubicBezTo>
                  <a:cubicBezTo>
                    <a:pt x="19050" y="146050"/>
                    <a:pt x="104140" y="59690"/>
                    <a:pt x="138430" y="30480"/>
                  </a:cubicBezTo>
                  <a:cubicBezTo>
                    <a:pt x="157480" y="15240"/>
                    <a:pt x="170180" y="5080"/>
                    <a:pt x="186690" y="2540"/>
                  </a:cubicBezTo>
                  <a:cubicBezTo>
                    <a:pt x="203200" y="0"/>
                    <a:pt x="226060" y="5080"/>
                    <a:pt x="240030" y="13970"/>
                  </a:cubicBezTo>
                  <a:cubicBezTo>
                    <a:pt x="254000" y="22860"/>
                    <a:pt x="269240" y="40640"/>
                    <a:pt x="273050" y="58420"/>
                  </a:cubicBezTo>
                  <a:cubicBezTo>
                    <a:pt x="276860" y="77470"/>
                    <a:pt x="257810" y="128270"/>
                    <a:pt x="257810" y="1282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1" name="Group 71"/>
          <p:cNvGrpSpPr/>
          <p:nvPr/>
        </p:nvGrpSpPr>
        <p:grpSpPr>
          <a:xfrm>
            <a:off x="10057448" y="2800350"/>
            <a:ext cx="223838" cy="222885"/>
            <a:chOff x="0" y="0"/>
            <a:chExt cx="298450" cy="297180"/>
          </a:xfrm>
        </p:grpSpPr>
        <p:sp>
          <p:nvSpPr>
            <p:cNvPr id="72" name="Freeform 72"/>
            <p:cNvSpPr/>
            <p:nvPr/>
          </p:nvSpPr>
          <p:spPr>
            <a:xfrm>
              <a:off x="46990" y="50800"/>
              <a:ext cx="204470" cy="199390"/>
            </a:xfrm>
            <a:custGeom>
              <a:avLst/>
              <a:gdLst/>
              <a:ahLst/>
              <a:cxnLst/>
              <a:rect l="l" t="t" r="r" b="b"/>
              <a:pathLst>
                <a:path w="204470" h="199390">
                  <a:moveTo>
                    <a:pt x="170180" y="135890"/>
                  </a:moveTo>
                  <a:cubicBezTo>
                    <a:pt x="74930" y="199390"/>
                    <a:pt x="43180" y="186690"/>
                    <a:pt x="27940" y="176530"/>
                  </a:cubicBezTo>
                  <a:cubicBezTo>
                    <a:pt x="16510" y="168910"/>
                    <a:pt x="11430" y="157480"/>
                    <a:pt x="7620" y="144780"/>
                  </a:cubicBezTo>
                  <a:cubicBezTo>
                    <a:pt x="2540" y="129540"/>
                    <a:pt x="3810" y="105410"/>
                    <a:pt x="8890" y="90170"/>
                  </a:cubicBezTo>
                  <a:cubicBezTo>
                    <a:pt x="12700" y="77470"/>
                    <a:pt x="20320" y="68580"/>
                    <a:pt x="30480" y="59690"/>
                  </a:cubicBezTo>
                  <a:cubicBezTo>
                    <a:pt x="43180" y="46990"/>
                    <a:pt x="66040" y="33020"/>
                    <a:pt x="87630" y="27940"/>
                  </a:cubicBezTo>
                  <a:cubicBezTo>
                    <a:pt x="109220" y="21590"/>
                    <a:pt x="142240" y="20320"/>
                    <a:pt x="160020" y="27940"/>
                  </a:cubicBezTo>
                  <a:cubicBezTo>
                    <a:pt x="175260" y="34290"/>
                    <a:pt x="187960" y="50800"/>
                    <a:pt x="194310" y="64770"/>
                  </a:cubicBezTo>
                  <a:cubicBezTo>
                    <a:pt x="200660" y="78740"/>
                    <a:pt x="204470" y="97790"/>
                    <a:pt x="199390" y="114300"/>
                  </a:cubicBezTo>
                  <a:cubicBezTo>
                    <a:pt x="193040" y="133350"/>
                    <a:pt x="170180" y="161290"/>
                    <a:pt x="151130" y="170180"/>
                  </a:cubicBezTo>
                  <a:cubicBezTo>
                    <a:pt x="137160" y="176530"/>
                    <a:pt x="116840" y="176530"/>
                    <a:pt x="101600" y="171450"/>
                  </a:cubicBezTo>
                  <a:cubicBezTo>
                    <a:pt x="86360" y="167640"/>
                    <a:pt x="69850" y="157480"/>
                    <a:pt x="60960" y="143510"/>
                  </a:cubicBezTo>
                  <a:cubicBezTo>
                    <a:pt x="49530" y="127000"/>
                    <a:pt x="41910" y="91440"/>
                    <a:pt x="49530" y="71120"/>
                  </a:cubicBezTo>
                  <a:cubicBezTo>
                    <a:pt x="57150" y="50800"/>
                    <a:pt x="83820" y="27940"/>
                    <a:pt x="102870" y="21590"/>
                  </a:cubicBezTo>
                  <a:cubicBezTo>
                    <a:pt x="119380" y="15240"/>
                    <a:pt x="138430" y="19050"/>
                    <a:pt x="152400" y="24130"/>
                  </a:cubicBezTo>
                  <a:cubicBezTo>
                    <a:pt x="167640" y="30480"/>
                    <a:pt x="182880" y="41910"/>
                    <a:pt x="190500" y="57150"/>
                  </a:cubicBezTo>
                  <a:cubicBezTo>
                    <a:pt x="199390" y="74930"/>
                    <a:pt x="200660" y="111760"/>
                    <a:pt x="194310" y="129540"/>
                  </a:cubicBezTo>
                  <a:cubicBezTo>
                    <a:pt x="187960" y="146050"/>
                    <a:pt x="173990" y="156210"/>
                    <a:pt x="158750" y="166370"/>
                  </a:cubicBezTo>
                  <a:cubicBezTo>
                    <a:pt x="142240" y="177800"/>
                    <a:pt x="119380" y="193040"/>
                    <a:pt x="97790" y="194310"/>
                  </a:cubicBezTo>
                  <a:cubicBezTo>
                    <a:pt x="76200" y="196850"/>
                    <a:pt x="43180" y="190500"/>
                    <a:pt x="27940" y="176530"/>
                  </a:cubicBezTo>
                  <a:cubicBezTo>
                    <a:pt x="12700" y="161290"/>
                    <a:pt x="0" y="132080"/>
                    <a:pt x="3810" y="107950"/>
                  </a:cubicBezTo>
                  <a:cubicBezTo>
                    <a:pt x="7620" y="78740"/>
                    <a:pt x="45720" y="35560"/>
                    <a:pt x="69850" y="17780"/>
                  </a:cubicBezTo>
                  <a:cubicBezTo>
                    <a:pt x="86360" y="6350"/>
                    <a:pt x="104140" y="0"/>
                    <a:pt x="120650" y="0"/>
                  </a:cubicBezTo>
                  <a:cubicBezTo>
                    <a:pt x="138430" y="0"/>
                    <a:pt x="160020" y="7620"/>
                    <a:pt x="171450" y="20320"/>
                  </a:cubicBezTo>
                  <a:cubicBezTo>
                    <a:pt x="185420" y="35560"/>
                    <a:pt x="198120" y="67310"/>
                    <a:pt x="195580" y="87630"/>
                  </a:cubicBezTo>
                  <a:cubicBezTo>
                    <a:pt x="194310" y="105410"/>
                    <a:pt x="170180" y="135890"/>
                    <a:pt x="170180" y="1358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3" name="Group 73"/>
          <p:cNvGrpSpPr/>
          <p:nvPr/>
        </p:nvGrpSpPr>
        <p:grpSpPr>
          <a:xfrm>
            <a:off x="10058400" y="2801302"/>
            <a:ext cx="238125" cy="256222"/>
            <a:chOff x="0" y="0"/>
            <a:chExt cx="317500" cy="341630"/>
          </a:xfrm>
        </p:grpSpPr>
        <p:sp>
          <p:nvSpPr>
            <p:cNvPr id="74" name="Freeform 74"/>
            <p:cNvSpPr/>
            <p:nvPr/>
          </p:nvSpPr>
          <p:spPr>
            <a:xfrm>
              <a:off x="48260" y="49530"/>
              <a:ext cx="222250" cy="243840"/>
            </a:xfrm>
            <a:custGeom>
              <a:avLst/>
              <a:gdLst/>
              <a:ahLst/>
              <a:cxnLst/>
              <a:rect l="l" t="t" r="r" b="b"/>
              <a:pathLst>
                <a:path w="222250" h="243840">
                  <a:moveTo>
                    <a:pt x="186690" y="140970"/>
                  </a:moveTo>
                  <a:cubicBezTo>
                    <a:pt x="109220" y="201930"/>
                    <a:pt x="128270" y="219710"/>
                    <a:pt x="121920" y="227330"/>
                  </a:cubicBezTo>
                  <a:cubicBezTo>
                    <a:pt x="114300" y="238760"/>
                    <a:pt x="71120" y="243840"/>
                    <a:pt x="52070" y="236220"/>
                  </a:cubicBezTo>
                  <a:cubicBezTo>
                    <a:pt x="31750" y="228600"/>
                    <a:pt x="11430" y="200660"/>
                    <a:pt x="5080" y="182880"/>
                  </a:cubicBezTo>
                  <a:cubicBezTo>
                    <a:pt x="0" y="170180"/>
                    <a:pt x="1270" y="158750"/>
                    <a:pt x="5080" y="146050"/>
                  </a:cubicBezTo>
                  <a:cubicBezTo>
                    <a:pt x="8890" y="130810"/>
                    <a:pt x="19050" y="109220"/>
                    <a:pt x="35560" y="101600"/>
                  </a:cubicBezTo>
                  <a:cubicBezTo>
                    <a:pt x="58420" y="91440"/>
                    <a:pt x="116840" y="96520"/>
                    <a:pt x="135890" y="113030"/>
                  </a:cubicBezTo>
                  <a:cubicBezTo>
                    <a:pt x="152400" y="127000"/>
                    <a:pt x="156210" y="162560"/>
                    <a:pt x="153670" y="182880"/>
                  </a:cubicBezTo>
                  <a:cubicBezTo>
                    <a:pt x="151130" y="199390"/>
                    <a:pt x="139700" y="214630"/>
                    <a:pt x="127000" y="223520"/>
                  </a:cubicBezTo>
                  <a:cubicBezTo>
                    <a:pt x="115570" y="233680"/>
                    <a:pt x="97790" y="241300"/>
                    <a:pt x="81280" y="241300"/>
                  </a:cubicBezTo>
                  <a:cubicBezTo>
                    <a:pt x="62230" y="240030"/>
                    <a:pt x="30480" y="224790"/>
                    <a:pt x="17780" y="209550"/>
                  </a:cubicBezTo>
                  <a:cubicBezTo>
                    <a:pt x="6350" y="196850"/>
                    <a:pt x="2540" y="177800"/>
                    <a:pt x="2540" y="162560"/>
                  </a:cubicBezTo>
                  <a:cubicBezTo>
                    <a:pt x="2540" y="147320"/>
                    <a:pt x="7620" y="128270"/>
                    <a:pt x="19050" y="116840"/>
                  </a:cubicBezTo>
                  <a:cubicBezTo>
                    <a:pt x="33020" y="102870"/>
                    <a:pt x="63500" y="86360"/>
                    <a:pt x="85090" y="88900"/>
                  </a:cubicBezTo>
                  <a:cubicBezTo>
                    <a:pt x="106680" y="90170"/>
                    <a:pt x="134620" y="107950"/>
                    <a:pt x="146050" y="127000"/>
                  </a:cubicBezTo>
                  <a:cubicBezTo>
                    <a:pt x="156210" y="144780"/>
                    <a:pt x="154940" y="180340"/>
                    <a:pt x="147320" y="198120"/>
                  </a:cubicBezTo>
                  <a:cubicBezTo>
                    <a:pt x="142240" y="213360"/>
                    <a:pt x="128270" y="227330"/>
                    <a:pt x="113030" y="232410"/>
                  </a:cubicBezTo>
                  <a:cubicBezTo>
                    <a:pt x="95250" y="240030"/>
                    <a:pt x="41910" y="232410"/>
                    <a:pt x="41910" y="231140"/>
                  </a:cubicBezTo>
                  <a:cubicBezTo>
                    <a:pt x="41910" y="229870"/>
                    <a:pt x="121920" y="224790"/>
                    <a:pt x="121920" y="227330"/>
                  </a:cubicBezTo>
                  <a:cubicBezTo>
                    <a:pt x="123190" y="229870"/>
                    <a:pt x="86360" y="242570"/>
                    <a:pt x="69850" y="240030"/>
                  </a:cubicBezTo>
                  <a:cubicBezTo>
                    <a:pt x="53340" y="238760"/>
                    <a:pt x="33020" y="226060"/>
                    <a:pt x="21590" y="215900"/>
                  </a:cubicBezTo>
                  <a:cubicBezTo>
                    <a:pt x="12700" y="205740"/>
                    <a:pt x="7620" y="194310"/>
                    <a:pt x="5080" y="182880"/>
                  </a:cubicBezTo>
                  <a:cubicBezTo>
                    <a:pt x="2540" y="171450"/>
                    <a:pt x="1270" y="158750"/>
                    <a:pt x="5080" y="146050"/>
                  </a:cubicBezTo>
                  <a:cubicBezTo>
                    <a:pt x="8890" y="130810"/>
                    <a:pt x="33020" y="116840"/>
                    <a:pt x="35560" y="101600"/>
                  </a:cubicBezTo>
                  <a:cubicBezTo>
                    <a:pt x="38100" y="88900"/>
                    <a:pt x="22860" y="77470"/>
                    <a:pt x="27940" y="64770"/>
                  </a:cubicBezTo>
                  <a:cubicBezTo>
                    <a:pt x="34290" y="46990"/>
                    <a:pt x="76200" y="25400"/>
                    <a:pt x="100330" y="13970"/>
                  </a:cubicBezTo>
                  <a:cubicBezTo>
                    <a:pt x="118110" y="6350"/>
                    <a:pt x="135890" y="0"/>
                    <a:pt x="152400" y="1270"/>
                  </a:cubicBezTo>
                  <a:cubicBezTo>
                    <a:pt x="170180" y="3810"/>
                    <a:pt x="190500" y="12700"/>
                    <a:pt x="200660" y="26670"/>
                  </a:cubicBezTo>
                  <a:cubicBezTo>
                    <a:pt x="213360" y="43180"/>
                    <a:pt x="222250" y="76200"/>
                    <a:pt x="218440" y="96520"/>
                  </a:cubicBezTo>
                  <a:cubicBezTo>
                    <a:pt x="214630" y="113030"/>
                    <a:pt x="186690" y="140970"/>
                    <a:pt x="186690" y="1409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5" name="Group 75"/>
          <p:cNvGrpSpPr/>
          <p:nvPr/>
        </p:nvGrpSpPr>
        <p:grpSpPr>
          <a:xfrm>
            <a:off x="10050780" y="2722245"/>
            <a:ext cx="497205" cy="282892"/>
            <a:chOff x="0" y="0"/>
            <a:chExt cx="662940" cy="377190"/>
          </a:xfrm>
        </p:grpSpPr>
        <p:sp>
          <p:nvSpPr>
            <p:cNvPr id="76" name="Freeform 76"/>
            <p:cNvSpPr/>
            <p:nvPr/>
          </p:nvSpPr>
          <p:spPr>
            <a:xfrm>
              <a:off x="48260" y="49530"/>
              <a:ext cx="565150" cy="279400"/>
            </a:xfrm>
            <a:custGeom>
              <a:avLst/>
              <a:gdLst/>
              <a:ahLst/>
              <a:cxnLst/>
              <a:rect l="l" t="t" r="r" b="b"/>
              <a:pathLst>
                <a:path w="565150" h="279400">
                  <a:moveTo>
                    <a:pt x="504190" y="148590"/>
                  </a:moveTo>
                  <a:cubicBezTo>
                    <a:pt x="316230" y="190500"/>
                    <a:pt x="247650" y="227330"/>
                    <a:pt x="193040" y="245110"/>
                  </a:cubicBezTo>
                  <a:cubicBezTo>
                    <a:pt x="147320" y="259080"/>
                    <a:pt x="95250" y="279400"/>
                    <a:pt x="64770" y="275590"/>
                  </a:cubicBezTo>
                  <a:cubicBezTo>
                    <a:pt x="46990" y="273050"/>
                    <a:pt x="33020" y="264160"/>
                    <a:pt x="22860" y="252730"/>
                  </a:cubicBezTo>
                  <a:cubicBezTo>
                    <a:pt x="12700" y="242570"/>
                    <a:pt x="5080" y="224790"/>
                    <a:pt x="2540" y="209550"/>
                  </a:cubicBezTo>
                  <a:cubicBezTo>
                    <a:pt x="1270" y="194310"/>
                    <a:pt x="3810" y="176530"/>
                    <a:pt x="12700" y="162560"/>
                  </a:cubicBezTo>
                  <a:cubicBezTo>
                    <a:pt x="24130" y="147320"/>
                    <a:pt x="52070" y="128270"/>
                    <a:pt x="72390" y="127000"/>
                  </a:cubicBezTo>
                  <a:cubicBezTo>
                    <a:pt x="93980" y="125730"/>
                    <a:pt x="123190" y="142240"/>
                    <a:pt x="137160" y="156210"/>
                  </a:cubicBezTo>
                  <a:cubicBezTo>
                    <a:pt x="147320" y="167640"/>
                    <a:pt x="152400" y="186690"/>
                    <a:pt x="152400" y="201930"/>
                  </a:cubicBezTo>
                  <a:cubicBezTo>
                    <a:pt x="152400" y="215900"/>
                    <a:pt x="146050" y="234950"/>
                    <a:pt x="137160" y="246380"/>
                  </a:cubicBezTo>
                  <a:cubicBezTo>
                    <a:pt x="127000" y="259080"/>
                    <a:pt x="111760" y="269240"/>
                    <a:pt x="97790" y="273050"/>
                  </a:cubicBezTo>
                  <a:cubicBezTo>
                    <a:pt x="82550" y="278130"/>
                    <a:pt x="63500" y="278130"/>
                    <a:pt x="49530" y="270510"/>
                  </a:cubicBezTo>
                  <a:cubicBezTo>
                    <a:pt x="31750" y="262890"/>
                    <a:pt x="10160" y="236220"/>
                    <a:pt x="3810" y="217170"/>
                  </a:cubicBezTo>
                  <a:cubicBezTo>
                    <a:pt x="0" y="201930"/>
                    <a:pt x="2540" y="184150"/>
                    <a:pt x="8890" y="170180"/>
                  </a:cubicBezTo>
                  <a:cubicBezTo>
                    <a:pt x="15240" y="156210"/>
                    <a:pt x="22860" y="147320"/>
                    <a:pt x="41910" y="135890"/>
                  </a:cubicBezTo>
                  <a:cubicBezTo>
                    <a:pt x="102870" y="97790"/>
                    <a:pt x="391160" y="2540"/>
                    <a:pt x="472440" y="1270"/>
                  </a:cubicBezTo>
                  <a:cubicBezTo>
                    <a:pt x="504190" y="0"/>
                    <a:pt x="524510" y="6350"/>
                    <a:pt x="539750" y="19050"/>
                  </a:cubicBezTo>
                  <a:cubicBezTo>
                    <a:pt x="553720" y="30480"/>
                    <a:pt x="562610" y="50800"/>
                    <a:pt x="563880" y="67310"/>
                  </a:cubicBezTo>
                  <a:cubicBezTo>
                    <a:pt x="565150" y="83820"/>
                    <a:pt x="558800" y="105410"/>
                    <a:pt x="549910" y="119380"/>
                  </a:cubicBezTo>
                  <a:cubicBezTo>
                    <a:pt x="539750" y="132080"/>
                    <a:pt x="504190" y="148590"/>
                    <a:pt x="504190" y="1485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7" name="Group 77"/>
          <p:cNvGrpSpPr/>
          <p:nvPr/>
        </p:nvGrpSpPr>
        <p:grpSpPr>
          <a:xfrm>
            <a:off x="10206990" y="2651760"/>
            <a:ext cx="322897" cy="292418"/>
            <a:chOff x="0" y="0"/>
            <a:chExt cx="430530" cy="389890"/>
          </a:xfrm>
        </p:grpSpPr>
        <p:sp>
          <p:nvSpPr>
            <p:cNvPr id="78" name="Freeform 78"/>
            <p:cNvSpPr/>
            <p:nvPr/>
          </p:nvSpPr>
          <p:spPr>
            <a:xfrm>
              <a:off x="45720" y="45720"/>
              <a:ext cx="336550" cy="298450"/>
            </a:xfrm>
            <a:custGeom>
              <a:avLst/>
              <a:gdLst/>
              <a:ahLst/>
              <a:cxnLst/>
              <a:rect l="l" t="t" r="r" b="b"/>
              <a:pathLst>
                <a:path w="336550" h="298450">
                  <a:moveTo>
                    <a:pt x="160020" y="77470"/>
                  </a:moveTo>
                  <a:cubicBezTo>
                    <a:pt x="176530" y="162560"/>
                    <a:pt x="252730" y="125730"/>
                    <a:pt x="283210" y="138430"/>
                  </a:cubicBezTo>
                  <a:cubicBezTo>
                    <a:pt x="306070" y="147320"/>
                    <a:pt x="325120" y="175260"/>
                    <a:pt x="331470" y="194310"/>
                  </a:cubicBezTo>
                  <a:cubicBezTo>
                    <a:pt x="336550" y="210820"/>
                    <a:pt x="334010" y="229870"/>
                    <a:pt x="326390" y="245110"/>
                  </a:cubicBezTo>
                  <a:cubicBezTo>
                    <a:pt x="320040" y="259080"/>
                    <a:pt x="306070" y="274320"/>
                    <a:pt x="292100" y="281940"/>
                  </a:cubicBezTo>
                  <a:cubicBezTo>
                    <a:pt x="278130" y="289560"/>
                    <a:pt x="259080" y="293370"/>
                    <a:pt x="242570" y="290830"/>
                  </a:cubicBezTo>
                  <a:cubicBezTo>
                    <a:pt x="227330" y="288290"/>
                    <a:pt x="208280" y="280670"/>
                    <a:pt x="198120" y="267970"/>
                  </a:cubicBezTo>
                  <a:cubicBezTo>
                    <a:pt x="184150" y="251460"/>
                    <a:pt x="172720" y="217170"/>
                    <a:pt x="176530" y="196850"/>
                  </a:cubicBezTo>
                  <a:cubicBezTo>
                    <a:pt x="181610" y="175260"/>
                    <a:pt x="204470" y="147320"/>
                    <a:pt x="224790" y="139700"/>
                  </a:cubicBezTo>
                  <a:cubicBezTo>
                    <a:pt x="243840" y="130810"/>
                    <a:pt x="279400" y="134620"/>
                    <a:pt x="298450" y="146050"/>
                  </a:cubicBezTo>
                  <a:cubicBezTo>
                    <a:pt x="316230" y="158750"/>
                    <a:pt x="331470" y="190500"/>
                    <a:pt x="334010" y="210820"/>
                  </a:cubicBezTo>
                  <a:cubicBezTo>
                    <a:pt x="335280" y="228600"/>
                    <a:pt x="328930" y="246380"/>
                    <a:pt x="318770" y="259080"/>
                  </a:cubicBezTo>
                  <a:cubicBezTo>
                    <a:pt x="304800" y="275590"/>
                    <a:pt x="278130" y="287020"/>
                    <a:pt x="251460" y="292100"/>
                  </a:cubicBezTo>
                  <a:cubicBezTo>
                    <a:pt x="213360" y="298450"/>
                    <a:pt x="147320" y="292100"/>
                    <a:pt x="109220" y="278130"/>
                  </a:cubicBezTo>
                  <a:cubicBezTo>
                    <a:pt x="78740" y="266700"/>
                    <a:pt x="53340" y="248920"/>
                    <a:pt x="35560" y="227330"/>
                  </a:cubicBezTo>
                  <a:cubicBezTo>
                    <a:pt x="19050" y="205740"/>
                    <a:pt x="10160" y="179070"/>
                    <a:pt x="5080" y="152400"/>
                  </a:cubicBezTo>
                  <a:cubicBezTo>
                    <a:pt x="0" y="123190"/>
                    <a:pt x="1270" y="81280"/>
                    <a:pt x="6350" y="58420"/>
                  </a:cubicBezTo>
                  <a:cubicBezTo>
                    <a:pt x="10160" y="44450"/>
                    <a:pt x="16510" y="34290"/>
                    <a:pt x="24130" y="25400"/>
                  </a:cubicBezTo>
                  <a:cubicBezTo>
                    <a:pt x="31750" y="16510"/>
                    <a:pt x="41910" y="8890"/>
                    <a:pt x="54610" y="5080"/>
                  </a:cubicBezTo>
                  <a:cubicBezTo>
                    <a:pt x="69850" y="0"/>
                    <a:pt x="95250" y="0"/>
                    <a:pt x="109220" y="5080"/>
                  </a:cubicBezTo>
                  <a:cubicBezTo>
                    <a:pt x="121920" y="8890"/>
                    <a:pt x="132080" y="15240"/>
                    <a:pt x="140970" y="25400"/>
                  </a:cubicBezTo>
                  <a:cubicBezTo>
                    <a:pt x="149860" y="38100"/>
                    <a:pt x="160020" y="77470"/>
                    <a:pt x="160020" y="774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9" name="Group 79"/>
          <p:cNvGrpSpPr/>
          <p:nvPr/>
        </p:nvGrpSpPr>
        <p:grpSpPr>
          <a:xfrm>
            <a:off x="10037445" y="2737485"/>
            <a:ext cx="409575" cy="448628"/>
            <a:chOff x="0" y="0"/>
            <a:chExt cx="546100" cy="598170"/>
          </a:xfrm>
        </p:grpSpPr>
        <p:sp>
          <p:nvSpPr>
            <p:cNvPr id="80" name="Freeform 80"/>
            <p:cNvSpPr/>
            <p:nvPr/>
          </p:nvSpPr>
          <p:spPr>
            <a:xfrm>
              <a:off x="48260" y="50800"/>
              <a:ext cx="447040" cy="496570"/>
            </a:xfrm>
            <a:custGeom>
              <a:avLst/>
              <a:gdLst/>
              <a:ahLst/>
              <a:cxnLst/>
              <a:rect l="l" t="t" r="r" b="b"/>
              <a:pathLst>
                <a:path w="447040" h="496570">
                  <a:moveTo>
                    <a:pt x="421640" y="128270"/>
                  </a:moveTo>
                  <a:cubicBezTo>
                    <a:pt x="165100" y="379730"/>
                    <a:pt x="152400" y="448310"/>
                    <a:pt x="121920" y="473710"/>
                  </a:cubicBezTo>
                  <a:cubicBezTo>
                    <a:pt x="102870" y="490220"/>
                    <a:pt x="78740" y="496570"/>
                    <a:pt x="60960" y="496570"/>
                  </a:cubicBezTo>
                  <a:cubicBezTo>
                    <a:pt x="46990" y="495300"/>
                    <a:pt x="31750" y="486410"/>
                    <a:pt x="21590" y="476250"/>
                  </a:cubicBezTo>
                  <a:cubicBezTo>
                    <a:pt x="12700" y="467360"/>
                    <a:pt x="3810" y="450850"/>
                    <a:pt x="2540" y="438150"/>
                  </a:cubicBezTo>
                  <a:cubicBezTo>
                    <a:pt x="0" y="424180"/>
                    <a:pt x="2540" y="406400"/>
                    <a:pt x="10160" y="394970"/>
                  </a:cubicBezTo>
                  <a:cubicBezTo>
                    <a:pt x="20320" y="379730"/>
                    <a:pt x="45720" y="361950"/>
                    <a:pt x="64770" y="359410"/>
                  </a:cubicBezTo>
                  <a:cubicBezTo>
                    <a:pt x="83820" y="358140"/>
                    <a:pt x="111760" y="372110"/>
                    <a:pt x="123190" y="384810"/>
                  </a:cubicBezTo>
                  <a:cubicBezTo>
                    <a:pt x="133350" y="396240"/>
                    <a:pt x="138430" y="412750"/>
                    <a:pt x="138430" y="426720"/>
                  </a:cubicBezTo>
                  <a:cubicBezTo>
                    <a:pt x="139700" y="439420"/>
                    <a:pt x="135890" y="457200"/>
                    <a:pt x="125730" y="468630"/>
                  </a:cubicBezTo>
                  <a:cubicBezTo>
                    <a:pt x="114300" y="481330"/>
                    <a:pt x="87630" y="496570"/>
                    <a:pt x="68580" y="496570"/>
                  </a:cubicBezTo>
                  <a:cubicBezTo>
                    <a:pt x="49530" y="496570"/>
                    <a:pt x="22860" y="478790"/>
                    <a:pt x="12700" y="464820"/>
                  </a:cubicBezTo>
                  <a:cubicBezTo>
                    <a:pt x="3810" y="453390"/>
                    <a:pt x="1270" y="439420"/>
                    <a:pt x="2540" y="422910"/>
                  </a:cubicBezTo>
                  <a:cubicBezTo>
                    <a:pt x="3810" y="396240"/>
                    <a:pt x="22860" y="359410"/>
                    <a:pt x="44450" y="322580"/>
                  </a:cubicBezTo>
                  <a:cubicBezTo>
                    <a:pt x="78740" y="269240"/>
                    <a:pt x="147320" y="191770"/>
                    <a:pt x="196850" y="138430"/>
                  </a:cubicBezTo>
                  <a:cubicBezTo>
                    <a:pt x="240030" y="92710"/>
                    <a:pt x="290830" y="40640"/>
                    <a:pt x="323850" y="19050"/>
                  </a:cubicBezTo>
                  <a:cubicBezTo>
                    <a:pt x="342900" y="7620"/>
                    <a:pt x="355600" y="0"/>
                    <a:pt x="373380" y="0"/>
                  </a:cubicBezTo>
                  <a:cubicBezTo>
                    <a:pt x="392430" y="1270"/>
                    <a:pt x="421640" y="16510"/>
                    <a:pt x="433070" y="31750"/>
                  </a:cubicBezTo>
                  <a:cubicBezTo>
                    <a:pt x="443230" y="44450"/>
                    <a:pt x="447040" y="66040"/>
                    <a:pt x="445770" y="82550"/>
                  </a:cubicBezTo>
                  <a:cubicBezTo>
                    <a:pt x="443230" y="97790"/>
                    <a:pt x="421640" y="128270"/>
                    <a:pt x="421640" y="1282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1" name="Group 81"/>
          <p:cNvGrpSpPr/>
          <p:nvPr/>
        </p:nvGrpSpPr>
        <p:grpSpPr>
          <a:xfrm>
            <a:off x="10060305" y="3171825"/>
            <a:ext cx="332422" cy="766762"/>
            <a:chOff x="0" y="0"/>
            <a:chExt cx="443230" cy="1022350"/>
          </a:xfrm>
        </p:grpSpPr>
        <p:sp>
          <p:nvSpPr>
            <p:cNvPr id="82" name="Freeform 82"/>
            <p:cNvSpPr/>
            <p:nvPr/>
          </p:nvSpPr>
          <p:spPr>
            <a:xfrm>
              <a:off x="48260" y="44450"/>
              <a:ext cx="345440" cy="928370"/>
            </a:xfrm>
            <a:custGeom>
              <a:avLst/>
              <a:gdLst/>
              <a:ahLst/>
              <a:cxnLst/>
              <a:rect l="l" t="t" r="r" b="b"/>
              <a:pathLst>
                <a:path w="345440" h="928370">
                  <a:moveTo>
                    <a:pt x="344170" y="92710"/>
                  </a:moveTo>
                  <a:cubicBezTo>
                    <a:pt x="300990" y="304800"/>
                    <a:pt x="322580" y="627380"/>
                    <a:pt x="294640" y="734060"/>
                  </a:cubicBezTo>
                  <a:cubicBezTo>
                    <a:pt x="283210" y="783590"/>
                    <a:pt x="271780" y="806450"/>
                    <a:pt x="245110" y="836930"/>
                  </a:cubicBezTo>
                  <a:cubicBezTo>
                    <a:pt x="209550" y="872490"/>
                    <a:pt x="132080" y="919480"/>
                    <a:pt x="90170" y="924560"/>
                  </a:cubicBezTo>
                  <a:cubicBezTo>
                    <a:pt x="64770" y="928370"/>
                    <a:pt x="40640" y="920750"/>
                    <a:pt x="25400" y="908050"/>
                  </a:cubicBezTo>
                  <a:cubicBezTo>
                    <a:pt x="11430" y="895350"/>
                    <a:pt x="0" y="864870"/>
                    <a:pt x="2540" y="845820"/>
                  </a:cubicBezTo>
                  <a:cubicBezTo>
                    <a:pt x="6350" y="825500"/>
                    <a:pt x="26670" y="801370"/>
                    <a:pt x="43180" y="791210"/>
                  </a:cubicBezTo>
                  <a:cubicBezTo>
                    <a:pt x="55880" y="783590"/>
                    <a:pt x="72390" y="781050"/>
                    <a:pt x="87630" y="786130"/>
                  </a:cubicBezTo>
                  <a:cubicBezTo>
                    <a:pt x="105410" y="791210"/>
                    <a:pt x="130810" y="811530"/>
                    <a:pt x="139700" y="828040"/>
                  </a:cubicBezTo>
                  <a:cubicBezTo>
                    <a:pt x="146050" y="842010"/>
                    <a:pt x="146050" y="859790"/>
                    <a:pt x="142240" y="873760"/>
                  </a:cubicBezTo>
                  <a:cubicBezTo>
                    <a:pt x="138430" y="887730"/>
                    <a:pt x="129540" y="902970"/>
                    <a:pt x="118110" y="911860"/>
                  </a:cubicBezTo>
                  <a:cubicBezTo>
                    <a:pt x="106680" y="920750"/>
                    <a:pt x="90170" y="927100"/>
                    <a:pt x="74930" y="927100"/>
                  </a:cubicBezTo>
                  <a:cubicBezTo>
                    <a:pt x="55880" y="925830"/>
                    <a:pt x="26670" y="910590"/>
                    <a:pt x="15240" y="896620"/>
                  </a:cubicBezTo>
                  <a:cubicBezTo>
                    <a:pt x="5080" y="885190"/>
                    <a:pt x="1270" y="867410"/>
                    <a:pt x="2540" y="853440"/>
                  </a:cubicBezTo>
                  <a:cubicBezTo>
                    <a:pt x="5080" y="834390"/>
                    <a:pt x="17780" y="811530"/>
                    <a:pt x="35560" y="795020"/>
                  </a:cubicBezTo>
                  <a:cubicBezTo>
                    <a:pt x="60960" y="772160"/>
                    <a:pt x="125730" y="781050"/>
                    <a:pt x="153670" y="739140"/>
                  </a:cubicBezTo>
                  <a:cubicBezTo>
                    <a:pt x="212090" y="650240"/>
                    <a:pt x="158750" y="281940"/>
                    <a:pt x="176530" y="161290"/>
                  </a:cubicBezTo>
                  <a:cubicBezTo>
                    <a:pt x="184150" y="105410"/>
                    <a:pt x="191770" y="67310"/>
                    <a:pt x="207010" y="40640"/>
                  </a:cubicBezTo>
                  <a:cubicBezTo>
                    <a:pt x="218440" y="22860"/>
                    <a:pt x="231140" y="11430"/>
                    <a:pt x="246380" y="6350"/>
                  </a:cubicBezTo>
                  <a:cubicBezTo>
                    <a:pt x="261620" y="0"/>
                    <a:pt x="283210" y="0"/>
                    <a:pt x="298450" y="6350"/>
                  </a:cubicBezTo>
                  <a:cubicBezTo>
                    <a:pt x="313690" y="12700"/>
                    <a:pt x="330200" y="26670"/>
                    <a:pt x="337820" y="40640"/>
                  </a:cubicBezTo>
                  <a:cubicBezTo>
                    <a:pt x="345440" y="55880"/>
                    <a:pt x="344170" y="92710"/>
                    <a:pt x="344170" y="9271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3" name="Group 83"/>
          <p:cNvGrpSpPr/>
          <p:nvPr/>
        </p:nvGrpSpPr>
        <p:grpSpPr>
          <a:xfrm>
            <a:off x="9927907" y="3776662"/>
            <a:ext cx="272415" cy="316230"/>
            <a:chOff x="0" y="0"/>
            <a:chExt cx="363220" cy="421640"/>
          </a:xfrm>
        </p:grpSpPr>
        <p:sp>
          <p:nvSpPr>
            <p:cNvPr id="84" name="Freeform 84"/>
            <p:cNvSpPr/>
            <p:nvPr/>
          </p:nvSpPr>
          <p:spPr>
            <a:xfrm>
              <a:off x="48260" y="50800"/>
              <a:ext cx="264160" cy="321310"/>
            </a:xfrm>
            <a:custGeom>
              <a:avLst/>
              <a:gdLst/>
              <a:ahLst/>
              <a:cxnLst/>
              <a:rect l="l" t="t" r="r" b="b"/>
              <a:pathLst>
                <a:path w="264160" h="321310">
                  <a:moveTo>
                    <a:pt x="247650" y="124460"/>
                  </a:moveTo>
                  <a:cubicBezTo>
                    <a:pt x="158750" y="236220"/>
                    <a:pt x="149860" y="279400"/>
                    <a:pt x="130810" y="297180"/>
                  </a:cubicBezTo>
                  <a:cubicBezTo>
                    <a:pt x="118110" y="309880"/>
                    <a:pt x="102870" y="317500"/>
                    <a:pt x="87630" y="318770"/>
                  </a:cubicBezTo>
                  <a:cubicBezTo>
                    <a:pt x="72390" y="321310"/>
                    <a:pt x="53340" y="317500"/>
                    <a:pt x="40640" y="309880"/>
                  </a:cubicBezTo>
                  <a:cubicBezTo>
                    <a:pt x="26670" y="302260"/>
                    <a:pt x="13970" y="288290"/>
                    <a:pt x="7620" y="273050"/>
                  </a:cubicBezTo>
                  <a:cubicBezTo>
                    <a:pt x="1270" y="259080"/>
                    <a:pt x="0" y="240030"/>
                    <a:pt x="3810" y="224790"/>
                  </a:cubicBezTo>
                  <a:cubicBezTo>
                    <a:pt x="7620" y="210820"/>
                    <a:pt x="19050" y="194310"/>
                    <a:pt x="30480" y="184150"/>
                  </a:cubicBezTo>
                  <a:cubicBezTo>
                    <a:pt x="41910" y="175260"/>
                    <a:pt x="60960" y="168910"/>
                    <a:pt x="76200" y="167640"/>
                  </a:cubicBezTo>
                  <a:cubicBezTo>
                    <a:pt x="91440" y="167640"/>
                    <a:pt x="110490" y="171450"/>
                    <a:pt x="121920" y="182880"/>
                  </a:cubicBezTo>
                  <a:cubicBezTo>
                    <a:pt x="137160" y="195580"/>
                    <a:pt x="153670" y="224790"/>
                    <a:pt x="153670" y="246380"/>
                  </a:cubicBezTo>
                  <a:cubicBezTo>
                    <a:pt x="152400" y="266700"/>
                    <a:pt x="133350" y="295910"/>
                    <a:pt x="118110" y="308610"/>
                  </a:cubicBezTo>
                  <a:cubicBezTo>
                    <a:pt x="105410" y="317500"/>
                    <a:pt x="86360" y="321310"/>
                    <a:pt x="71120" y="320040"/>
                  </a:cubicBezTo>
                  <a:cubicBezTo>
                    <a:pt x="55880" y="318770"/>
                    <a:pt x="38100" y="309880"/>
                    <a:pt x="26670" y="299720"/>
                  </a:cubicBezTo>
                  <a:cubicBezTo>
                    <a:pt x="15240" y="289560"/>
                    <a:pt x="6350" y="273050"/>
                    <a:pt x="2540" y="257810"/>
                  </a:cubicBezTo>
                  <a:cubicBezTo>
                    <a:pt x="0" y="242570"/>
                    <a:pt x="2540" y="229870"/>
                    <a:pt x="10160" y="209550"/>
                  </a:cubicBezTo>
                  <a:cubicBezTo>
                    <a:pt x="25400" y="167640"/>
                    <a:pt x="90170" y="60960"/>
                    <a:pt x="128270" y="27940"/>
                  </a:cubicBezTo>
                  <a:cubicBezTo>
                    <a:pt x="151130" y="10160"/>
                    <a:pt x="173990" y="0"/>
                    <a:pt x="194310" y="0"/>
                  </a:cubicBezTo>
                  <a:cubicBezTo>
                    <a:pt x="210820" y="1270"/>
                    <a:pt x="231140" y="11430"/>
                    <a:pt x="242570" y="22860"/>
                  </a:cubicBezTo>
                  <a:cubicBezTo>
                    <a:pt x="254000" y="35560"/>
                    <a:pt x="262890" y="55880"/>
                    <a:pt x="264160" y="72390"/>
                  </a:cubicBezTo>
                  <a:cubicBezTo>
                    <a:pt x="264160" y="90170"/>
                    <a:pt x="247650" y="124460"/>
                    <a:pt x="247650" y="1244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5" name="Group 85"/>
          <p:cNvGrpSpPr/>
          <p:nvPr/>
        </p:nvGrpSpPr>
        <p:grpSpPr>
          <a:xfrm>
            <a:off x="9911715" y="3814762"/>
            <a:ext cx="199072" cy="191452"/>
            <a:chOff x="0" y="0"/>
            <a:chExt cx="265430" cy="255270"/>
          </a:xfrm>
        </p:grpSpPr>
        <p:sp>
          <p:nvSpPr>
            <p:cNvPr id="86" name="Freeform 86"/>
            <p:cNvSpPr/>
            <p:nvPr/>
          </p:nvSpPr>
          <p:spPr>
            <a:xfrm>
              <a:off x="50800" y="48260"/>
              <a:ext cx="166370" cy="158750"/>
            </a:xfrm>
            <a:custGeom>
              <a:avLst/>
              <a:gdLst/>
              <a:ahLst/>
              <a:cxnLst/>
              <a:rect l="l" t="t" r="r" b="b"/>
              <a:pathLst>
                <a:path w="166370" h="158750">
                  <a:moveTo>
                    <a:pt x="86360" y="2540"/>
                  </a:moveTo>
                  <a:cubicBezTo>
                    <a:pt x="160020" y="48260"/>
                    <a:pt x="165100" y="67310"/>
                    <a:pt x="163830" y="82550"/>
                  </a:cubicBezTo>
                  <a:cubicBezTo>
                    <a:pt x="160020" y="102870"/>
                    <a:pt x="144780" y="133350"/>
                    <a:pt x="125730" y="144780"/>
                  </a:cubicBezTo>
                  <a:cubicBezTo>
                    <a:pt x="107950" y="154940"/>
                    <a:pt x="73660" y="157480"/>
                    <a:pt x="54610" y="148590"/>
                  </a:cubicBezTo>
                  <a:cubicBezTo>
                    <a:pt x="35560" y="139700"/>
                    <a:pt x="13970" y="111760"/>
                    <a:pt x="11430" y="91440"/>
                  </a:cubicBezTo>
                  <a:cubicBezTo>
                    <a:pt x="7620" y="69850"/>
                    <a:pt x="19050" y="38100"/>
                    <a:pt x="34290" y="22860"/>
                  </a:cubicBezTo>
                  <a:cubicBezTo>
                    <a:pt x="49530" y="8890"/>
                    <a:pt x="82550" y="0"/>
                    <a:pt x="102870" y="3810"/>
                  </a:cubicBezTo>
                  <a:cubicBezTo>
                    <a:pt x="124460" y="8890"/>
                    <a:pt x="149860" y="30480"/>
                    <a:pt x="157480" y="50800"/>
                  </a:cubicBezTo>
                  <a:cubicBezTo>
                    <a:pt x="166370" y="69850"/>
                    <a:pt x="160020" y="104140"/>
                    <a:pt x="149860" y="121920"/>
                  </a:cubicBezTo>
                  <a:cubicBezTo>
                    <a:pt x="142240" y="135890"/>
                    <a:pt x="125730" y="146050"/>
                    <a:pt x="111760" y="151130"/>
                  </a:cubicBezTo>
                  <a:cubicBezTo>
                    <a:pt x="97790" y="156210"/>
                    <a:pt x="82550" y="158750"/>
                    <a:pt x="68580" y="156210"/>
                  </a:cubicBezTo>
                  <a:cubicBezTo>
                    <a:pt x="52070" y="152400"/>
                    <a:pt x="30480" y="143510"/>
                    <a:pt x="19050" y="130810"/>
                  </a:cubicBezTo>
                  <a:cubicBezTo>
                    <a:pt x="7620" y="118110"/>
                    <a:pt x="0" y="96520"/>
                    <a:pt x="0" y="78740"/>
                  </a:cubicBezTo>
                  <a:cubicBezTo>
                    <a:pt x="0" y="62230"/>
                    <a:pt x="7620" y="40640"/>
                    <a:pt x="19050" y="27940"/>
                  </a:cubicBezTo>
                  <a:cubicBezTo>
                    <a:pt x="30480" y="15240"/>
                    <a:pt x="67310" y="2540"/>
                    <a:pt x="67310" y="25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7" name="Group 87"/>
          <p:cNvGrpSpPr/>
          <p:nvPr/>
        </p:nvGrpSpPr>
        <p:grpSpPr>
          <a:xfrm>
            <a:off x="9939338" y="3764280"/>
            <a:ext cx="184785" cy="189548"/>
            <a:chOff x="0" y="0"/>
            <a:chExt cx="246380" cy="252730"/>
          </a:xfrm>
        </p:grpSpPr>
        <p:sp>
          <p:nvSpPr>
            <p:cNvPr id="88" name="Freeform 88"/>
            <p:cNvSpPr/>
            <p:nvPr/>
          </p:nvSpPr>
          <p:spPr>
            <a:xfrm>
              <a:off x="44450" y="49530"/>
              <a:ext cx="148590" cy="154940"/>
            </a:xfrm>
            <a:custGeom>
              <a:avLst/>
              <a:gdLst/>
              <a:ahLst/>
              <a:cxnLst/>
              <a:rect l="l" t="t" r="r" b="b"/>
              <a:pathLst>
                <a:path w="148590" h="154940">
                  <a:moveTo>
                    <a:pt x="148590" y="54610"/>
                  </a:moveTo>
                  <a:cubicBezTo>
                    <a:pt x="144780" y="107950"/>
                    <a:pt x="123190" y="137160"/>
                    <a:pt x="106680" y="146050"/>
                  </a:cubicBezTo>
                  <a:cubicBezTo>
                    <a:pt x="95250" y="152400"/>
                    <a:pt x="83820" y="154940"/>
                    <a:pt x="71120" y="152400"/>
                  </a:cubicBezTo>
                  <a:cubicBezTo>
                    <a:pt x="53340" y="149860"/>
                    <a:pt x="21590" y="134620"/>
                    <a:pt x="10160" y="115570"/>
                  </a:cubicBezTo>
                  <a:cubicBezTo>
                    <a:pt x="0" y="97790"/>
                    <a:pt x="0" y="63500"/>
                    <a:pt x="6350" y="45720"/>
                  </a:cubicBezTo>
                  <a:cubicBezTo>
                    <a:pt x="10160" y="33020"/>
                    <a:pt x="19050" y="24130"/>
                    <a:pt x="27940" y="16510"/>
                  </a:cubicBezTo>
                  <a:cubicBezTo>
                    <a:pt x="38100" y="8890"/>
                    <a:pt x="48260" y="2540"/>
                    <a:pt x="62230" y="1270"/>
                  </a:cubicBezTo>
                  <a:cubicBezTo>
                    <a:pt x="80010" y="0"/>
                    <a:pt x="129540" y="22860"/>
                    <a:pt x="129540" y="228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sp>
        <p:nvSpPr>
          <p:cNvPr id="89" name="AutoShape 89"/>
          <p:cNvSpPr/>
          <p:nvPr/>
        </p:nvSpPr>
        <p:spPr>
          <a:xfrm>
            <a:off x="12088435" y="4038549"/>
            <a:ext cx="0" cy="1343076"/>
          </a:xfrm>
          <a:prstGeom prst="line">
            <a:avLst/>
          </a:prstGeom>
          <a:ln w="38100" cap="flat">
            <a:solidFill>
              <a:srgbClr val="4A6F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0" name="Group 90"/>
          <p:cNvGrpSpPr/>
          <p:nvPr/>
        </p:nvGrpSpPr>
        <p:grpSpPr>
          <a:xfrm>
            <a:off x="4162425" y="3688080"/>
            <a:ext cx="995362" cy="1726883"/>
            <a:chOff x="0" y="0"/>
            <a:chExt cx="1327150" cy="2302510"/>
          </a:xfrm>
        </p:grpSpPr>
        <p:sp>
          <p:nvSpPr>
            <p:cNvPr id="91" name="Freeform 91"/>
            <p:cNvSpPr/>
            <p:nvPr/>
          </p:nvSpPr>
          <p:spPr>
            <a:xfrm>
              <a:off x="49530" y="48260"/>
              <a:ext cx="1228090" cy="2202180"/>
            </a:xfrm>
            <a:custGeom>
              <a:avLst/>
              <a:gdLst/>
              <a:ahLst/>
              <a:cxnLst/>
              <a:rect l="l" t="t" r="r" b="b"/>
              <a:pathLst>
                <a:path w="1228090" h="2202180">
                  <a:moveTo>
                    <a:pt x="974090" y="1362710"/>
                  </a:moveTo>
                  <a:cubicBezTo>
                    <a:pt x="1043940" y="1920240"/>
                    <a:pt x="1134110" y="1979930"/>
                    <a:pt x="1169670" y="2032000"/>
                  </a:cubicBezTo>
                  <a:cubicBezTo>
                    <a:pt x="1191260" y="2065020"/>
                    <a:pt x="1211580" y="2114550"/>
                    <a:pt x="1214120" y="2113280"/>
                  </a:cubicBezTo>
                  <a:cubicBezTo>
                    <a:pt x="1216660" y="2113280"/>
                    <a:pt x="1195070" y="2057400"/>
                    <a:pt x="1197610" y="2054860"/>
                  </a:cubicBezTo>
                  <a:cubicBezTo>
                    <a:pt x="1200150" y="2054860"/>
                    <a:pt x="1207770" y="2063750"/>
                    <a:pt x="1211580" y="2070100"/>
                  </a:cubicBezTo>
                  <a:cubicBezTo>
                    <a:pt x="1217930" y="2082800"/>
                    <a:pt x="1228090" y="2110740"/>
                    <a:pt x="1225550" y="2128520"/>
                  </a:cubicBezTo>
                  <a:cubicBezTo>
                    <a:pt x="1223010" y="2147570"/>
                    <a:pt x="1211580" y="2169160"/>
                    <a:pt x="1197610" y="2181860"/>
                  </a:cubicBezTo>
                  <a:cubicBezTo>
                    <a:pt x="1183640" y="2193290"/>
                    <a:pt x="1160780" y="2202180"/>
                    <a:pt x="1141730" y="2202180"/>
                  </a:cubicBezTo>
                  <a:cubicBezTo>
                    <a:pt x="1122680" y="2202180"/>
                    <a:pt x="1101090" y="2197100"/>
                    <a:pt x="1085850" y="2180590"/>
                  </a:cubicBezTo>
                  <a:cubicBezTo>
                    <a:pt x="1060450" y="2153920"/>
                    <a:pt x="1041400" y="2073910"/>
                    <a:pt x="1032510" y="2026920"/>
                  </a:cubicBezTo>
                  <a:cubicBezTo>
                    <a:pt x="1026160" y="1988820"/>
                    <a:pt x="1042670" y="1957070"/>
                    <a:pt x="1028700" y="1920240"/>
                  </a:cubicBezTo>
                  <a:cubicBezTo>
                    <a:pt x="1009650" y="1866900"/>
                    <a:pt x="938530" y="1812290"/>
                    <a:pt x="897890" y="1748790"/>
                  </a:cubicBezTo>
                  <a:cubicBezTo>
                    <a:pt x="853440" y="1680210"/>
                    <a:pt x="783590" y="1577340"/>
                    <a:pt x="777240" y="1521460"/>
                  </a:cubicBezTo>
                  <a:cubicBezTo>
                    <a:pt x="773430" y="1490980"/>
                    <a:pt x="781050" y="1465580"/>
                    <a:pt x="796290" y="1449070"/>
                  </a:cubicBezTo>
                  <a:cubicBezTo>
                    <a:pt x="811530" y="1432560"/>
                    <a:pt x="845820" y="1422400"/>
                    <a:pt x="867410" y="1423670"/>
                  </a:cubicBezTo>
                  <a:cubicBezTo>
                    <a:pt x="885190" y="1424940"/>
                    <a:pt x="900430" y="1436370"/>
                    <a:pt x="916940" y="1451610"/>
                  </a:cubicBezTo>
                  <a:cubicBezTo>
                    <a:pt x="942340" y="1474470"/>
                    <a:pt x="982980" y="1560830"/>
                    <a:pt x="991870" y="1558290"/>
                  </a:cubicBezTo>
                  <a:cubicBezTo>
                    <a:pt x="996950" y="1555750"/>
                    <a:pt x="990600" y="1513840"/>
                    <a:pt x="991870" y="1513840"/>
                  </a:cubicBezTo>
                  <a:cubicBezTo>
                    <a:pt x="994410" y="1513840"/>
                    <a:pt x="1004570" y="1536700"/>
                    <a:pt x="1002030" y="1550670"/>
                  </a:cubicBezTo>
                  <a:cubicBezTo>
                    <a:pt x="1000760" y="1570990"/>
                    <a:pt x="986790" y="1606550"/>
                    <a:pt x="969010" y="1619250"/>
                  </a:cubicBezTo>
                  <a:cubicBezTo>
                    <a:pt x="951230" y="1633220"/>
                    <a:pt x="914400" y="1635760"/>
                    <a:pt x="894080" y="1630680"/>
                  </a:cubicBezTo>
                  <a:cubicBezTo>
                    <a:pt x="876300" y="1625600"/>
                    <a:pt x="863600" y="1611630"/>
                    <a:pt x="849630" y="1592580"/>
                  </a:cubicBezTo>
                  <a:cubicBezTo>
                    <a:pt x="826770" y="1563370"/>
                    <a:pt x="810260" y="1515110"/>
                    <a:pt x="787400" y="1454150"/>
                  </a:cubicBezTo>
                  <a:cubicBezTo>
                    <a:pt x="746760" y="1343660"/>
                    <a:pt x="647700" y="1045210"/>
                    <a:pt x="642620" y="977900"/>
                  </a:cubicBezTo>
                  <a:cubicBezTo>
                    <a:pt x="641350" y="960120"/>
                    <a:pt x="642620" y="955040"/>
                    <a:pt x="647700" y="943610"/>
                  </a:cubicBezTo>
                  <a:cubicBezTo>
                    <a:pt x="652780" y="930910"/>
                    <a:pt x="669290" y="914400"/>
                    <a:pt x="680720" y="906780"/>
                  </a:cubicBezTo>
                  <a:cubicBezTo>
                    <a:pt x="690880" y="900430"/>
                    <a:pt x="702310" y="897890"/>
                    <a:pt x="713740" y="899160"/>
                  </a:cubicBezTo>
                  <a:cubicBezTo>
                    <a:pt x="728980" y="900430"/>
                    <a:pt x="746760" y="901700"/>
                    <a:pt x="760730" y="918210"/>
                  </a:cubicBezTo>
                  <a:cubicBezTo>
                    <a:pt x="797560" y="957580"/>
                    <a:pt x="857250" y="1159510"/>
                    <a:pt x="857250" y="1217930"/>
                  </a:cubicBezTo>
                  <a:cubicBezTo>
                    <a:pt x="857250" y="1240790"/>
                    <a:pt x="853440" y="1254760"/>
                    <a:pt x="842010" y="1267460"/>
                  </a:cubicBezTo>
                  <a:cubicBezTo>
                    <a:pt x="828040" y="1281430"/>
                    <a:pt x="798830" y="1296670"/>
                    <a:pt x="778510" y="1294130"/>
                  </a:cubicBezTo>
                  <a:cubicBezTo>
                    <a:pt x="758190" y="1292860"/>
                    <a:pt x="744220" y="1280160"/>
                    <a:pt x="720090" y="1258570"/>
                  </a:cubicBezTo>
                  <a:cubicBezTo>
                    <a:pt x="664210" y="1206500"/>
                    <a:pt x="515620" y="996950"/>
                    <a:pt x="485140" y="934720"/>
                  </a:cubicBezTo>
                  <a:cubicBezTo>
                    <a:pt x="473710" y="913130"/>
                    <a:pt x="467360" y="901700"/>
                    <a:pt x="468630" y="885190"/>
                  </a:cubicBezTo>
                  <a:cubicBezTo>
                    <a:pt x="471170" y="866140"/>
                    <a:pt x="486410" y="838200"/>
                    <a:pt x="504190" y="826770"/>
                  </a:cubicBezTo>
                  <a:cubicBezTo>
                    <a:pt x="520700" y="816610"/>
                    <a:pt x="554990" y="817880"/>
                    <a:pt x="571500" y="822960"/>
                  </a:cubicBezTo>
                  <a:cubicBezTo>
                    <a:pt x="584200" y="826770"/>
                    <a:pt x="589280" y="831850"/>
                    <a:pt x="599440" y="844550"/>
                  </a:cubicBezTo>
                  <a:cubicBezTo>
                    <a:pt x="619760" y="869950"/>
                    <a:pt x="651510" y="922020"/>
                    <a:pt x="673100" y="982980"/>
                  </a:cubicBezTo>
                  <a:cubicBezTo>
                    <a:pt x="709930" y="1085850"/>
                    <a:pt x="725170" y="1303020"/>
                    <a:pt x="756920" y="1417320"/>
                  </a:cubicBezTo>
                  <a:cubicBezTo>
                    <a:pt x="779780" y="1496060"/>
                    <a:pt x="828040" y="1569720"/>
                    <a:pt x="830580" y="1612900"/>
                  </a:cubicBezTo>
                  <a:cubicBezTo>
                    <a:pt x="831850" y="1633220"/>
                    <a:pt x="828040" y="1645920"/>
                    <a:pt x="819150" y="1657350"/>
                  </a:cubicBezTo>
                  <a:cubicBezTo>
                    <a:pt x="811530" y="1670050"/>
                    <a:pt x="795020" y="1681480"/>
                    <a:pt x="781050" y="1684020"/>
                  </a:cubicBezTo>
                  <a:cubicBezTo>
                    <a:pt x="767080" y="1687830"/>
                    <a:pt x="748030" y="1685290"/>
                    <a:pt x="734060" y="1678940"/>
                  </a:cubicBezTo>
                  <a:cubicBezTo>
                    <a:pt x="721360" y="1672590"/>
                    <a:pt x="712470" y="1666240"/>
                    <a:pt x="703580" y="1644650"/>
                  </a:cubicBezTo>
                  <a:cubicBezTo>
                    <a:pt x="670560" y="1564640"/>
                    <a:pt x="690880" y="1226820"/>
                    <a:pt x="665480" y="995680"/>
                  </a:cubicBezTo>
                  <a:cubicBezTo>
                    <a:pt x="636270" y="725170"/>
                    <a:pt x="504190" y="232410"/>
                    <a:pt x="525780" y="121920"/>
                  </a:cubicBezTo>
                  <a:cubicBezTo>
                    <a:pt x="532130" y="93980"/>
                    <a:pt x="544830" y="82550"/>
                    <a:pt x="556260" y="73660"/>
                  </a:cubicBezTo>
                  <a:cubicBezTo>
                    <a:pt x="565150" y="66040"/>
                    <a:pt x="574040" y="64770"/>
                    <a:pt x="585470" y="64770"/>
                  </a:cubicBezTo>
                  <a:cubicBezTo>
                    <a:pt x="598170" y="64770"/>
                    <a:pt x="615950" y="69850"/>
                    <a:pt x="627380" y="77470"/>
                  </a:cubicBezTo>
                  <a:cubicBezTo>
                    <a:pt x="637540" y="86360"/>
                    <a:pt x="642620" y="97790"/>
                    <a:pt x="648970" y="115570"/>
                  </a:cubicBezTo>
                  <a:cubicBezTo>
                    <a:pt x="662940" y="151130"/>
                    <a:pt x="676910" y="212090"/>
                    <a:pt x="684530" y="283210"/>
                  </a:cubicBezTo>
                  <a:cubicBezTo>
                    <a:pt x="698500" y="402590"/>
                    <a:pt x="717550" y="699770"/>
                    <a:pt x="690880" y="773430"/>
                  </a:cubicBezTo>
                  <a:cubicBezTo>
                    <a:pt x="681990" y="798830"/>
                    <a:pt x="669290" y="811530"/>
                    <a:pt x="652780" y="817880"/>
                  </a:cubicBezTo>
                  <a:cubicBezTo>
                    <a:pt x="636270" y="824230"/>
                    <a:pt x="608330" y="820420"/>
                    <a:pt x="594360" y="811530"/>
                  </a:cubicBezTo>
                  <a:cubicBezTo>
                    <a:pt x="581660" y="805180"/>
                    <a:pt x="572770" y="792480"/>
                    <a:pt x="567690" y="775970"/>
                  </a:cubicBezTo>
                  <a:cubicBezTo>
                    <a:pt x="558800" y="750570"/>
                    <a:pt x="568960" y="711200"/>
                    <a:pt x="562610" y="669290"/>
                  </a:cubicBezTo>
                  <a:cubicBezTo>
                    <a:pt x="554990" y="604520"/>
                    <a:pt x="539750" y="514350"/>
                    <a:pt x="511810" y="427990"/>
                  </a:cubicBezTo>
                  <a:cubicBezTo>
                    <a:pt x="477520" y="321310"/>
                    <a:pt x="364490" y="146050"/>
                    <a:pt x="359410" y="78740"/>
                  </a:cubicBezTo>
                  <a:cubicBezTo>
                    <a:pt x="358140" y="52070"/>
                    <a:pt x="364490" y="34290"/>
                    <a:pt x="375920" y="21590"/>
                  </a:cubicBezTo>
                  <a:cubicBezTo>
                    <a:pt x="388620" y="8890"/>
                    <a:pt x="415290" y="0"/>
                    <a:pt x="433070" y="2540"/>
                  </a:cubicBezTo>
                  <a:cubicBezTo>
                    <a:pt x="449580" y="5080"/>
                    <a:pt x="466090" y="11430"/>
                    <a:pt x="480060" y="38100"/>
                  </a:cubicBezTo>
                  <a:cubicBezTo>
                    <a:pt x="551180" y="179070"/>
                    <a:pt x="499110" y="1534160"/>
                    <a:pt x="492760" y="1719580"/>
                  </a:cubicBezTo>
                  <a:cubicBezTo>
                    <a:pt x="491490" y="1756410"/>
                    <a:pt x="494030" y="1766570"/>
                    <a:pt x="487680" y="1784350"/>
                  </a:cubicBezTo>
                  <a:cubicBezTo>
                    <a:pt x="482600" y="1799590"/>
                    <a:pt x="474980" y="1813560"/>
                    <a:pt x="463550" y="1821180"/>
                  </a:cubicBezTo>
                  <a:cubicBezTo>
                    <a:pt x="449580" y="1828800"/>
                    <a:pt x="421640" y="1833880"/>
                    <a:pt x="406400" y="1827530"/>
                  </a:cubicBezTo>
                  <a:cubicBezTo>
                    <a:pt x="391160" y="1821180"/>
                    <a:pt x="378460" y="1812290"/>
                    <a:pt x="368300" y="1784350"/>
                  </a:cubicBezTo>
                  <a:cubicBezTo>
                    <a:pt x="325120" y="1671320"/>
                    <a:pt x="372110" y="1050290"/>
                    <a:pt x="365760" y="759460"/>
                  </a:cubicBezTo>
                  <a:cubicBezTo>
                    <a:pt x="361950" y="543560"/>
                    <a:pt x="326390" y="270510"/>
                    <a:pt x="344170" y="195580"/>
                  </a:cubicBezTo>
                  <a:cubicBezTo>
                    <a:pt x="349250" y="175260"/>
                    <a:pt x="355600" y="166370"/>
                    <a:pt x="364490" y="158750"/>
                  </a:cubicBezTo>
                  <a:cubicBezTo>
                    <a:pt x="372110" y="151130"/>
                    <a:pt x="381000" y="147320"/>
                    <a:pt x="391160" y="146050"/>
                  </a:cubicBezTo>
                  <a:cubicBezTo>
                    <a:pt x="402590" y="144780"/>
                    <a:pt x="420370" y="146050"/>
                    <a:pt x="431800" y="152400"/>
                  </a:cubicBezTo>
                  <a:cubicBezTo>
                    <a:pt x="443230" y="158750"/>
                    <a:pt x="452120" y="166370"/>
                    <a:pt x="459740" y="185420"/>
                  </a:cubicBezTo>
                  <a:cubicBezTo>
                    <a:pt x="485140" y="248920"/>
                    <a:pt x="482600" y="487680"/>
                    <a:pt x="486410" y="660400"/>
                  </a:cubicBezTo>
                  <a:cubicBezTo>
                    <a:pt x="491490" y="866140"/>
                    <a:pt x="508000" y="1256030"/>
                    <a:pt x="480060" y="1337310"/>
                  </a:cubicBezTo>
                  <a:cubicBezTo>
                    <a:pt x="473710" y="1357630"/>
                    <a:pt x="464820" y="1363980"/>
                    <a:pt x="455930" y="1371600"/>
                  </a:cubicBezTo>
                  <a:cubicBezTo>
                    <a:pt x="447040" y="1376680"/>
                    <a:pt x="438150" y="1380490"/>
                    <a:pt x="427990" y="1380490"/>
                  </a:cubicBezTo>
                  <a:cubicBezTo>
                    <a:pt x="416560" y="1380490"/>
                    <a:pt x="398780" y="1376680"/>
                    <a:pt x="387350" y="1369060"/>
                  </a:cubicBezTo>
                  <a:cubicBezTo>
                    <a:pt x="377190" y="1361440"/>
                    <a:pt x="370840" y="1353820"/>
                    <a:pt x="364490" y="1333500"/>
                  </a:cubicBezTo>
                  <a:cubicBezTo>
                    <a:pt x="342900" y="1261110"/>
                    <a:pt x="349250" y="952500"/>
                    <a:pt x="350520" y="802640"/>
                  </a:cubicBezTo>
                  <a:cubicBezTo>
                    <a:pt x="350520" y="692150"/>
                    <a:pt x="341630" y="565150"/>
                    <a:pt x="361950" y="514350"/>
                  </a:cubicBezTo>
                  <a:cubicBezTo>
                    <a:pt x="370840" y="491490"/>
                    <a:pt x="384810" y="478790"/>
                    <a:pt x="398780" y="472440"/>
                  </a:cubicBezTo>
                  <a:cubicBezTo>
                    <a:pt x="411480" y="466090"/>
                    <a:pt x="430530" y="468630"/>
                    <a:pt x="441960" y="472440"/>
                  </a:cubicBezTo>
                  <a:cubicBezTo>
                    <a:pt x="450850" y="474980"/>
                    <a:pt x="458470" y="477520"/>
                    <a:pt x="464820" y="488950"/>
                  </a:cubicBezTo>
                  <a:cubicBezTo>
                    <a:pt x="485140" y="519430"/>
                    <a:pt x="492760" y="607060"/>
                    <a:pt x="499110" y="709930"/>
                  </a:cubicBezTo>
                  <a:cubicBezTo>
                    <a:pt x="515620" y="938530"/>
                    <a:pt x="506730" y="1709420"/>
                    <a:pt x="483870" y="1827530"/>
                  </a:cubicBezTo>
                  <a:cubicBezTo>
                    <a:pt x="478790" y="1850390"/>
                    <a:pt x="476250" y="1856740"/>
                    <a:pt x="468630" y="1866900"/>
                  </a:cubicBezTo>
                  <a:cubicBezTo>
                    <a:pt x="462280" y="1874520"/>
                    <a:pt x="453390" y="1879600"/>
                    <a:pt x="444500" y="1882140"/>
                  </a:cubicBezTo>
                  <a:cubicBezTo>
                    <a:pt x="433070" y="1885950"/>
                    <a:pt x="414020" y="1885950"/>
                    <a:pt x="401320" y="1882140"/>
                  </a:cubicBezTo>
                  <a:cubicBezTo>
                    <a:pt x="392430" y="1879600"/>
                    <a:pt x="384810" y="1873250"/>
                    <a:pt x="378460" y="1865630"/>
                  </a:cubicBezTo>
                  <a:cubicBezTo>
                    <a:pt x="370840" y="1855470"/>
                    <a:pt x="364490" y="1844040"/>
                    <a:pt x="363220" y="1826260"/>
                  </a:cubicBezTo>
                  <a:cubicBezTo>
                    <a:pt x="361950" y="1790700"/>
                    <a:pt x="389890" y="1724660"/>
                    <a:pt x="401320" y="1662430"/>
                  </a:cubicBezTo>
                  <a:cubicBezTo>
                    <a:pt x="414020" y="1583690"/>
                    <a:pt x="424180" y="1503680"/>
                    <a:pt x="431800" y="1390650"/>
                  </a:cubicBezTo>
                  <a:cubicBezTo>
                    <a:pt x="445770" y="1203960"/>
                    <a:pt x="429260" y="745490"/>
                    <a:pt x="455930" y="648970"/>
                  </a:cubicBezTo>
                  <a:cubicBezTo>
                    <a:pt x="462280" y="623570"/>
                    <a:pt x="469900" y="615950"/>
                    <a:pt x="481330" y="604520"/>
                  </a:cubicBezTo>
                  <a:cubicBezTo>
                    <a:pt x="491490" y="595630"/>
                    <a:pt x="505460" y="586740"/>
                    <a:pt x="519430" y="585470"/>
                  </a:cubicBezTo>
                  <a:cubicBezTo>
                    <a:pt x="532130" y="584200"/>
                    <a:pt x="549910" y="589280"/>
                    <a:pt x="560070" y="596900"/>
                  </a:cubicBezTo>
                  <a:cubicBezTo>
                    <a:pt x="571500" y="604520"/>
                    <a:pt x="577850" y="612140"/>
                    <a:pt x="584200" y="632460"/>
                  </a:cubicBezTo>
                  <a:cubicBezTo>
                    <a:pt x="608330" y="713740"/>
                    <a:pt x="598170" y="1131570"/>
                    <a:pt x="593090" y="1285240"/>
                  </a:cubicBezTo>
                  <a:cubicBezTo>
                    <a:pt x="590550" y="1370330"/>
                    <a:pt x="590550" y="1441450"/>
                    <a:pt x="576580" y="1483360"/>
                  </a:cubicBezTo>
                  <a:cubicBezTo>
                    <a:pt x="568960" y="1504950"/>
                    <a:pt x="560070" y="1521460"/>
                    <a:pt x="546100" y="1530350"/>
                  </a:cubicBezTo>
                  <a:cubicBezTo>
                    <a:pt x="530860" y="1537970"/>
                    <a:pt x="502920" y="1536700"/>
                    <a:pt x="488950" y="1531620"/>
                  </a:cubicBezTo>
                  <a:cubicBezTo>
                    <a:pt x="480060" y="1527810"/>
                    <a:pt x="472440" y="1521460"/>
                    <a:pt x="467360" y="1512570"/>
                  </a:cubicBezTo>
                  <a:cubicBezTo>
                    <a:pt x="461010" y="1502410"/>
                    <a:pt x="457200" y="1492250"/>
                    <a:pt x="455930" y="1471930"/>
                  </a:cubicBezTo>
                  <a:cubicBezTo>
                    <a:pt x="453390" y="1418590"/>
                    <a:pt x="481330" y="1230630"/>
                    <a:pt x="505460" y="1182370"/>
                  </a:cubicBezTo>
                  <a:cubicBezTo>
                    <a:pt x="514350" y="1163320"/>
                    <a:pt x="524510" y="1155700"/>
                    <a:pt x="535940" y="1149350"/>
                  </a:cubicBezTo>
                  <a:cubicBezTo>
                    <a:pt x="546100" y="1143000"/>
                    <a:pt x="556260" y="1140460"/>
                    <a:pt x="566420" y="1141730"/>
                  </a:cubicBezTo>
                  <a:cubicBezTo>
                    <a:pt x="580390" y="1143000"/>
                    <a:pt x="599440" y="1149350"/>
                    <a:pt x="609600" y="1159510"/>
                  </a:cubicBezTo>
                  <a:cubicBezTo>
                    <a:pt x="619760" y="1168400"/>
                    <a:pt x="626110" y="1181100"/>
                    <a:pt x="629920" y="1200150"/>
                  </a:cubicBezTo>
                  <a:cubicBezTo>
                    <a:pt x="640080" y="1240790"/>
                    <a:pt x="640080" y="1355090"/>
                    <a:pt x="624840" y="1399540"/>
                  </a:cubicBezTo>
                  <a:cubicBezTo>
                    <a:pt x="617220" y="1423670"/>
                    <a:pt x="605790" y="1441450"/>
                    <a:pt x="588010" y="1451610"/>
                  </a:cubicBezTo>
                  <a:cubicBezTo>
                    <a:pt x="571500" y="1460500"/>
                    <a:pt x="541020" y="1464310"/>
                    <a:pt x="523240" y="1456690"/>
                  </a:cubicBezTo>
                  <a:cubicBezTo>
                    <a:pt x="505460" y="1449070"/>
                    <a:pt x="492760" y="1428750"/>
                    <a:pt x="482600" y="1405890"/>
                  </a:cubicBezTo>
                  <a:cubicBezTo>
                    <a:pt x="468630" y="1374140"/>
                    <a:pt x="466090" y="1323340"/>
                    <a:pt x="462280" y="1275080"/>
                  </a:cubicBezTo>
                  <a:cubicBezTo>
                    <a:pt x="457200" y="1215390"/>
                    <a:pt x="450850" y="1111250"/>
                    <a:pt x="459740" y="1074420"/>
                  </a:cubicBezTo>
                  <a:cubicBezTo>
                    <a:pt x="463550" y="1059180"/>
                    <a:pt x="466090" y="1052830"/>
                    <a:pt x="474980" y="1045210"/>
                  </a:cubicBezTo>
                  <a:cubicBezTo>
                    <a:pt x="485140" y="1033780"/>
                    <a:pt x="502920" y="1022350"/>
                    <a:pt x="519430" y="1019810"/>
                  </a:cubicBezTo>
                  <a:cubicBezTo>
                    <a:pt x="534670" y="1018540"/>
                    <a:pt x="554990" y="1023620"/>
                    <a:pt x="567690" y="1031240"/>
                  </a:cubicBezTo>
                  <a:cubicBezTo>
                    <a:pt x="577850" y="1037590"/>
                    <a:pt x="585470" y="1046480"/>
                    <a:pt x="590550" y="1056640"/>
                  </a:cubicBezTo>
                  <a:cubicBezTo>
                    <a:pt x="596900" y="1065530"/>
                    <a:pt x="599440" y="1074420"/>
                    <a:pt x="599440" y="1089660"/>
                  </a:cubicBezTo>
                  <a:cubicBezTo>
                    <a:pt x="600710" y="1116330"/>
                    <a:pt x="585470" y="1182370"/>
                    <a:pt x="572770" y="1211580"/>
                  </a:cubicBezTo>
                  <a:cubicBezTo>
                    <a:pt x="563880" y="1230630"/>
                    <a:pt x="553720" y="1244600"/>
                    <a:pt x="542290" y="1252220"/>
                  </a:cubicBezTo>
                  <a:cubicBezTo>
                    <a:pt x="532130" y="1259840"/>
                    <a:pt x="520700" y="1262380"/>
                    <a:pt x="509270" y="1263650"/>
                  </a:cubicBezTo>
                  <a:cubicBezTo>
                    <a:pt x="497840" y="1264920"/>
                    <a:pt x="486410" y="1263650"/>
                    <a:pt x="474980" y="1258570"/>
                  </a:cubicBezTo>
                  <a:cubicBezTo>
                    <a:pt x="462280" y="1252220"/>
                    <a:pt x="444500" y="1238250"/>
                    <a:pt x="438150" y="1223010"/>
                  </a:cubicBezTo>
                  <a:cubicBezTo>
                    <a:pt x="430530" y="1209040"/>
                    <a:pt x="439420" y="1193800"/>
                    <a:pt x="433070" y="1172210"/>
                  </a:cubicBezTo>
                  <a:cubicBezTo>
                    <a:pt x="421640" y="1131570"/>
                    <a:pt x="353060" y="1045210"/>
                    <a:pt x="347980" y="1003300"/>
                  </a:cubicBezTo>
                  <a:cubicBezTo>
                    <a:pt x="344170" y="981710"/>
                    <a:pt x="350520" y="965200"/>
                    <a:pt x="358140" y="951230"/>
                  </a:cubicBezTo>
                  <a:cubicBezTo>
                    <a:pt x="364490" y="939800"/>
                    <a:pt x="373380" y="932180"/>
                    <a:pt x="384810" y="925830"/>
                  </a:cubicBezTo>
                  <a:cubicBezTo>
                    <a:pt x="397510" y="919480"/>
                    <a:pt x="420370" y="914400"/>
                    <a:pt x="436880" y="918210"/>
                  </a:cubicBezTo>
                  <a:cubicBezTo>
                    <a:pt x="453390" y="920750"/>
                    <a:pt x="472440" y="930910"/>
                    <a:pt x="482600" y="946150"/>
                  </a:cubicBezTo>
                  <a:cubicBezTo>
                    <a:pt x="496570" y="967740"/>
                    <a:pt x="502920" y="1017270"/>
                    <a:pt x="499110" y="1046480"/>
                  </a:cubicBezTo>
                  <a:cubicBezTo>
                    <a:pt x="495300" y="1070610"/>
                    <a:pt x="482600" y="1097280"/>
                    <a:pt x="466090" y="1109980"/>
                  </a:cubicBezTo>
                  <a:cubicBezTo>
                    <a:pt x="448310" y="1121410"/>
                    <a:pt x="415290" y="1125220"/>
                    <a:pt x="394970" y="1117600"/>
                  </a:cubicBezTo>
                  <a:cubicBezTo>
                    <a:pt x="375920" y="1109980"/>
                    <a:pt x="359410" y="1094740"/>
                    <a:pt x="347980" y="1064260"/>
                  </a:cubicBezTo>
                  <a:cubicBezTo>
                    <a:pt x="321310" y="993140"/>
                    <a:pt x="356870" y="750570"/>
                    <a:pt x="349250" y="643890"/>
                  </a:cubicBezTo>
                  <a:cubicBezTo>
                    <a:pt x="345440" y="577850"/>
                    <a:pt x="321310" y="519430"/>
                    <a:pt x="327660" y="483870"/>
                  </a:cubicBezTo>
                  <a:cubicBezTo>
                    <a:pt x="331470" y="464820"/>
                    <a:pt x="341630" y="450850"/>
                    <a:pt x="351790" y="440690"/>
                  </a:cubicBezTo>
                  <a:cubicBezTo>
                    <a:pt x="359410" y="433070"/>
                    <a:pt x="369570" y="427990"/>
                    <a:pt x="381000" y="426720"/>
                  </a:cubicBezTo>
                  <a:cubicBezTo>
                    <a:pt x="394970" y="424180"/>
                    <a:pt x="415290" y="425450"/>
                    <a:pt x="429260" y="433070"/>
                  </a:cubicBezTo>
                  <a:cubicBezTo>
                    <a:pt x="441960" y="440690"/>
                    <a:pt x="454660" y="452120"/>
                    <a:pt x="461010" y="469900"/>
                  </a:cubicBezTo>
                  <a:cubicBezTo>
                    <a:pt x="471170" y="501650"/>
                    <a:pt x="459740" y="566420"/>
                    <a:pt x="449580" y="615950"/>
                  </a:cubicBezTo>
                  <a:cubicBezTo>
                    <a:pt x="439420" y="670560"/>
                    <a:pt x="416560" y="750570"/>
                    <a:pt x="396240" y="784860"/>
                  </a:cubicBezTo>
                  <a:cubicBezTo>
                    <a:pt x="384810" y="803910"/>
                    <a:pt x="375920" y="816610"/>
                    <a:pt x="361950" y="824230"/>
                  </a:cubicBezTo>
                  <a:cubicBezTo>
                    <a:pt x="346710" y="830580"/>
                    <a:pt x="325120" y="833120"/>
                    <a:pt x="309880" y="829310"/>
                  </a:cubicBezTo>
                  <a:cubicBezTo>
                    <a:pt x="298450" y="828040"/>
                    <a:pt x="288290" y="821690"/>
                    <a:pt x="279400" y="812800"/>
                  </a:cubicBezTo>
                  <a:cubicBezTo>
                    <a:pt x="269240" y="802640"/>
                    <a:pt x="261620" y="791210"/>
                    <a:pt x="255270" y="767080"/>
                  </a:cubicBezTo>
                  <a:cubicBezTo>
                    <a:pt x="237490" y="699770"/>
                    <a:pt x="255270" y="466090"/>
                    <a:pt x="238760" y="356870"/>
                  </a:cubicBezTo>
                  <a:cubicBezTo>
                    <a:pt x="227330" y="279400"/>
                    <a:pt x="187960" y="207010"/>
                    <a:pt x="187960" y="165100"/>
                  </a:cubicBezTo>
                  <a:cubicBezTo>
                    <a:pt x="189230" y="144780"/>
                    <a:pt x="193040" y="132080"/>
                    <a:pt x="203200" y="119380"/>
                  </a:cubicBezTo>
                  <a:cubicBezTo>
                    <a:pt x="212090" y="107950"/>
                    <a:pt x="229870" y="99060"/>
                    <a:pt x="243840" y="95250"/>
                  </a:cubicBezTo>
                  <a:cubicBezTo>
                    <a:pt x="254000" y="92710"/>
                    <a:pt x="265430" y="93980"/>
                    <a:pt x="275590" y="97790"/>
                  </a:cubicBezTo>
                  <a:cubicBezTo>
                    <a:pt x="288290" y="102870"/>
                    <a:pt x="302260" y="109220"/>
                    <a:pt x="313690" y="127000"/>
                  </a:cubicBezTo>
                  <a:cubicBezTo>
                    <a:pt x="337820" y="163830"/>
                    <a:pt x="363220" y="274320"/>
                    <a:pt x="373380" y="344170"/>
                  </a:cubicBezTo>
                  <a:cubicBezTo>
                    <a:pt x="382270" y="408940"/>
                    <a:pt x="387350" y="494030"/>
                    <a:pt x="375920" y="533400"/>
                  </a:cubicBezTo>
                  <a:cubicBezTo>
                    <a:pt x="369570" y="554990"/>
                    <a:pt x="361950" y="567690"/>
                    <a:pt x="347980" y="576580"/>
                  </a:cubicBezTo>
                  <a:cubicBezTo>
                    <a:pt x="331470" y="588010"/>
                    <a:pt x="299720" y="591820"/>
                    <a:pt x="280670" y="586740"/>
                  </a:cubicBezTo>
                  <a:cubicBezTo>
                    <a:pt x="264160" y="582930"/>
                    <a:pt x="252730" y="572770"/>
                    <a:pt x="241300" y="553720"/>
                  </a:cubicBezTo>
                  <a:cubicBezTo>
                    <a:pt x="218440" y="516890"/>
                    <a:pt x="217170" y="408940"/>
                    <a:pt x="199390" y="353060"/>
                  </a:cubicBezTo>
                  <a:cubicBezTo>
                    <a:pt x="186690" y="312420"/>
                    <a:pt x="161290" y="275590"/>
                    <a:pt x="156210" y="250190"/>
                  </a:cubicBezTo>
                  <a:cubicBezTo>
                    <a:pt x="152400" y="234950"/>
                    <a:pt x="152400" y="226060"/>
                    <a:pt x="156210" y="214630"/>
                  </a:cubicBezTo>
                  <a:cubicBezTo>
                    <a:pt x="161290" y="199390"/>
                    <a:pt x="175260" y="180340"/>
                    <a:pt x="187960" y="170180"/>
                  </a:cubicBezTo>
                  <a:cubicBezTo>
                    <a:pt x="198120" y="162560"/>
                    <a:pt x="208280" y="158750"/>
                    <a:pt x="220980" y="158750"/>
                  </a:cubicBezTo>
                  <a:cubicBezTo>
                    <a:pt x="236220" y="157480"/>
                    <a:pt x="260350" y="163830"/>
                    <a:pt x="273050" y="172720"/>
                  </a:cubicBezTo>
                  <a:cubicBezTo>
                    <a:pt x="283210" y="179070"/>
                    <a:pt x="290830" y="184150"/>
                    <a:pt x="295910" y="199390"/>
                  </a:cubicBezTo>
                  <a:cubicBezTo>
                    <a:pt x="312420" y="246380"/>
                    <a:pt x="302260" y="440690"/>
                    <a:pt x="293370" y="510540"/>
                  </a:cubicBezTo>
                  <a:cubicBezTo>
                    <a:pt x="289560" y="546100"/>
                    <a:pt x="287020" y="571500"/>
                    <a:pt x="274320" y="591820"/>
                  </a:cubicBezTo>
                  <a:cubicBezTo>
                    <a:pt x="264160" y="607060"/>
                    <a:pt x="247650" y="618490"/>
                    <a:pt x="232410" y="623570"/>
                  </a:cubicBezTo>
                  <a:cubicBezTo>
                    <a:pt x="215900" y="628650"/>
                    <a:pt x="193040" y="626110"/>
                    <a:pt x="177800" y="619760"/>
                  </a:cubicBezTo>
                  <a:cubicBezTo>
                    <a:pt x="163830" y="612140"/>
                    <a:pt x="152400" y="601980"/>
                    <a:pt x="140970" y="580390"/>
                  </a:cubicBezTo>
                  <a:cubicBezTo>
                    <a:pt x="111760" y="524510"/>
                    <a:pt x="66040" y="300990"/>
                    <a:pt x="71120" y="238760"/>
                  </a:cubicBezTo>
                  <a:cubicBezTo>
                    <a:pt x="73660" y="213360"/>
                    <a:pt x="80010" y="200660"/>
                    <a:pt x="90170" y="187960"/>
                  </a:cubicBezTo>
                  <a:cubicBezTo>
                    <a:pt x="101600" y="175260"/>
                    <a:pt x="121920" y="165100"/>
                    <a:pt x="138430" y="163830"/>
                  </a:cubicBezTo>
                  <a:cubicBezTo>
                    <a:pt x="154940" y="162560"/>
                    <a:pt x="176530" y="167640"/>
                    <a:pt x="190500" y="177800"/>
                  </a:cubicBezTo>
                  <a:cubicBezTo>
                    <a:pt x="204470" y="186690"/>
                    <a:pt x="212090" y="198120"/>
                    <a:pt x="220980" y="222250"/>
                  </a:cubicBezTo>
                  <a:cubicBezTo>
                    <a:pt x="242570" y="288290"/>
                    <a:pt x="256540" y="547370"/>
                    <a:pt x="241300" y="621030"/>
                  </a:cubicBezTo>
                  <a:cubicBezTo>
                    <a:pt x="234950" y="652780"/>
                    <a:pt x="226060" y="671830"/>
                    <a:pt x="209550" y="683260"/>
                  </a:cubicBezTo>
                  <a:cubicBezTo>
                    <a:pt x="191770" y="695960"/>
                    <a:pt x="158750" y="698500"/>
                    <a:pt x="139700" y="693420"/>
                  </a:cubicBezTo>
                  <a:cubicBezTo>
                    <a:pt x="123190" y="688340"/>
                    <a:pt x="113030" y="676910"/>
                    <a:pt x="99060" y="657860"/>
                  </a:cubicBezTo>
                  <a:cubicBezTo>
                    <a:pt x="72390" y="621030"/>
                    <a:pt x="38100" y="521970"/>
                    <a:pt x="21590" y="471170"/>
                  </a:cubicBezTo>
                  <a:cubicBezTo>
                    <a:pt x="11430" y="436880"/>
                    <a:pt x="3810" y="410210"/>
                    <a:pt x="2540" y="384810"/>
                  </a:cubicBezTo>
                  <a:cubicBezTo>
                    <a:pt x="1270" y="367030"/>
                    <a:pt x="1270" y="351790"/>
                    <a:pt x="7620" y="337820"/>
                  </a:cubicBezTo>
                  <a:cubicBezTo>
                    <a:pt x="13970" y="323850"/>
                    <a:pt x="26670" y="308610"/>
                    <a:pt x="41910" y="302260"/>
                  </a:cubicBezTo>
                  <a:cubicBezTo>
                    <a:pt x="59690" y="294640"/>
                    <a:pt x="93980" y="295910"/>
                    <a:pt x="111760" y="303530"/>
                  </a:cubicBezTo>
                  <a:cubicBezTo>
                    <a:pt x="127000" y="309880"/>
                    <a:pt x="139700" y="323850"/>
                    <a:pt x="144780" y="339090"/>
                  </a:cubicBezTo>
                  <a:cubicBezTo>
                    <a:pt x="151130" y="356870"/>
                    <a:pt x="151130" y="391160"/>
                    <a:pt x="140970" y="408940"/>
                  </a:cubicBezTo>
                  <a:cubicBezTo>
                    <a:pt x="129540" y="426720"/>
                    <a:pt x="99060" y="443230"/>
                    <a:pt x="80010" y="445770"/>
                  </a:cubicBezTo>
                  <a:cubicBezTo>
                    <a:pt x="63500" y="447040"/>
                    <a:pt x="45720" y="441960"/>
                    <a:pt x="33020" y="431800"/>
                  </a:cubicBezTo>
                  <a:cubicBezTo>
                    <a:pt x="17780" y="419100"/>
                    <a:pt x="2540" y="388620"/>
                    <a:pt x="1270" y="369570"/>
                  </a:cubicBezTo>
                  <a:cubicBezTo>
                    <a:pt x="0" y="353060"/>
                    <a:pt x="7620" y="335280"/>
                    <a:pt x="16510" y="323850"/>
                  </a:cubicBezTo>
                  <a:cubicBezTo>
                    <a:pt x="25400" y="311150"/>
                    <a:pt x="41910" y="300990"/>
                    <a:pt x="57150" y="297180"/>
                  </a:cubicBezTo>
                  <a:cubicBezTo>
                    <a:pt x="71120" y="293370"/>
                    <a:pt x="90170" y="294640"/>
                    <a:pt x="105410" y="299720"/>
                  </a:cubicBezTo>
                  <a:cubicBezTo>
                    <a:pt x="119380" y="306070"/>
                    <a:pt x="130810" y="313690"/>
                    <a:pt x="140970" y="331470"/>
                  </a:cubicBezTo>
                  <a:cubicBezTo>
                    <a:pt x="165100" y="370840"/>
                    <a:pt x="173990" y="504190"/>
                    <a:pt x="195580" y="556260"/>
                  </a:cubicBezTo>
                  <a:cubicBezTo>
                    <a:pt x="209550" y="585470"/>
                    <a:pt x="240030" y="599440"/>
                    <a:pt x="241300" y="621030"/>
                  </a:cubicBezTo>
                  <a:cubicBezTo>
                    <a:pt x="242570" y="642620"/>
                    <a:pt x="226060" y="671830"/>
                    <a:pt x="209550" y="683260"/>
                  </a:cubicBezTo>
                  <a:cubicBezTo>
                    <a:pt x="191770" y="695960"/>
                    <a:pt x="158750" y="699770"/>
                    <a:pt x="139700" y="693420"/>
                  </a:cubicBezTo>
                  <a:cubicBezTo>
                    <a:pt x="120650" y="685800"/>
                    <a:pt x="104140" y="669290"/>
                    <a:pt x="92710" y="641350"/>
                  </a:cubicBezTo>
                  <a:cubicBezTo>
                    <a:pt x="63500" y="571500"/>
                    <a:pt x="59690" y="307340"/>
                    <a:pt x="71120" y="238760"/>
                  </a:cubicBezTo>
                  <a:cubicBezTo>
                    <a:pt x="74930" y="213360"/>
                    <a:pt x="80010" y="200660"/>
                    <a:pt x="90170" y="187960"/>
                  </a:cubicBezTo>
                  <a:cubicBezTo>
                    <a:pt x="101600" y="175260"/>
                    <a:pt x="123190" y="166370"/>
                    <a:pt x="138430" y="163830"/>
                  </a:cubicBezTo>
                  <a:cubicBezTo>
                    <a:pt x="151130" y="161290"/>
                    <a:pt x="163830" y="163830"/>
                    <a:pt x="175260" y="168910"/>
                  </a:cubicBezTo>
                  <a:cubicBezTo>
                    <a:pt x="189230" y="175260"/>
                    <a:pt x="201930" y="184150"/>
                    <a:pt x="214630" y="205740"/>
                  </a:cubicBezTo>
                  <a:cubicBezTo>
                    <a:pt x="246380" y="260350"/>
                    <a:pt x="293370" y="494030"/>
                    <a:pt x="285750" y="557530"/>
                  </a:cubicBezTo>
                  <a:cubicBezTo>
                    <a:pt x="283210" y="581660"/>
                    <a:pt x="273050" y="594360"/>
                    <a:pt x="262890" y="605790"/>
                  </a:cubicBezTo>
                  <a:cubicBezTo>
                    <a:pt x="254000" y="614680"/>
                    <a:pt x="243840" y="621030"/>
                    <a:pt x="232410" y="623570"/>
                  </a:cubicBezTo>
                  <a:cubicBezTo>
                    <a:pt x="217170" y="627380"/>
                    <a:pt x="193040" y="627380"/>
                    <a:pt x="177800" y="619760"/>
                  </a:cubicBezTo>
                  <a:cubicBezTo>
                    <a:pt x="161290" y="609600"/>
                    <a:pt x="144780" y="591820"/>
                    <a:pt x="135890" y="562610"/>
                  </a:cubicBezTo>
                  <a:cubicBezTo>
                    <a:pt x="119380" y="505460"/>
                    <a:pt x="165100" y="317500"/>
                    <a:pt x="161290" y="266700"/>
                  </a:cubicBezTo>
                  <a:cubicBezTo>
                    <a:pt x="161290" y="248920"/>
                    <a:pt x="152400" y="245110"/>
                    <a:pt x="153670" y="232410"/>
                  </a:cubicBezTo>
                  <a:cubicBezTo>
                    <a:pt x="154940" y="217170"/>
                    <a:pt x="163830" y="194310"/>
                    <a:pt x="173990" y="182880"/>
                  </a:cubicBezTo>
                  <a:cubicBezTo>
                    <a:pt x="181610" y="172720"/>
                    <a:pt x="190500" y="165100"/>
                    <a:pt x="203200" y="162560"/>
                  </a:cubicBezTo>
                  <a:cubicBezTo>
                    <a:pt x="220980" y="158750"/>
                    <a:pt x="254000" y="160020"/>
                    <a:pt x="273050" y="172720"/>
                  </a:cubicBezTo>
                  <a:cubicBezTo>
                    <a:pt x="294640" y="185420"/>
                    <a:pt x="307340" y="215900"/>
                    <a:pt x="321310" y="247650"/>
                  </a:cubicBezTo>
                  <a:cubicBezTo>
                    <a:pt x="340360" y="293370"/>
                    <a:pt x="354330" y="372110"/>
                    <a:pt x="363220" y="424180"/>
                  </a:cubicBezTo>
                  <a:cubicBezTo>
                    <a:pt x="370840" y="464820"/>
                    <a:pt x="382270" y="506730"/>
                    <a:pt x="375920" y="533400"/>
                  </a:cubicBezTo>
                  <a:cubicBezTo>
                    <a:pt x="372110" y="552450"/>
                    <a:pt x="361950" y="567690"/>
                    <a:pt x="347980" y="576580"/>
                  </a:cubicBezTo>
                  <a:cubicBezTo>
                    <a:pt x="331470" y="588010"/>
                    <a:pt x="299720" y="593090"/>
                    <a:pt x="280670" y="586740"/>
                  </a:cubicBezTo>
                  <a:cubicBezTo>
                    <a:pt x="261620" y="580390"/>
                    <a:pt x="245110" y="562610"/>
                    <a:pt x="234950" y="537210"/>
                  </a:cubicBezTo>
                  <a:cubicBezTo>
                    <a:pt x="215900" y="491490"/>
                    <a:pt x="237490" y="375920"/>
                    <a:pt x="227330" y="308610"/>
                  </a:cubicBezTo>
                  <a:cubicBezTo>
                    <a:pt x="219710" y="255270"/>
                    <a:pt x="187960" y="199390"/>
                    <a:pt x="187960" y="165100"/>
                  </a:cubicBezTo>
                  <a:cubicBezTo>
                    <a:pt x="189230" y="146050"/>
                    <a:pt x="194310" y="130810"/>
                    <a:pt x="203200" y="119380"/>
                  </a:cubicBezTo>
                  <a:cubicBezTo>
                    <a:pt x="209550" y="110490"/>
                    <a:pt x="217170" y="104140"/>
                    <a:pt x="228600" y="100330"/>
                  </a:cubicBezTo>
                  <a:cubicBezTo>
                    <a:pt x="241300" y="95250"/>
                    <a:pt x="261620" y="92710"/>
                    <a:pt x="275590" y="97790"/>
                  </a:cubicBezTo>
                  <a:cubicBezTo>
                    <a:pt x="289560" y="101600"/>
                    <a:pt x="302260" y="109220"/>
                    <a:pt x="313690" y="127000"/>
                  </a:cubicBezTo>
                  <a:cubicBezTo>
                    <a:pt x="337820" y="165100"/>
                    <a:pt x="358140" y="269240"/>
                    <a:pt x="369570" y="354330"/>
                  </a:cubicBezTo>
                  <a:cubicBezTo>
                    <a:pt x="383540" y="455930"/>
                    <a:pt x="369570" y="623570"/>
                    <a:pt x="378460" y="699770"/>
                  </a:cubicBezTo>
                  <a:cubicBezTo>
                    <a:pt x="383540" y="737870"/>
                    <a:pt x="401320" y="763270"/>
                    <a:pt x="396240" y="784860"/>
                  </a:cubicBezTo>
                  <a:cubicBezTo>
                    <a:pt x="391160" y="802640"/>
                    <a:pt x="375920" y="816610"/>
                    <a:pt x="361950" y="824230"/>
                  </a:cubicBezTo>
                  <a:cubicBezTo>
                    <a:pt x="346710" y="830580"/>
                    <a:pt x="326390" y="833120"/>
                    <a:pt x="309880" y="829310"/>
                  </a:cubicBezTo>
                  <a:cubicBezTo>
                    <a:pt x="294640" y="825500"/>
                    <a:pt x="276860" y="814070"/>
                    <a:pt x="267970" y="800100"/>
                  </a:cubicBezTo>
                  <a:cubicBezTo>
                    <a:pt x="259080" y="787400"/>
                    <a:pt x="255270" y="770890"/>
                    <a:pt x="256540" y="750570"/>
                  </a:cubicBezTo>
                  <a:cubicBezTo>
                    <a:pt x="257810" y="709930"/>
                    <a:pt x="300990" y="632460"/>
                    <a:pt x="313690" y="581660"/>
                  </a:cubicBezTo>
                  <a:cubicBezTo>
                    <a:pt x="323850" y="541020"/>
                    <a:pt x="318770" y="494030"/>
                    <a:pt x="331470" y="467360"/>
                  </a:cubicBezTo>
                  <a:cubicBezTo>
                    <a:pt x="340360" y="450850"/>
                    <a:pt x="353060" y="439420"/>
                    <a:pt x="364490" y="431800"/>
                  </a:cubicBezTo>
                  <a:cubicBezTo>
                    <a:pt x="374650" y="426720"/>
                    <a:pt x="386080" y="424180"/>
                    <a:pt x="397510" y="424180"/>
                  </a:cubicBezTo>
                  <a:cubicBezTo>
                    <a:pt x="407670" y="425450"/>
                    <a:pt x="419100" y="426720"/>
                    <a:pt x="429260" y="433070"/>
                  </a:cubicBezTo>
                  <a:cubicBezTo>
                    <a:pt x="440690" y="440690"/>
                    <a:pt x="452120" y="452120"/>
                    <a:pt x="461010" y="469900"/>
                  </a:cubicBezTo>
                  <a:cubicBezTo>
                    <a:pt x="476250" y="505460"/>
                    <a:pt x="477520" y="570230"/>
                    <a:pt x="483870" y="638810"/>
                  </a:cubicBezTo>
                  <a:cubicBezTo>
                    <a:pt x="492760" y="748030"/>
                    <a:pt x="516890" y="996950"/>
                    <a:pt x="496570" y="1064260"/>
                  </a:cubicBezTo>
                  <a:cubicBezTo>
                    <a:pt x="488950" y="1088390"/>
                    <a:pt x="480060" y="1099820"/>
                    <a:pt x="466090" y="1109980"/>
                  </a:cubicBezTo>
                  <a:cubicBezTo>
                    <a:pt x="452120" y="1118870"/>
                    <a:pt x="429260" y="1123950"/>
                    <a:pt x="412750" y="1122680"/>
                  </a:cubicBezTo>
                  <a:cubicBezTo>
                    <a:pt x="400050" y="1121410"/>
                    <a:pt x="388620" y="1117600"/>
                    <a:pt x="378460" y="1109980"/>
                  </a:cubicBezTo>
                  <a:cubicBezTo>
                    <a:pt x="367030" y="1099820"/>
                    <a:pt x="354330" y="1083310"/>
                    <a:pt x="347980" y="1064260"/>
                  </a:cubicBezTo>
                  <a:cubicBezTo>
                    <a:pt x="341630" y="1042670"/>
                    <a:pt x="341630" y="1008380"/>
                    <a:pt x="346710" y="985520"/>
                  </a:cubicBezTo>
                  <a:cubicBezTo>
                    <a:pt x="350520" y="966470"/>
                    <a:pt x="356870" y="948690"/>
                    <a:pt x="369570" y="937260"/>
                  </a:cubicBezTo>
                  <a:cubicBezTo>
                    <a:pt x="384810" y="924560"/>
                    <a:pt x="417830" y="914400"/>
                    <a:pt x="436880" y="918210"/>
                  </a:cubicBezTo>
                  <a:cubicBezTo>
                    <a:pt x="454660" y="919480"/>
                    <a:pt x="469900" y="930910"/>
                    <a:pt x="482600" y="946150"/>
                  </a:cubicBezTo>
                  <a:cubicBezTo>
                    <a:pt x="500380" y="965200"/>
                    <a:pt x="515620" y="1002030"/>
                    <a:pt x="524510" y="1032510"/>
                  </a:cubicBezTo>
                  <a:cubicBezTo>
                    <a:pt x="533400" y="1065530"/>
                    <a:pt x="525780" y="1108710"/>
                    <a:pt x="535940" y="1140460"/>
                  </a:cubicBezTo>
                  <a:cubicBezTo>
                    <a:pt x="543560" y="1167130"/>
                    <a:pt x="574040" y="1191260"/>
                    <a:pt x="572770" y="1211580"/>
                  </a:cubicBezTo>
                  <a:cubicBezTo>
                    <a:pt x="571500" y="1228090"/>
                    <a:pt x="553720" y="1244600"/>
                    <a:pt x="542290" y="1252220"/>
                  </a:cubicBezTo>
                  <a:cubicBezTo>
                    <a:pt x="532130" y="1259840"/>
                    <a:pt x="521970" y="1263650"/>
                    <a:pt x="509270" y="1263650"/>
                  </a:cubicBezTo>
                  <a:cubicBezTo>
                    <a:pt x="495300" y="1264920"/>
                    <a:pt x="472440" y="1259840"/>
                    <a:pt x="459740" y="1249680"/>
                  </a:cubicBezTo>
                  <a:cubicBezTo>
                    <a:pt x="447040" y="1240790"/>
                    <a:pt x="435610" y="1226820"/>
                    <a:pt x="431800" y="1206500"/>
                  </a:cubicBezTo>
                  <a:cubicBezTo>
                    <a:pt x="426720" y="1173480"/>
                    <a:pt x="444500" y="1089660"/>
                    <a:pt x="466090" y="1059180"/>
                  </a:cubicBezTo>
                  <a:cubicBezTo>
                    <a:pt x="478790" y="1037590"/>
                    <a:pt x="500380" y="1023620"/>
                    <a:pt x="519430" y="1019810"/>
                  </a:cubicBezTo>
                  <a:cubicBezTo>
                    <a:pt x="534670" y="1017270"/>
                    <a:pt x="554990" y="1023620"/>
                    <a:pt x="567690" y="1031240"/>
                  </a:cubicBezTo>
                  <a:cubicBezTo>
                    <a:pt x="577850" y="1037590"/>
                    <a:pt x="584200" y="1041400"/>
                    <a:pt x="590550" y="1056640"/>
                  </a:cubicBezTo>
                  <a:cubicBezTo>
                    <a:pt x="612140" y="1104900"/>
                    <a:pt x="640080" y="1350010"/>
                    <a:pt x="618490" y="1410970"/>
                  </a:cubicBezTo>
                  <a:cubicBezTo>
                    <a:pt x="608330" y="1437640"/>
                    <a:pt x="590550" y="1451610"/>
                    <a:pt x="572770" y="1457960"/>
                  </a:cubicBezTo>
                  <a:cubicBezTo>
                    <a:pt x="558800" y="1464310"/>
                    <a:pt x="537210" y="1460500"/>
                    <a:pt x="523240" y="1456690"/>
                  </a:cubicBezTo>
                  <a:cubicBezTo>
                    <a:pt x="513080" y="1452880"/>
                    <a:pt x="504190" y="1445260"/>
                    <a:pt x="496570" y="1436370"/>
                  </a:cubicBezTo>
                  <a:cubicBezTo>
                    <a:pt x="488950" y="1424940"/>
                    <a:pt x="483870" y="1410970"/>
                    <a:pt x="481330" y="1389380"/>
                  </a:cubicBezTo>
                  <a:cubicBezTo>
                    <a:pt x="476250" y="1344930"/>
                    <a:pt x="487680" y="1221740"/>
                    <a:pt x="505460" y="1182370"/>
                  </a:cubicBezTo>
                  <a:cubicBezTo>
                    <a:pt x="513080" y="1164590"/>
                    <a:pt x="523240" y="1155700"/>
                    <a:pt x="535940" y="1149350"/>
                  </a:cubicBezTo>
                  <a:cubicBezTo>
                    <a:pt x="549910" y="1143000"/>
                    <a:pt x="568960" y="1140460"/>
                    <a:pt x="582930" y="1144270"/>
                  </a:cubicBezTo>
                  <a:cubicBezTo>
                    <a:pt x="596900" y="1148080"/>
                    <a:pt x="612140" y="1160780"/>
                    <a:pt x="619760" y="1170940"/>
                  </a:cubicBezTo>
                  <a:cubicBezTo>
                    <a:pt x="626110" y="1179830"/>
                    <a:pt x="629920" y="1184910"/>
                    <a:pt x="629920" y="1200150"/>
                  </a:cubicBezTo>
                  <a:cubicBezTo>
                    <a:pt x="633730" y="1247140"/>
                    <a:pt x="595630" y="1449070"/>
                    <a:pt x="572770" y="1497330"/>
                  </a:cubicBezTo>
                  <a:cubicBezTo>
                    <a:pt x="565150" y="1515110"/>
                    <a:pt x="558800" y="1524000"/>
                    <a:pt x="546100" y="1530350"/>
                  </a:cubicBezTo>
                  <a:cubicBezTo>
                    <a:pt x="530860" y="1536700"/>
                    <a:pt x="504190" y="1539240"/>
                    <a:pt x="488950" y="1531620"/>
                  </a:cubicBezTo>
                  <a:cubicBezTo>
                    <a:pt x="474980" y="1524000"/>
                    <a:pt x="462280" y="1508760"/>
                    <a:pt x="455930" y="1485900"/>
                  </a:cubicBezTo>
                  <a:cubicBezTo>
                    <a:pt x="444500" y="1443990"/>
                    <a:pt x="473710" y="1371600"/>
                    <a:pt x="477520" y="1286510"/>
                  </a:cubicBezTo>
                  <a:cubicBezTo>
                    <a:pt x="483870" y="1132840"/>
                    <a:pt x="449580" y="728980"/>
                    <a:pt x="464820" y="643890"/>
                  </a:cubicBezTo>
                  <a:cubicBezTo>
                    <a:pt x="468630" y="622300"/>
                    <a:pt x="472440" y="614680"/>
                    <a:pt x="481330" y="604520"/>
                  </a:cubicBezTo>
                  <a:cubicBezTo>
                    <a:pt x="490220" y="595630"/>
                    <a:pt x="505460" y="586740"/>
                    <a:pt x="519430" y="585470"/>
                  </a:cubicBezTo>
                  <a:cubicBezTo>
                    <a:pt x="532130" y="584200"/>
                    <a:pt x="549910" y="589280"/>
                    <a:pt x="560070" y="596900"/>
                  </a:cubicBezTo>
                  <a:cubicBezTo>
                    <a:pt x="571500" y="604520"/>
                    <a:pt x="582930" y="619760"/>
                    <a:pt x="584200" y="632460"/>
                  </a:cubicBezTo>
                  <a:cubicBezTo>
                    <a:pt x="584200" y="645160"/>
                    <a:pt x="570230" y="650240"/>
                    <a:pt x="565150" y="673100"/>
                  </a:cubicBezTo>
                  <a:cubicBezTo>
                    <a:pt x="543560" y="764540"/>
                    <a:pt x="558800" y="1216660"/>
                    <a:pt x="546100" y="1403350"/>
                  </a:cubicBezTo>
                  <a:cubicBezTo>
                    <a:pt x="537210" y="1520190"/>
                    <a:pt x="528320" y="1604010"/>
                    <a:pt x="513080" y="1686560"/>
                  </a:cubicBezTo>
                  <a:cubicBezTo>
                    <a:pt x="500380" y="1753870"/>
                    <a:pt x="494030" y="1837690"/>
                    <a:pt x="468630" y="1866900"/>
                  </a:cubicBezTo>
                  <a:cubicBezTo>
                    <a:pt x="453390" y="1882140"/>
                    <a:pt x="431800" y="1887220"/>
                    <a:pt x="415290" y="1885950"/>
                  </a:cubicBezTo>
                  <a:cubicBezTo>
                    <a:pt x="402590" y="1884680"/>
                    <a:pt x="387350" y="1875790"/>
                    <a:pt x="378460" y="1865630"/>
                  </a:cubicBezTo>
                  <a:cubicBezTo>
                    <a:pt x="369570" y="1855470"/>
                    <a:pt x="367030" y="1849120"/>
                    <a:pt x="363220" y="1826260"/>
                  </a:cubicBezTo>
                  <a:cubicBezTo>
                    <a:pt x="344170" y="1709420"/>
                    <a:pt x="396240" y="939800"/>
                    <a:pt x="384810" y="722630"/>
                  </a:cubicBezTo>
                  <a:cubicBezTo>
                    <a:pt x="379730" y="631190"/>
                    <a:pt x="355600" y="568960"/>
                    <a:pt x="360680" y="528320"/>
                  </a:cubicBezTo>
                  <a:cubicBezTo>
                    <a:pt x="363220" y="509270"/>
                    <a:pt x="365760" y="499110"/>
                    <a:pt x="375920" y="488950"/>
                  </a:cubicBezTo>
                  <a:cubicBezTo>
                    <a:pt x="387350" y="477520"/>
                    <a:pt x="411480" y="467360"/>
                    <a:pt x="427990" y="468630"/>
                  </a:cubicBezTo>
                  <a:cubicBezTo>
                    <a:pt x="441960" y="469900"/>
                    <a:pt x="457200" y="478790"/>
                    <a:pt x="464820" y="488950"/>
                  </a:cubicBezTo>
                  <a:cubicBezTo>
                    <a:pt x="473710" y="497840"/>
                    <a:pt x="480060" y="513080"/>
                    <a:pt x="480060" y="528320"/>
                  </a:cubicBezTo>
                  <a:cubicBezTo>
                    <a:pt x="481330" y="546100"/>
                    <a:pt x="468630" y="558800"/>
                    <a:pt x="464820" y="589280"/>
                  </a:cubicBezTo>
                  <a:cubicBezTo>
                    <a:pt x="453390" y="678180"/>
                    <a:pt x="462280" y="986790"/>
                    <a:pt x="467360" y="1122680"/>
                  </a:cubicBezTo>
                  <a:cubicBezTo>
                    <a:pt x="471170" y="1205230"/>
                    <a:pt x="488950" y="1282700"/>
                    <a:pt x="482600" y="1323340"/>
                  </a:cubicBezTo>
                  <a:cubicBezTo>
                    <a:pt x="480060" y="1341120"/>
                    <a:pt x="474980" y="1352550"/>
                    <a:pt x="466090" y="1361440"/>
                  </a:cubicBezTo>
                  <a:cubicBezTo>
                    <a:pt x="457200" y="1371600"/>
                    <a:pt x="441960" y="1379220"/>
                    <a:pt x="427990" y="1380490"/>
                  </a:cubicBezTo>
                  <a:cubicBezTo>
                    <a:pt x="415290" y="1381760"/>
                    <a:pt x="398780" y="1376680"/>
                    <a:pt x="387350" y="1369060"/>
                  </a:cubicBezTo>
                  <a:cubicBezTo>
                    <a:pt x="377190" y="1361440"/>
                    <a:pt x="370840" y="1353820"/>
                    <a:pt x="364490" y="1333500"/>
                  </a:cubicBezTo>
                  <a:cubicBezTo>
                    <a:pt x="340360" y="1250950"/>
                    <a:pt x="373380" y="839470"/>
                    <a:pt x="372110" y="664210"/>
                  </a:cubicBezTo>
                  <a:cubicBezTo>
                    <a:pt x="370840" y="549910"/>
                    <a:pt x="370840" y="464820"/>
                    <a:pt x="364490" y="382270"/>
                  </a:cubicBezTo>
                  <a:cubicBezTo>
                    <a:pt x="359410" y="317500"/>
                    <a:pt x="337820" y="250190"/>
                    <a:pt x="344170" y="209550"/>
                  </a:cubicBezTo>
                  <a:cubicBezTo>
                    <a:pt x="346710" y="186690"/>
                    <a:pt x="355600" y="168910"/>
                    <a:pt x="364490" y="158750"/>
                  </a:cubicBezTo>
                  <a:cubicBezTo>
                    <a:pt x="372110" y="151130"/>
                    <a:pt x="381000" y="147320"/>
                    <a:pt x="391160" y="146050"/>
                  </a:cubicBezTo>
                  <a:cubicBezTo>
                    <a:pt x="402590" y="144780"/>
                    <a:pt x="420370" y="144780"/>
                    <a:pt x="431800" y="152400"/>
                  </a:cubicBezTo>
                  <a:cubicBezTo>
                    <a:pt x="445770" y="161290"/>
                    <a:pt x="454660" y="172720"/>
                    <a:pt x="462280" y="199390"/>
                  </a:cubicBezTo>
                  <a:cubicBezTo>
                    <a:pt x="488950" y="280670"/>
                    <a:pt x="478790" y="544830"/>
                    <a:pt x="482600" y="759460"/>
                  </a:cubicBezTo>
                  <a:cubicBezTo>
                    <a:pt x="488950" y="1046480"/>
                    <a:pt x="509270" y="1658620"/>
                    <a:pt x="488950" y="1770380"/>
                  </a:cubicBezTo>
                  <a:cubicBezTo>
                    <a:pt x="485140" y="1793240"/>
                    <a:pt x="482600" y="1800860"/>
                    <a:pt x="473710" y="1811020"/>
                  </a:cubicBezTo>
                  <a:cubicBezTo>
                    <a:pt x="464820" y="1821180"/>
                    <a:pt x="449580" y="1830070"/>
                    <a:pt x="435610" y="1831340"/>
                  </a:cubicBezTo>
                  <a:cubicBezTo>
                    <a:pt x="419100" y="1832610"/>
                    <a:pt x="393700" y="1822450"/>
                    <a:pt x="382270" y="1811020"/>
                  </a:cubicBezTo>
                  <a:cubicBezTo>
                    <a:pt x="372110" y="1800860"/>
                    <a:pt x="370840" y="1793240"/>
                    <a:pt x="367030" y="1770380"/>
                  </a:cubicBezTo>
                  <a:cubicBezTo>
                    <a:pt x="347980" y="1667510"/>
                    <a:pt x="374650" y="1192530"/>
                    <a:pt x="373380" y="905510"/>
                  </a:cubicBezTo>
                  <a:cubicBezTo>
                    <a:pt x="372110" y="623570"/>
                    <a:pt x="339090" y="165100"/>
                    <a:pt x="358140" y="63500"/>
                  </a:cubicBezTo>
                  <a:cubicBezTo>
                    <a:pt x="363220" y="39370"/>
                    <a:pt x="367030" y="31750"/>
                    <a:pt x="375920" y="21590"/>
                  </a:cubicBezTo>
                  <a:cubicBezTo>
                    <a:pt x="386080" y="11430"/>
                    <a:pt x="402590" y="2540"/>
                    <a:pt x="416560" y="2540"/>
                  </a:cubicBezTo>
                  <a:cubicBezTo>
                    <a:pt x="434340" y="1270"/>
                    <a:pt x="453390" y="6350"/>
                    <a:pt x="471170" y="25400"/>
                  </a:cubicBezTo>
                  <a:cubicBezTo>
                    <a:pt x="520700" y="74930"/>
                    <a:pt x="595630" y="285750"/>
                    <a:pt x="633730" y="401320"/>
                  </a:cubicBezTo>
                  <a:cubicBezTo>
                    <a:pt x="662940" y="496570"/>
                    <a:pt x="683260" y="600710"/>
                    <a:pt x="690880" y="665480"/>
                  </a:cubicBezTo>
                  <a:cubicBezTo>
                    <a:pt x="695960" y="704850"/>
                    <a:pt x="698500" y="732790"/>
                    <a:pt x="692150" y="758190"/>
                  </a:cubicBezTo>
                  <a:cubicBezTo>
                    <a:pt x="688340" y="778510"/>
                    <a:pt x="680720" y="801370"/>
                    <a:pt x="665480" y="811530"/>
                  </a:cubicBezTo>
                  <a:cubicBezTo>
                    <a:pt x="651510" y="821690"/>
                    <a:pt x="622300" y="822960"/>
                    <a:pt x="607060" y="819150"/>
                  </a:cubicBezTo>
                  <a:cubicBezTo>
                    <a:pt x="596900" y="816610"/>
                    <a:pt x="589280" y="810260"/>
                    <a:pt x="581660" y="802640"/>
                  </a:cubicBezTo>
                  <a:cubicBezTo>
                    <a:pt x="574040" y="792480"/>
                    <a:pt x="570230" y="782320"/>
                    <a:pt x="565150" y="760730"/>
                  </a:cubicBezTo>
                  <a:cubicBezTo>
                    <a:pt x="551180" y="689610"/>
                    <a:pt x="572770" y="416560"/>
                    <a:pt x="561340" y="299720"/>
                  </a:cubicBezTo>
                  <a:cubicBezTo>
                    <a:pt x="553720" y="226060"/>
                    <a:pt x="521970" y="160020"/>
                    <a:pt x="525780" y="121920"/>
                  </a:cubicBezTo>
                  <a:cubicBezTo>
                    <a:pt x="528320" y="102870"/>
                    <a:pt x="534670" y="91440"/>
                    <a:pt x="544830" y="82550"/>
                  </a:cubicBezTo>
                  <a:cubicBezTo>
                    <a:pt x="554990" y="72390"/>
                    <a:pt x="571500" y="64770"/>
                    <a:pt x="585470" y="64770"/>
                  </a:cubicBezTo>
                  <a:cubicBezTo>
                    <a:pt x="598170" y="63500"/>
                    <a:pt x="615950" y="69850"/>
                    <a:pt x="627380" y="77470"/>
                  </a:cubicBezTo>
                  <a:cubicBezTo>
                    <a:pt x="637540" y="86360"/>
                    <a:pt x="645160" y="101600"/>
                    <a:pt x="648970" y="115570"/>
                  </a:cubicBezTo>
                  <a:cubicBezTo>
                    <a:pt x="652780" y="130810"/>
                    <a:pt x="645160" y="138430"/>
                    <a:pt x="646430" y="163830"/>
                  </a:cubicBezTo>
                  <a:cubicBezTo>
                    <a:pt x="651510" y="271780"/>
                    <a:pt x="759460" y="732790"/>
                    <a:pt x="789940" y="989330"/>
                  </a:cubicBezTo>
                  <a:cubicBezTo>
                    <a:pt x="815340" y="1210310"/>
                    <a:pt x="838200" y="1524000"/>
                    <a:pt x="830580" y="1612900"/>
                  </a:cubicBezTo>
                  <a:cubicBezTo>
                    <a:pt x="828040" y="1637030"/>
                    <a:pt x="828040" y="1645920"/>
                    <a:pt x="819150" y="1657350"/>
                  </a:cubicBezTo>
                  <a:cubicBezTo>
                    <a:pt x="811530" y="1670050"/>
                    <a:pt x="795020" y="1681480"/>
                    <a:pt x="781050" y="1684020"/>
                  </a:cubicBezTo>
                  <a:cubicBezTo>
                    <a:pt x="767080" y="1687830"/>
                    <a:pt x="748030" y="1685290"/>
                    <a:pt x="734060" y="1678940"/>
                  </a:cubicBezTo>
                  <a:cubicBezTo>
                    <a:pt x="721360" y="1672590"/>
                    <a:pt x="713740" y="1662430"/>
                    <a:pt x="703580" y="1644650"/>
                  </a:cubicBezTo>
                  <a:cubicBezTo>
                    <a:pt x="680720" y="1606550"/>
                    <a:pt x="654050" y="1522730"/>
                    <a:pt x="631190" y="1442720"/>
                  </a:cubicBezTo>
                  <a:cubicBezTo>
                    <a:pt x="600710" y="1333500"/>
                    <a:pt x="581660" y="1144270"/>
                    <a:pt x="546100" y="1043940"/>
                  </a:cubicBezTo>
                  <a:cubicBezTo>
                    <a:pt x="523240" y="976630"/>
                    <a:pt x="467360" y="924560"/>
                    <a:pt x="468630" y="885190"/>
                  </a:cubicBezTo>
                  <a:cubicBezTo>
                    <a:pt x="469900" y="861060"/>
                    <a:pt x="486410" y="838200"/>
                    <a:pt x="504190" y="826770"/>
                  </a:cubicBezTo>
                  <a:cubicBezTo>
                    <a:pt x="520700" y="816610"/>
                    <a:pt x="548640" y="812800"/>
                    <a:pt x="571500" y="822960"/>
                  </a:cubicBezTo>
                  <a:cubicBezTo>
                    <a:pt x="609600" y="838200"/>
                    <a:pt x="648970" y="906780"/>
                    <a:pt x="690880" y="960120"/>
                  </a:cubicBezTo>
                  <a:cubicBezTo>
                    <a:pt x="742950" y="1027430"/>
                    <a:pt x="843280" y="1143000"/>
                    <a:pt x="854710" y="1200150"/>
                  </a:cubicBezTo>
                  <a:cubicBezTo>
                    <a:pt x="859790" y="1228090"/>
                    <a:pt x="854710" y="1250950"/>
                    <a:pt x="842010" y="1267460"/>
                  </a:cubicBezTo>
                  <a:cubicBezTo>
                    <a:pt x="829310" y="1282700"/>
                    <a:pt x="797560" y="1295400"/>
                    <a:pt x="778510" y="1294130"/>
                  </a:cubicBezTo>
                  <a:cubicBezTo>
                    <a:pt x="762000" y="1294130"/>
                    <a:pt x="741680" y="1282700"/>
                    <a:pt x="731520" y="1272540"/>
                  </a:cubicBezTo>
                  <a:cubicBezTo>
                    <a:pt x="722630" y="1264920"/>
                    <a:pt x="720090" y="1258570"/>
                    <a:pt x="713740" y="1242060"/>
                  </a:cubicBezTo>
                  <a:cubicBezTo>
                    <a:pt x="694690" y="1197610"/>
                    <a:pt x="642620" y="1031240"/>
                    <a:pt x="642620" y="977900"/>
                  </a:cubicBezTo>
                  <a:cubicBezTo>
                    <a:pt x="642620" y="955040"/>
                    <a:pt x="647700" y="941070"/>
                    <a:pt x="655320" y="929640"/>
                  </a:cubicBezTo>
                  <a:cubicBezTo>
                    <a:pt x="661670" y="919480"/>
                    <a:pt x="670560" y="911860"/>
                    <a:pt x="680720" y="906780"/>
                  </a:cubicBezTo>
                  <a:cubicBezTo>
                    <a:pt x="694690" y="901700"/>
                    <a:pt x="717550" y="899160"/>
                    <a:pt x="731520" y="901700"/>
                  </a:cubicBezTo>
                  <a:cubicBezTo>
                    <a:pt x="742950" y="904240"/>
                    <a:pt x="750570" y="905510"/>
                    <a:pt x="760730" y="918210"/>
                  </a:cubicBezTo>
                  <a:cubicBezTo>
                    <a:pt x="796290" y="960120"/>
                    <a:pt x="845820" y="1174750"/>
                    <a:pt x="889000" y="1286510"/>
                  </a:cubicBezTo>
                  <a:cubicBezTo>
                    <a:pt x="927100" y="1383030"/>
                    <a:pt x="1000760" y="1496060"/>
                    <a:pt x="1002030" y="1550670"/>
                  </a:cubicBezTo>
                  <a:cubicBezTo>
                    <a:pt x="1003300" y="1576070"/>
                    <a:pt x="996950" y="1592580"/>
                    <a:pt x="982980" y="1606550"/>
                  </a:cubicBezTo>
                  <a:cubicBezTo>
                    <a:pt x="969010" y="1621790"/>
                    <a:pt x="933450" y="1634490"/>
                    <a:pt x="913130" y="1634490"/>
                  </a:cubicBezTo>
                  <a:cubicBezTo>
                    <a:pt x="899160" y="1634490"/>
                    <a:pt x="890270" y="1630680"/>
                    <a:pt x="876300" y="1621790"/>
                  </a:cubicBezTo>
                  <a:cubicBezTo>
                    <a:pt x="849630" y="1605280"/>
                    <a:pt x="787400" y="1553210"/>
                    <a:pt x="777240" y="1521460"/>
                  </a:cubicBezTo>
                  <a:cubicBezTo>
                    <a:pt x="770890" y="1501140"/>
                    <a:pt x="778510" y="1479550"/>
                    <a:pt x="784860" y="1464310"/>
                  </a:cubicBezTo>
                  <a:cubicBezTo>
                    <a:pt x="791210" y="1452880"/>
                    <a:pt x="801370" y="1442720"/>
                    <a:pt x="811530" y="1436370"/>
                  </a:cubicBezTo>
                  <a:cubicBezTo>
                    <a:pt x="821690" y="1430020"/>
                    <a:pt x="834390" y="1423670"/>
                    <a:pt x="848360" y="1423670"/>
                  </a:cubicBezTo>
                  <a:cubicBezTo>
                    <a:pt x="864870" y="1422400"/>
                    <a:pt x="883920" y="1423670"/>
                    <a:pt x="902970" y="1438910"/>
                  </a:cubicBezTo>
                  <a:cubicBezTo>
                    <a:pt x="943610" y="1468120"/>
                    <a:pt x="990600" y="1593850"/>
                    <a:pt x="1032510" y="1653540"/>
                  </a:cubicBezTo>
                  <a:cubicBezTo>
                    <a:pt x="1065530" y="1700530"/>
                    <a:pt x="1101090" y="1733550"/>
                    <a:pt x="1127760" y="1772920"/>
                  </a:cubicBezTo>
                  <a:cubicBezTo>
                    <a:pt x="1151890" y="1807210"/>
                    <a:pt x="1174750" y="1832610"/>
                    <a:pt x="1187450" y="1873250"/>
                  </a:cubicBezTo>
                  <a:cubicBezTo>
                    <a:pt x="1202690" y="1922780"/>
                    <a:pt x="1186180" y="2012950"/>
                    <a:pt x="1197610" y="2054860"/>
                  </a:cubicBezTo>
                  <a:cubicBezTo>
                    <a:pt x="1205230" y="2078990"/>
                    <a:pt x="1223010" y="2091690"/>
                    <a:pt x="1225550" y="2108200"/>
                  </a:cubicBezTo>
                  <a:cubicBezTo>
                    <a:pt x="1228090" y="2122170"/>
                    <a:pt x="1225550" y="2136140"/>
                    <a:pt x="1220470" y="2148840"/>
                  </a:cubicBezTo>
                  <a:cubicBezTo>
                    <a:pt x="1216660" y="2160270"/>
                    <a:pt x="1209040" y="2172970"/>
                    <a:pt x="1197610" y="2181860"/>
                  </a:cubicBezTo>
                  <a:cubicBezTo>
                    <a:pt x="1183640" y="2192020"/>
                    <a:pt x="1160780" y="2202180"/>
                    <a:pt x="1141730" y="2202180"/>
                  </a:cubicBezTo>
                  <a:cubicBezTo>
                    <a:pt x="1122680" y="2202180"/>
                    <a:pt x="1106170" y="2194560"/>
                    <a:pt x="1085850" y="2180590"/>
                  </a:cubicBezTo>
                  <a:cubicBezTo>
                    <a:pt x="1051560" y="2159000"/>
                    <a:pt x="1003300" y="2106930"/>
                    <a:pt x="966470" y="2059940"/>
                  </a:cubicBezTo>
                  <a:cubicBezTo>
                    <a:pt x="925830" y="2007870"/>
                    <a:pt x="875030" y="1927860"/>
                    <a:pt x="855980" y="1875790"/>
                  </a:cubicBezTo>
                  <a:cubicBezTo>
                    <a:pt x="843280" y="1842770"/>
                    <a:pt x="844550" y="1827530"/>
                    <a:pt x="839470" y="1785620"/>
                  </a:cubicBezTo>
                  <a:cubicBezTo>
                    <a:pt x="829310" y="1694180"/>
                    <a:pt x="800100" y="1413510"/>
                    <a:pt x="820420" y="1343660"/>
                  </a:cubicBezTo>
                  <a:cubicBezTo>
                    <a:pt x="826770" y="1319530"/>
                    <a:pt x="836930" y="1308100"/>
                    <a:pt x="850900" y="1297940"/>
                  </a:cubicBezTo>
                  <a:cubicBezTo>
                    <a:pt x="866140" y="1289050"/>
                    <a:pt x="887730" y="1282700"/>
                    <a:pt x="905510" y="1285240"/>
                  </a:cubicBezTo>
                  <a:cubicBezTo>
                    <a:pt x="922020" y="1287780"/>
                    <a:pt x="942340" y="1297940"/>
                    <a:pt x="953770" y="1310640"/>
                  </a:cubicBezTo>
                  <a:cubicBezTo>
                    <a:pt x="965200" y="1323340"/>
                    <a:pt x="974090" y="1362710"/>
                    <a:pt x="974090" y="136271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2" name="Group 92"/>
          <p:cNvGrpSpPr/>
          <p:nvPr/>
        </p:nvGrpSpPr>
        <p:grpSpPr>
          <a:xfrm>
            <a:off x="4128135" y="3829050"/>
            <a:ext cx="221933" cy="430530"/>
            <a:chOff x="0" y="0"/>
            <a:chExt cx="295910" cy="574040"/>
          </a:xfrm>
        </p:grpSpPr>
        <p:sp>
          <p:nvSpPr>
            <p:cNvPr id="93" name="Freeform 93"/>
            <p:cNvSpPr/>
            <p:nvPr/>
          </p:nvSpPr>
          <p:spPr>
            <a:xfrm>
              <a:off x="35560" y="49530"/>
              <a:ext cx="210820" cy="476250"/>
            </a:xfrm>
            <a:custGeom>
              <a:avLst/>
              <a:gdLst/>
              <a:ahLst/>
              <a:cxnLst/>
              <a:rect l="l" t="t" r="r" b="b"/>
              <a:pathLst>
                <a:path w="210820" h="476250">
                  <a:moveTo>
                    <a:pt x="161290" y="59690"/>
                  </a:moveTo>
                  <a:cubicBezTo>
                    <a:pt x="203200" y="438150"/>
                    <a:pt x="194310" y="448310"/>
                    <a:pt x="181610" y="457200"/>
                  </a:cubicBezTo>
                  <a:cubicBezTo>
                    <a:pt x="170180" y="466090"/>
                    <a:pt x="152400" y="472440"/>
                    <a:pt x="137160" y="473710"/>
                  </a:cubicBezTo>
                  <a:cubicBezTo>
                    <a:pt x="123190" y="473710"/>
                    <a:pt x="104140" y="468630"/>
                    <a:pt x="92710" y="459740"/>
                  </a:cubicBezTo>
                  <a:cubicBezTo>
                    <a:pt x="80010" y="450850"/>
                    <a:pt x="68580" y="436880"/>
                    <a:pt x="64770" y="420370"/>
                  </a:cubicBezTo>
                  <a:cubicBezTo>
                    <a:pt x="60960" y="402590"/>
                    <a:pt x="67310" y="368300"/>
                    <a:pt x="77470" y="353060"/>
                  </a:cubicBezTo>
                  <a:cubicBezTo>
                    <a:pt x="87630" y="339090"/>
                    <a:pt x="102870" y="330200"/>
                    <a:pt x="118110" y="327660"/>
                  </a:cubicBezTo>
                  <a:cubicBezTo>
                    <a:pt x="137160" y="323850"/>
                    <a:pt x="170180" y="332740"/>
                    <a:pt x="185420" y="344170"/>
                  </a:cubicBezTo>
                  <a:cubicBezTo>
                    <a:pt x="198120" y="354330"/>
                    <a:pt x="205740" y="370840"/>
                    <a:pt x="208280" y="384810"/>
                  </a:cubicBezTo>
                  <a:cubicBezTo>
                    <a:pt x="210820" y="400050"/>
                    <a:pt x="208280" y="419100"/>
                    <a:pt x="201930" y="431800"/>
                  </a:cubicBezTo>
                  <a:cubicBezTo>
                    <a:pt x="195580" y="445770"/>
                    <a:pt x="181610" y="458470"/>
                    <a:pt x="168910" y="466090"/>
                  </a:cubicBezTo>
                  <a:cubicBezTo>
                    <a:pt x="154940" y="472440"/>
                    <a:pt x="137160" y="476250"/>
                    <a:pt x="121920" y="472440"/>
                  </a:cubicBezTo>
                  <a:cubicBezTo>
                    <a:pt x="102870" y="467360"/>
                    <a:pt x="82550" y="454660"/>
                    <a:pt x="67310" y="427990"/>
                  </a:cubicBezTo>
                  <a:cubicBezTo>
                    <a:pt x="33020" y="367030"/>
                    <a:pt x="0" y="116840"/>
                    <a:pt x="15240" y="55880"/>
                  </a:cubicBezTo>
                  <a:cubicBezTo>
                    <a:pt x="21590" y="33020"/>
                    <a:pt x="33020" y="21590"/>
                    <a:pt x="46990" y="12700"/>
                  </a:cubicBezTo>
                  <a:cubicBezTo>
                    <a:pt x="60960" y="3810"/>
                    <a:pt x="83820" y="0"/>
                    <a:pt x="99060" y="1270"/>
                  </a:cubicBezTo>
                  <a:cubicBezTo>
                    <a:pt x="111760" y="2540"/>
                    <a:pt x="123190" y="6350"/>
                    <a:pt x="132080" y="15240"/>
                  </a:cubicBezTo>
                  <a:cubicBezTo>
                    <a:pt x="144780" y="24130"/>
                    <a:pt x="161290" y="59690"/>
                    <a:pt x="161290" y="596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4" name="Group 94"/>
          <p:cNvGrpSpPr/>
          <p:nvPr/>
        </p:nvGrpSpPr>
        <p:grpSpPr>
          <a:xfrm>
            <a:off x="2113598" y="4699635"/>
            <a:ext cx="292418" cy="1485900"/>
            <a:chOff x="0" y="0"/>
            <a:chExt cx="389890" cy="1981200"/>
          </a:xfrm>
        </p:grpSpPr>
        <p:sp>
          <p:nvSpPr>
            <p:cNvPr id="95" name="Freeform 95"/>
            <p:cNvSpPr/>
            <p:nvPr/>
          </p:nvSpPr>
          <p:spPr>
            <a:xfrm>
              <a:off x="46990" y="48260"/>
              <a:ext cx="298450" cy="1883410"/>
            </a:xfrm>
            <a:custGeom>
              <a:avLst/>
              <a:gdLst/>
              <a:ahLst/>
              <a:cxnLst/>
              <a:rect l="l" t="t" r="r" b="b"/>
              <a:pathLst>
                <a:path w="298450" h="1883410">
                  <a:moveTo>
                    <a:pt x="137160" y="53340"/>
                  </a:moveTo>
                  <a:cubicBezTo>
                    <a:pt x="219710" y="521970"/>
                    <a:pt x="204470" y="1223010"/>
                    <a:pt x="233680" y="1499870"/>
                  </a:cubicBezTo>
                  <a:cubicBezTo>
                    <a:pt x="248920" y="1644650"/>
                    <a:pt x="298450" y="1771650"/>
                    <a:pt x="290830" y="1826260"/>
                  </a:cubicBezTo>
                  <a:cubicBezTo>
                    <a:pt x="288290" y="1845310"/>
                    <a:pt x="283210" y="1852930"/>
                    <a:pt x="274320" y="1861820"/>
                  </a:cubicBezTo>
                  <a:cubicBezTo>
                    <a:pt x="265430" y="1871980"/>
                    <a:pt x="252730" y="1879600"/>
                    <a:pt x="240030" y="1880870"/>
                  </a:cubicBezTo>
                  <a:cubicBezTo>
                    <a:pt x="223520" y="1882140"/>
                    <a:pt x="195580" y="1873250"/>
                    <a:pt x="184150" y="1863090"/>
                  </a:cubicBezTo>
                  <a:cubicBezTo>
                    <a:pt x="173990" y="1854200"/>
                    <a:pt x="167640" y="1840230"/>
                    <a:pt x="166370" y="1827530"/>
                  </a:cubicBezTo>
                  <a:cubicBezTo>
                    <a:pt x="166370" y="1811020"/>
                    <a:pt x="176530" y="1784350"/>
                    <a:pt x="187960" y="1772920"/>
                  </a:cubicBezTo>
                  <a:cubicBezTo>
                    <a:pt x="196850" y="1762760"/>
                    <a:pt x="212090" y="1757680"/>
                    <a:pt x="224790" y="1757680"/>
                  </a:cubicBezTo>
                  <a:cubicBezTo>
                    <a:pt x="241300" y="1757680"/>
                    <a:pt x="267970" y="1769110"/>
                    <a:pt x="278130" y="1781810"/>
                  </a:cubicBezTo>
                  <a:cubicBezTo>
                    <a:pt x="287020" y="1791970"/>
                    <a:pt x="290830" y="1807210"/>
                    <a:pt x="290830" y="1818640"/>
                  </a:cubicBezTo>
                  <a:cubicBezTo>
                    <a:pt x="292100" y="1831340"/>
                    <a:pt x="287020" y="1846580"/>
                    <a:pt x="279400" y="1856740"/>
                  </a:cubicBezTo>
                  <a:cubicBezTo>
                    <a:pt x="271780" y="1866900"/>
                    <a:pt x="257810" y="1875790"/>
                    <a:pt x="246380" y="1879600"/>
                  </a:cubicBezTo>
                  <a:cubicBezTo>
                    <a:pt x="233680" y="1883410"/>
                    <a:pt x="218440" y="1883410"/>
                    <a:pt x="205740" y="1878330"/>
                  </a:cubicBezTo>
                  <a:cubicBezTo>
                    <a:pt x="191770" y="1870710"/>
                    <a:pt x="179070" y="1858010"/>
                    <a:pt x="167640" y="1833880"/>
                  </a:cubicBezTo>
                  <a:cubicBezTo>
                    <a:pt x="140970" y="1776730"/>
                    <a:pt x="128270" y="1649730"/>
                    <a:pt x="113030" y="1504950"/>
                  </a:cubicBezTo>
                  <a:cubicBezTo>
                    <a:pt x="85090" y="1231900"/>
                    <a:pt x="96520" y="553720"/>
                    <a:pt x="60960" y="308610"/>
                  </a:cubicBezTo>
                  <a:cubicBezTo>
                    <a:pt x="45720" y="196850"/>
                    <a:pt x="0" y="116840"/>
                    <a:pt x="3810" y="68580"/>
                  </a:cubicBezTo>
                  <a:cubicBezTo>
                    <a:pt x="5080" y="48260"/>
                    <a:pt x="10160" y="35560"/>
                    <a:pt x="20320" y="24130"/>
                  </a:cubicBezTo>
                  <a:cubicBezTo>
                    <a:pt x="30480" y="12700"/>
                    <a:pt x="48260" y="3810"/>
                    <a:pt x="63500" y="2540"/>
                  </a:cubicBezTo>
                  <a:cubicBezTo>
                    <a:pt x="78740" y="0"/>
                    <a:pt x="97790" y="5080"/>
                    <a:pt x="109220" y="13970"/>
                  </a:cubicBezTo>
                  <a:cubicBezTo>
                    <a:pt x="121920" y="22860"/>
                    <a:pt x="137160" y="53340"/>
                    <a:pt x="137160" y="533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6" name="Group 96"/>
          <p:cNvGrpSpPr/>
          <p:nvPr/>
        </p:nvGrpSpPr>
        <p:grpSpPr>
          <a:xfrm>
            <a:off x="2480310" y="4514850"/>
            <a:ext cx="203835" cy="1243965"/>
            <a:chOff x="0" y="0"/>
            <a:chExt cx="271780" cy="1658620"/>
          </a:xfrm>
        </p:grpSpPr>
        <p:sp>
          <p:nvSpPr>
            <p:cNvPr id="97" name="Freeform 97"/>
            <p:cNvSpPr/>
            <p:nvPr/>
          </p:nvSpPr>
          <p:spPr>
            <a:xfrm>
              <a:off x="38100" y="49530"/>
              <a:ext cx="182880" cy="1558290"/>
            </a:xfrm>
            <a:custGeom>
              <a:avLst/>
              <a:gdLst/>
              <a:ahLst/>
              <a:cxnLst/>
              <a:rect l="l" t="t" r="r" b="b"/>
              <a:pathLst>
                <a:path w="182880" h="1558290">
                  <a:moveTo>
                    <a:pt x="182880" y="69850"/>
                  </a:moveTo>
                  <a:cubicBezTo>
                    <a:pt x="154940" y="1524000"/>
                    <a:pt x="149860" y="1530350"/>
                    <a:pt x="140970" y="1540510"/>
                  </a:cubicBezTo>
                  <a:cubicBezTo>
                    <a:pt x="133350" y="1548130"/>
                    <a:pt x="124460" y="1553210"/>
                    <a:pt x="113030" y="1555750"/>
                  </a:cubicBezTo>
                  <a:cubicBezTo>
                    <a:pt x="100330" y="1558290"/>
                    <a:pt x="80010" y="1557020"/>
                    <a:pt x="67310" y="1550670"/>
                  </a:cubicBezTo>
                  <a:cubicBezTo>
                    <a:pt x="54610" y="1544320"/>
                    <a:pt x="44450" y="1536700"/>
                    <a:pt x="35560" y="1517650"/>
                  </a:cubicBezTo>
                  <a:cubicBezTo>
                    <a:pt x="11430" y="1460500"/>
                    <a:pt x="0" y="1201420"/>
                    <a:pt x="12700" y="1131570"/>
                  </a:cubicBezTo>
                  <a:cubicBezTo>
                    <a:pt x="17780" y="1104900"/>
                    <a:pt x="24130" y="1088390"/>
                    <a:pt x="36830" y="1076960"/>
                  </a:cubicBezTo>
                  <a:cubicBezTo>
                    <a:pt x="46990" y="1068070"/>
                    <a:pt x="62230" y="1062990"/>
                    <a:pt x="74930" y="1062990"/>
                  </a:cubicBezTo>
                  <a:cubicBezTo>
                    <a:pt x="87630" y="1062990"/>
                    <a:pt x="102870" y="1066800"/>
                    <a:pt x="114300" y="1075690"/>
                  </a:cubicBezTo>
                  <a:cubicBezTo>
                    <a:pt x="125730" y="1085850"/>
                    <a:pt x="139700" y="1112520"/>
                    <a:pt x="139700" y="1129030"/>
                  </a:cubicBezTo>
                  <a:cubicBezTo>
                    <a:pt x="140970" y="1143000"/>
                    <a:pt x="133350" y="1156970"/>
                    <a:pt x="125730" y="1167130"/>
                  </a:cubicBezTo>
                  <a:cubicBezTo>
                    <a:pt x="118110" y="1177290"/>
                    <a:pt x="104140" y="1186180"/>
                    <a:pt x="91440" y="1188720"/>
                  </a:cubicBezTo>
                  <a:cubicBezTo>
                    <a:pt x="78740" y="1191260"/>
                    <a:pt x="62230" y="1189990"/>
                    <a:pt x="50800" y="1184910"/>
                  </a:cubicBezTo>
                  <a:cubicBezTo>
                    <a:pt x="39370" y="1179830"/>
                    <a:pt x="26670" y="1170940"/>
                    <a:pt x="20320" y="1158240"/>
                  </a:cubicBezTo>
                  <a:cubicBezTo>
                    <a:pt x="13970" y="1143000"/>
                    <a:pt x="11430" y="1113790"/>
                    <a:pt x="19050" y="1098550"/>
                  </a:cubicBezTo>
                  <a:cubicBezTo>
                    <a:pt x="26670" y="1082040"/>
                    <a:pt x="52070" y="1066800"/>
                    <a:pt x="68580" y="1062990"/>
                  </a:cubicBezTo>
                  <a:cubicBezTo>
                    <a:pt x="81280" y="1060450"/>
                    <a:pt x="96520" y="1065530"/>
                    <a:pt x="107950" y="1071880"/>
                  </a:cubicBezTo>
                  <a:cubicBezTo>
                    <a:pt x="119380" y="1078230"/>
                    <a:pt x="127000" y="1083310"/>
                    <a:pt x="134620" y="1102360"/>
                  </a:cubicBezTo>
                  <a:cubicBezTo>
                    <a:pt x="158750" y="1158240"/>
                    <a:pt x="173990" y="1435100"/>
                    <a:pt x="161290" y="1498600"/>
                  </a:cubicBezTo>
                  <a:cubicBezTo>
                    <a:pt x="156210" y="1520190"/>
                    <a:pt x="151130" y="1530350"/>
                    <a:pt x="140970" y="1540510"/>
                  </a:cubicBezTo>
                  <a:cubicBezTo>
                    <a:pt x="129540" y="1549400"/>
                    <a:pt x="111760" y="1557020"/>
                    <a:pt x="97790" y="1558290"/>
                  </a:cubicBezTo>
                  <a:cubicBezTo>
                    <a:pt x="83820" y="1558290"/>
                    <a:pt x="64770" y="1551940"/>
                    <a:pt x="54610" y="1543050"/>
                  </a:cubicBezTo>
                  <a:cubicBezTo>
                    <a:pt x="43180" y="1532890"/>
                    <a:pt x="36830" y="1524000"/>
                    <a:pt x="31750" y="1502410"/>
                  </a:cubicBezTo>
                  <a:cubicBezTo>
                    <a:pt x="17780" y="1443990"/>
                    <a:pt x="48260" y="1299210"/>
                    <a:pt x="50800" y="1149350"/>
                  </a:cubicBezTo>
                  <a:cubicBezTo>
                    <a:pt x="57150" y="887730"/>
                    <a:pt x="11430" y="203200"/>
                    <a:pt x="43180" y="69850"/>
                  </a:cubicBezTo>
                  <a:cubicBezTo>
                    <a:pt x="52070" y="38100"/>
                    <a:pt x="59690" y="24130"/>
                    <a:pt x="73660" y="12700"/>
                  </a:cubicBezTo>
                  <a:cubicBezTo>
                    <a:pt x="86360" y="2540"/>
                    <a:pt x="106680" y="0"/>
                    <a:pt x="121920" y="1270"/>
                  </a:cubicBezTo>
                  <a:cubicBezTo>
                    <a:pt x="137160" y="2540"/>
                    <a:pt x="154940" y="12700"/>
                    <a:pt x="165100" y="24130"/>
                  </a:cubicBezTo>
                  <a:cubicBezTo>
                    <a:pt x="175260" y="35560"/>
                    <a:pt x="182880" y="69850"/>
                    <a:pt x="182880" y="698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8" name="Group 98"/>
          <p:cNvGrpSpPr/>
          <p:nvPr/>
        </p:nvGrpSpPr>
        <p:grpSpPr>
          <a:xfrm>
            <a:off x="1895475" y="2993708"/>
            <a:ext cx="3726180" cy="3368992"/>
            <a:chOff x="0" y="0"/>
            <a:chExt cx="4968240" cy="4491990"/>
          </a:xfrm>
        </p:grpSpPr>
        <p:sp>
          <p:nvSpPr>
            <p:cNvPr id="99" name="Freeform 99"/>
            <p:cNvSpPr/>
            <p:nvPr/>
          </p:nvSpPr>
          <p:spPr>
            <a:xfrm>
              <a:off x="48261" y="29210"/>
              <a:ext cx="4870450" cy="4415790"/>
            </a:xfrm>
            <a:custGeom>
              <a:avLst/>
              <a:gdLst/>
              <a:ahLst/>
              <a:cxnLst/>
              <a:rect l="l" t="t" r="r" b="b"/>
              <a:pathLst>
                <a:path w="4870450" h="4415790">
                  <a:moveTo>
                    <a:pt x="768349" y="2707640"/>
                  </a:moveTo>
                  <a:cubicBezTo>
                    <a:pt x="754379" y="3129280"/>
                    <a:pt x="726439" y="3238500"/>
                    <a:pt x="695959" y="3351530"/>
                  </a:cubicBezTo>
                  <a:cubicBezTo>
                    <a:pt x="662939" y="3474720"/>
                    <a:pt x="575309" y="3653790"/>
                    <a:pt x="572769" y="3731260"/>
                  </a:cubicBezTo>
                  <a:cubicBezTo>
                    <a:pt x="572769" y="3765550"/>
                    <a:pt x="596899" y="3784600"/>
                    <a:pt x="591819" y="3804920"/>
                  </a:cubicBezTo>
                  <a:cubicBezTo>
                    <a:pt x="588009" y="3822700"/>
                    <a:pt x="570229" y="3843020"/>
                    <a:pt x="554989" y="3850640"/>
                  </a:cubicBezTo>
                  <a:cubicBezTo>
                    <a:pt x="542289" y="3856990"/>
                    <a:pt x="523239" y="3856990"/>
                    <a:pt x="510539" y="3853180"/>
                  </a:cubicBezTo>
                  <a:cubicBezTo>
                    <a:pt x="496569" y="3849370"/>
                    <a:pt x="481329" y="3836670"/>
                    <a:pt x="474979" y="3825240"/>
                  </a:cubicBezTo>
                  <a:cubicBezTo>
                    <a:pt x="467359" y="3812540"/>
                    <a:pt x="466089" y="3803650"/>
                    <a:pt x="467359" y="3780790"/>
                  </a:cubicBezTo>
                  <a:cubicBezTo>
                    <a:pt x="469899" y="3688080"/>
                    <a:pt x="577849" y="3323590"/>
                    <a:pt x="619759" y="3106420"/>
                  </a:cubicBezTo>
                  <a:cubicBezTo>
                    <a:pt x="659129" y="2903220"/>
                    <a:pt x="692149" y="2583180"/>
                    <a:pt x="712469" y="2514600"/>
                  </a:cubicBezTo>
                  <a:cubicBezTo>
                    <a:pt x="716279" y="2499360"/>
                    <a:pt x="717549" y="2495550"/>
                    <a:pt x="723899" y="2487930"/>
                  </a:cubicBezTo>
                  <a:cubicBezTo>
                    <a:pt x="731519" y="2477770"/>
                    <a:pt x="748029" y="2467610"/>
                    <a:pt x="760729" y="2465070"/>
                  </a:cubicBezTo>
                  <a:cubicBezTo>
                    <a:pt x="773429" y="2462530"/>
                    <a:pt x="791209" y="2465070"/>
                    <a:pt x="803909" y="2472690"/>
                  </a:cubicBezTo>
                  <a:cubicBezTo>
                    <a:pt x="815339" y="2479040"/>
                    <a:pt x="824229" y="2486660"/>
                    <a:pt x="830579" y="2505710"/>
                  </a:cubicBezTo>
                  <a:cubicBezTo>
                    <a:pt x="848359" y="2561590"/>
                    <a:pt x="826769" y="2711450"/>
                    <a:pt x="810259" y="2867660"/>
                  </a:cubicBezTo>
                  <a:cubicBezTo>
                    <a:pt x="781049" y="3162300"/>
                    <a:pt x="694689" y="3994150"/>
                    <a:pt x="621029" y="4136390"/>
                  </a:cubicBezTo>
                  <a:cubicBezTo>
                    <a:pt x="603249" y="4171950"/>
                    <a:pt x="575309" y="4196080"/>
                    <a:pt x="563879" y="4191000"/>
                  </a:cubicBezTo>
                  <a:cubicBezTo>
                    <a:pt x="529589" y="4171950"/>
                    <a:pt x="687069" y="3605530"/>
                    <a:pt x="721359" y="3373120"/>
                  </a:cubicBezTo>
                  <a:cubicBezTo>
                    <a:pt x="746759" y="3200400"/>
                    <a:pt x="740409" y="2983230"/>
                    <a:pt x="768349" y="2921000"/>
                  </a:cubicBezTo>
                  <a:cubicBezTo>
                    <a:pt x="775969" y="2900680"/>
                    <a:pt x="786129" y="2893060"/>
                    <a:pt x="796289" y="2886710"/>
                  </a:cubicBezTo>
                  <a:cubicBezTo>
                    <a:pt x="805179" y="2881630"/>
                    <a:pt x="815339" y="2879090"/>
                    <a:pt x="825499" y="2879090"/>
                  </a:cubicBezTo>
                  <a:cubicBezTo>
                    <a:pt x="838199" y="2880360"/>
                    <a:pt x="857249" y="2886710"/>
                    <a:pt x="867409" y="2894330"/>
                  </a:cubicBezTo>
                  <a:cubicBezTo>
                    <a:pt x="875029" y="2900680"/>
                    <a:pt x="880109" y="2904490"/>
                    <a:pt x="883919" y="2918460"/>
                  </a:cubicBezTo>
                  <a:cubicBezTo>
                    <a:pt x="896619" y="2961640"/>
                    <a:pt x="880109" y="3114040"/>
                    <a:pt x="868679" y="3223260"/>
                  </a:cubicBezTo>
                  <a:cubicBezTo>
                    <a:pt x="854709" y="3351530"/>
                    <a:pt x="829309" y="3481070"/>
                    <a:pt x="800099" y="3638550"/>
                  </a:cubicBezTo>
                  <a:cubicBezTo>
                    <a:pt x="760729" y="3848100"/>
                    <a:pt x="690879" y="4272280"/>
                    <a:pt x="646429" y="4366260"/>
                  </a:cubicBezTo>
                  <a:cubicBezTo>
                    <a:pt x="633729" y="4391660"/>
                    <a:pt x="626109" y="4401820"/>
                    <a:pt x="610869" y="4409440"/>
                  </a:cubicBezTo>
                  <a:cubicBezTo>
                    <a:pt x="599439" y="4415790"/>
                    <a:pt x="580389" y="4414520"/>
                    <a:pt x="568959" y="4411980"/>
                  </a:cubicBezTo>
                  <a:cubicBezTo>
                    <a:pt x="558799" y="4409440"/>
                    <a:pt x="549909" y="4404360"/>
                    <a:pt x="543559" y="4396740"/>
                  </a:cubicBezTo>
                  <a:cubicBezTo>
                    <a:pt x="534669" y="4384040"/>
                    <a:pt x="528319" y="4368800"/>
                    <a:pt x="528319" y="4342130"/>
                  </a:cubicBezTo>
                  <a:cubicBezTo>
                    <a:pt x="527049" y="4267200"/>
                    <a:pt x="605789" y="4061460"/>
                    <a:pt x="641349" y="3910330"/>
                  </a:cubicBezTo>
                  <a:cubicBezTo>
                    <a:pt x="678179" y="3746500"/>
                    <a:pt x="711199" y="3591560"/>
                    <a:pt x="741679" y="3394710"/>
                  </a:cubicBezTo>
                  <a:cubicBezTo>
                    <a:pt x="781049" y="3135630"/>
                    <a:pt x="801369" y="2584450"/>
                    <a:pt x="842009" y="2489200"/>
                  </a:cubicBezTo>
                  <a:cubicBezTo>
                    <a:pt x="850899" y="2468880"/>
                    <a:pt x="858519" y="2462530"/>
                    <a:pt x="869949" y="2456180"/>
                  </a:cubicBezTo>
                  <a:cubicBezTo>
                    <a:pt x="882649" y="2449830"/>
                    <a:pt x="900429" y="2447290"/>
                    <a:pt x="913129" y="2449830"/>
                  </a:cubicBezTo>
                  <a:cubicBezTo>
                    <a:pt x="927099" y="2452370"/>
                    <a:pt x="942339" y="2462530"/>
                    <a:pt x="949959" y="2473960"/>
                  </a:cubicBezTo>
                  <a:cubicBezTo>
                    <a:pt x="957579" y="2485390"/>
                    <a:pt x="958849" y="2491740"/>
                    <a:pt x="961389" y="2515870"/>
                  </a:cubicBezTo>
                  <a:cubicBezTo>
                    <a:pt x="974089" y="2642870"/>
                    <a:pt x="928369" y="3609340"/>
                    <a:pt x="899159" y="3731260"/>
                  </a:cubicBezTo>
                  <a:cubicBezTo>
                    <a:pt x="892809" y="3754120"/>
                    <a:pt x="891539" y="3761740"/>
                    <a:pt x="881379" y="3770630"/>
                  </a:cubicBezTo>
                  <a:cubicBezTo>
                    <a:pt x="872489" y="3780790"/>
                    <a:pt x="855979" y="3787140"/>
                    <a:pt x="843279" y="3788410"/>
                  </a:cubicBezTo>
                  <a:cubicBezTo>
                    <a:pt x="829309" y="3789680"/>
                    <a:pt x="812799" y="3785870"/>
                    <a:pt x="801369" y="3775710"/>
                  </a:cubicBezTo>
                  <a:cubicBezTo>
                    <a:pt x="789939" y="3765550"/>
                    <a:pt x="781049" y="3749040"/>
                    <a:pt x="778509" y="3724910"/>
                  </a:cubicBezTo>
                  <a:cubicBezTo>
                    <a:pt x="773429" y="3676650"/>
                    <a:pt x="819149" y="3577590"/>
                    <a:pt x="836929" y="3489960"/>
                  </a:cubicBezTo>
                  <a:cubicBezTo>
                    <a:pt x="858519" y="3383280"/>
                    <a:pt x="882649" y="3268980"/>
                    <a:pt x="897889" y="3130550"/>
                  </a:cubicBezTo>
                  <a:cubicBezTo>
                    <a:pt x="918209" y="2940050"/>
                    <a:pt x="901699" y="2533650"/>
                    <a:pt x="929639" y="2451100"/>
                  </a:cubicBezTo>
                  <a:cubicBezTo>
                    <a:pt x="937259" y="2430780"/>
                    <a:pt x="943609" y="2424430"/>
                    <a:pt x="955039" y="2416810"/>
                  </a:cubicBezTo>
                  <a:cubicBezTo>
                    <a:pt x="966469" y="2409190"/>
                    <a:pt x="984249" y="2405380"/>
                    <a:pt x="996949" y="2407920"/>
                  </a:cubicBezTo>
                  <a:cubicBezTo>
                    <a:pt x="1009649" y="2410460"/>
                    <a:pt x="1024889" y="2418080"/>
                    <a:pt x="1033779" y="2428240"/>
                  </a:cubicBezTo>
                  <a:cubicBezTo>
                    <a:pt x="1042669" y="2438400"/>
                    <a:pt x="1046479" y="2447290"/>
                    <a:pt x="1047749" y="2468880"/>
                  </a:cubicBezTo>
                  <a:cubicBezTo>
                    <a:pt x="1054099" y="2543810"/>
                    <a:pt x="998219" y="2797810"/>
                    <a:pt x="963929" y="2990850"/>
                  </a:cubicBezTo>
                  <a:cubicBezTo>
                    <a:pt x="919479" y="3232150"/>
                    <a:pt x="843279" y="3718560"/>
                    <a:pt x="796289" y="3803650"/>
                  </a:cubicBezTo>
                  <a:cubicBezTo>
                    <a:pt x="784859" y="3822700"/>
                    <a:pt x="777239" y="3827780"/>
                    <a:pt x="765809" y="3832860"/>
                  </a:cubicBezTo>
                  <a:cubicBezTo>
                    <a:pt x="753109" y="3837940"/>
                    <a:pt x="735329" y="3837940"/>
                    <a:pt x="722629" y="3834130"/>
                  </a:cubicBezTo>
                  <a:cubicBezTo>
                    <a:pt x="709929" y="3829050"/>
                    <a:pt x="697229" y="3816350"/>
                    <a:pt x="690879" y="3806190"/>
                  </a:cubicBezTo>
                  <a:cubicBezTo>
                    <a:pt x="684529" y="3798570"/>
                    <a:pt x="683259" y="3793490"/>
                    <a:pt x="683259" y="3778250"/>
                  </a:cubicBezTo>
                  <a:cubicBezTo>
                    <a:pt x="681989" y="3723640"/>
                    <a:pt x="758189" y="3503930"/>
                    <a:pt x="779779" y="3374390"/>
                  </a:cubicBezTo>
                  <a:cubicBezTo>
                    <a:pt x="797559" y="3257550"/>
                    <a:pt x="797559" y="3087370"/>
                    <a:pt x="807719" y="3037840"/>
                  </a:cubicBezTo>
                  <a:cubicBezTo>
                    <a:pt x="810259" y="3023870"/>
                    <a:pt x="810259" y="3018790"/>
                    <a:pt x="816609" y="3011170"/>
                  </a:cubicBezTo>
                  <a:cubicBezTo>
                    <a:pt x="824229" y="3001010"/>
                    <a:pt x="838199" y="2989580"/>
                    <a:pt x="850899" y="2985770"/>
                  </a:cubicBezTo>
                  <a:cubicBezTo>
                    <a:pt x="863599" y="2983230"/>
                    <a:pt x="881379" y="2985770"/>
                    <a:pt x="892809" y="2989580"/>
                  </a:cubicBezTo>
                  <a:cubicBezTo>
                    <a:pt x="901699" y="2993390"/>
                    <a:pt x="909319" y="2997200"/>
                    <a:pt x="914399" y="3008630"/>
                  </a:cubicBezTo>
                  <a:cubicBezTo>
                    <a:pt x="932179" y="3042920"/>
                    <a:pt x="933449" y="3149600"/>
                    <a:pt x="930909" y="3255010"/>
                  </a:cubicBezTo>
                  <a:cubicBezTo>
                    <a:pt x="924559" y="3439160"/>
                    <a:pt x="862329" y="3928110"/>
                    <a:pt x="833119" y="4019550"/>
                  </a:cubicBezTo>
                  <a:cubicBezTo>
                    <a:pt x="825499" y="4041140"/>
                    <a:pt x="822959" y="4048760"/>
                    <a:pt x="812799" y="4057650"/>
                  </a:cubicBezTo>
                  <a:cubicBezTo>
                    <a:pt x="802639" y="4066540"/>
                    <a:pt x="786129" y="4072890"/>
                    <a:pt x="772159" y="4072890"/>
                  </a:cubicBezTo>
                  <a:cubicBezTo>
                    <a:pt x="755649" y="4071620"/>
                    <a:pt x="732789" y="4057650"/>
                    <a:pt x="722629" y="4044950"/>
                  </a:cubicBezTo>
                  <a:cubicBezTo>
                    <a:pt x="713739" y="4034790"/>
                    <a:pt x="712469" y="4025900"/>
                    <a:pt x="712469" y="4003040"/>
                  </a:cubicBezTo>
                  <a:cubicBezTo>
                    <a:pt x="711199" y="3919220"/>
                    <a:pt x="805179" y="3586480"/>
                    <a:pt x="840739" y="3401060"/>
                  </a:cubicBezTo>
                  <a:cubicBezTo>
                    <a:pt x="869949" y="3243580"/>
                    <a:pt x="887729" y="3026410"/>
                    <a:pt x="911859" y="2961640"/>
                  </a:cubicBezTo>
                  <a:cubicBezTo>
                    <a:pt x="919479" y="2941320"/>
                    <a:pt x="924559" y="2932430"/>
                    <a:pt x="934719" y="2924810"/>
                  </a:cubicBezTo>
                  <a:cubicBezTo>
                    <a:pt x="946149" y="2915920"/>
                    <a:pt x="962659" y="2909570"/>
                    <a:pt x="976629" y="2912110"/>
                  </a:cubicBezTo>
                  <a:cubicBezTo>
                    <a:pt x="993139" y="2913380"/>
                    <a:pt x="1017269" y="2928620"/>
                    <a:pt x="1026159" y="2941320"/>
                  </a:cubicBezTo>
                  <a:cubicBezTo>
                    <a:pt x="1033779" y="2954020"/>
                    <a:pt x="1033779" y="2962910"/>
                    <a:pt x="1033779" y="2984500"/>
                  </a:cubicBezTo>
                  <a:cubicBezTo>
                    <a:pt x="1032509" y="3060700"/>
                    <a:pt x="949959" y="3346450"/>
                    <a:pt x="929639" y="3478530"/>
                  </a:cubicBezTo>
                  <a:cubicBezTo>
                    <a:pt x="915669" y="3567430"/>
                    <a:pt x="925829" y="3660140"/>
                    <a:pt x="909319" y="3700780"/>
                  </a:cubicBezTo>
                  <a:cubicBezTo>
                    <a:pt x="901699" y="3719830"/>
                    <a:pt x="892809" y="3729990"/>
                    <a:pt x="880109" y="3736340"/>
                  </a:cubicBezTo>
                  <a:cubicBezTo>
                    <a:pt x="867409" y="3743960"/>
                    <a:pt x="848359" y="3745230"/>
                    <a:pt x="835659" y="3743960"/>
                  </a:cubicBezTo>
                  <a:cubicBezTo>
                    <a:pt x="824229" y="3742690"/>
                    <a:pt x="815339" y="3737610"/>
                    <a:pt x="807719" y="3729990"/>
                  </a:cubicBezTo>
                  <a:cubicBezTo>
                    <a:pt x="797559" y="3721100"/>
                    <a:pt x="788669" y="3713480"/>
                    <a:pt x="784859" y="3690620"/>
                  </a:cubicBezTo>
                  <a:cubicBezTo>
                    <a:pt x="770889" y="3610610"/>
                    <a:pt x="857249" y="3290570"/>
                    <a:pt x="886459" y="3092450"/>
                  </a:cubicBezTo>
                  <a:cubicBezTo>
                    <a:pt x="915669" y="2895600"/>
                    <a:pt x="927099" y="2578100"/>
                    <a:pt x="961389" y="2504440"/>
                  </a:cubicBezTo>
                  <a:cubicBezTo>
                    <a:pt x="971549" y="2484120"/>
                    <a:pt x="979169" y="2477770"/>
                    <a:pt x="991869" y="2471420"/>
                  </a:cubicBezTo>
                  <a:cubicBezTo>
                    <a:pt x="1004569" y="2465070"/>
                    <a:pt x="1023619" y="2463800"/>
                    <a:pt x="1036319" y="2467610"/>
                  </a:cubicBezTo>
                  <a:cubicBezTo>
                    <a:pt x="1050289" y="2471420"/>
                    <a:pt x="1065529" y="2482850"/>
                    <a:pt x="1073149" y="2494280"/>
                  </a:cubicBezTo>
                  <a:cubicBezTo>
                    <a:pt x="1079499" y="2501900"/>
                    <a:pt x="1079499" y="2505710"/>
                    <a:pt x="1083309" y="2522220"/>
                  </a:cubicBezTo>
                  <a:cubicBezTo>
                    <a:pt x="1099819" y="2620010"/>
                    <a:pt x="1103629" y="3450590"/>
                    <a:pt x="1082039" y="3566160"/>
                  </a:cubicBezTo>
                  <a:cubicBezTo>
                    <a:pt x="1078229" y="3589020"/>
                    <a:pt x="1076959" y="3596640"/>
                    <a:pt x="1066799" y="3606800"/>
                  </a:cubicBezTo>
                  <a:cubicBezTo>
                    <a:pt x="1055369" y="3619500"/>
                    <a:pt x="1028699" y="3629660"/>
                    <a:pt x="1012189" y="3628390"/>
                  </a:cubicBezTo>
                  <a:cubicBezTo>
                    <a:pt x="996949" y="3627120"/>
                    <a:pt x="981709" y="3618230"/>
                    <a:pt x="972819" y="3606800"/>
                  </a:cubicBezTo>
                  <a:cubicBezTo>
                    <a:pt x="962659" y="3596640"/>
                    <a:pt x="957579" y="3585210"/>
                    <a:pt x="956309" y="3566160"/>
                  </a:cubicBezTo>
                  <a:cubicBezTo>
                    <a:pt x="953769" y="3519170"/>
                    <a:pt x="1000759" y="3416300"/>
                    <a:pt x="1021079" y="3335020"/>
                  </a:cubicBezTo>
                  <a:cubicBezTo>
                    <a:pt x="1042669" y="3241040"/>
                    <a:pt x="1065529" y="3147060"/>
                    <a:pt x="1080769" y="3034030"/>
                  </a:cubicBezTo>
                  <a:cubicBezTo>
                    <a:pt x="1101089" y="2890520"/>
                    <a:pt x="1094739" y="2608580"/>
                    <a:pt x="1121409" y="2541270"/>
                  </a:cubicBezTo>
                  <a:cubicBezTo>
                    <a:pt x="1130299" y="2520950"/>
                    <a:pt x="1137919" y="2514600"/>
                    <a:pt x="1149349" y="2506980"/>
                  </a:cubicBezTo>
                  <a:cubicBezTo>
                    <a:pt x="1160779" y="2500630"/>
                    <a:pt x="1179829" y="2498090"/>
                    <a:pt x="1192529" y="2500630"/>
                  </a:cubicBezTo>
                  <a:cubicBezTo>
                    <a:pt x="1206499" y="2503170"/>
                    <a:pt x="1221739" y="2513330"/>
                    <a:pt x="1229359" y="2523490"/>
                  </a:cubicBezTo>
                  <a:cubicBezTo>
                    <a:pt x="1238249" y="2534920"/>
                    <a:pt x="1240789" y="2546350"/>
                    <a:pt x="1242059" y="2565400"/>
                  </a:cubicBezTo>
                  <a:cubicBezTo>
                    <a:pt x="1243329" y="2613660"/>
                    <a:pt x="1205229" y="2710180"/>
                    <a:pt x="1189989" y="2813050"/>
                  </a:cubicBezTo>
                  <a:cubicBezTo>
                    <a:pt x="1164589" y="2978150"/>
                    <a:pt x="1151889" y="3376930"/>
                    <a:pt x="1127759" y="3462020"/>
                  </a:cubicBezTo>
                  <a:cubicBezTo>
                    <a:pt x="1121409" y="3484880"/>
                    <a:pt x="1118869" y="3492500"/>
                    <a:pt x="1108709" y="3502660"/>
                  </a:cubicBezTo>
                  <a:cubicBezTo>
                    <a:pt x="1098549" y="3512820"/>
                    <a:pt x="1082039" y="3520440"/>
                    <a:pt x="1068069" y="3520440"/>
                  </a:cubicBezTo>
                  <a:cubicBezTo>
                    <a:pt x="1051559" y="3520440"/>
                    <a:pt x="1026159" y="3507740"/>
                    <a:pt x="1015999" y="3495040"/>
                  </a:cubicBezTo>
                  <a:cubicBezTo>
                    <a:pt x="1005839" y="3484880"/>
                    <a:pt x="1004569" y="3474720"/>
                    <a:pt x="1003299" y="3453130"/>
                  </a:cubicBezTo>
                  <a:cubicBezTo>
                    <a:pt x="999489" y="3388360"/>
                    <a:pt x="1052829" y="3205480"/>
                    <a:pt x="1070609" y="3069590"/>
                  </a:cubicBezTo>
                  <a:cubicBezTo>
                    <a:pt x="1089659" y="2918460"/>
                    <a:pt x="1082039" y="2650490"/>
                    <a:pt x="1107439" y="2584450"/>
                  </a:cubicBezTo>
                  <a:cubicBezTo>
                    <a:pt x="1115059" y="2565400"/>
                    <a:pt x="1122679" y="2557780"/>
                    <a:pt x="1134109" y="2551430"/>
                  </a:cubicBezTo>
                  <a:cubicBezTo>
                    <a:pt x="1145539" y="2545080"/>
                    <a:pt x="1164589" y="2542540"/>
                    <a:pt x="1176019" y="2543810"/>
                  </a:cubicBezTo>
                  <a:cubicBezTo>
                    <a:pt x="1186179" y="2545080"/>
                    <a:pt x="1195069" y="2550160"/>
                    <a:pt x="1202689" y="2556510"/>
                  </a:cubicBezTo>
                  <a:cubicBezTo>
                    <a:pt x="1211579" y="2565400"/>
                    <a:pt x="1220469" y="2574290"/>
                    <a:pt x="1224279" y="2593340"/>
                  </a:cubicBezTo>
                  <a:cubicBezTo>
                    <a:pt x="1233169" y="2645410"/>
                    <a:pt x="1174749" y="2907030"/>
                    <a:pt x="1163319" y="2905760"/>
                  </a:cubicBezTo>
                  <a:cubicBezTo>
                    <a:pt x="1154429" y="2905760"/>
                    <a:pt x="1151889" y="2767330"/>
                    <a:pt x="1155699" y="2701290"/>
                  </a:cubicBezTo>
                  <a:cubicBezTo>
                    <a:pt x="1158239" y="2640330"/>
                    <a:pt x="1167129" y="2559050"/>
                    <a:pt x="1178559" y="2526030"/>
                  </a:cubicBezTo>
                  <a:cubicBezTo>
                    <a:pt x="1183639" y="2512060"/>
                    <a:pt x="1187449" y="2505710"/>
                    <a:pt x="1196339" y="2498090"/>
                  </a:cubicBezTo>
                  <a:cubicBezTo>
                    <a:pt x="1206499" y="2487930"/>
                    <a:pt x="1225549" y="2479040"/>
                    <a:pt x="1240789" y="2477770"/>
                  </a:cubicBezTo>
                  <a:cubicBezTo>
                    <a:pt x="1256029" y="2477770"/>
                    <a:pt x="1276349" y="2485390"/>
                    <a:pt x="1287779" y="2493010"/>
                  </a:cubicBezTo>
                  <a:cubicBezTo>
                    <a:pt x="1296669" y="2499360"/>
                    <a:pt x="1304289" y="2505710"/>
                    <a:pt x="1308099" y="2519680"/>
                  </a:cubicBezTo>
                  <a:cubicBezTo>
                    <a:pt x="1315719" y="2545080"/>
                    <a:pt x="1309369" y="2589530"/>
                    <a:pt x="1296669" y="2650490"/>
                  </a:cubicBezTo>
                  <a:cubicBezTo>
                    <a:pt x="1267459" y="2801620"/>
                    <a:pt x="1104899" y="3225800"/>
                    <a:pt x="1054099" y="3416300"/>
                  </a:cubicBezTo>
                  <a:cubicBezTo>
                    <a:pt x="1024889" y="3526790"/>
                    <a:pt x="1026159" y="3642360"/>
                    <a:pt x="998219" y="3680460"/>
                  </a:cubicBezTo>
                  <a:cubicBezTo>
                    <a:pt x="986789" y="3696970"/>
                    <a:pt x="971549" y="3700780"/>
                    <a:pt x="958849" y="3703320"/>
                  </a:cubicBezTo>
                  <a:cubicBezTo>
                    <a:pt x="948689" y="3705860"/>
                    <a:pt x="937259" y="3704590"/>
                    <a:pt x="928369" y="3700780"/>
                  </a:cubicBezTo>
                  <a:cubicBezTo>
                    <a:pt x="918209" y="3698240"/>
                    <a:pt x="909319" y="3691890"/>
                    <a:pt x="901699" y="3684270"/>
                  </a:cubicBezTo>
                  <a:cubicBezTo>
                    <a:pt x="894079" y="3674110"/>
                    <a:pt x="886459" y="3663950"/>
                    <a:pt x="883919" y="3642360"/>
                  </a:cubicBezTo>
                  <a:cubicBezTo>
                    <a:pt x="877569" y="3578860"/>
                    <a:pt x="942339" y="3373120"/>
                    <a:pt x="957579" y="3260090"/>
                  </a:cubicBezTo>
                  <a:cubicBezTo>
                    <a:pt x="969009" y="3171190"/>
                    <a:pt x="958849" y="3063240"/>
                    <a:pt x="976629" y="3020060"/>
                  </a:cubicBezTo>
                  <a:cubicBezTo>
                    <a:pt x="984249" y="3001010"/>
                    <a:pt x="993139" y="2992120"/>
                    <a:pt x="1005839" y="2984500"/>
                  </a:cubicBezTo>
                  <a:cubicBezTo>
                    <a:pt x="1017269" y="2978150"/>
                    <a:pt x="1036319" y="2974340"/>
                    <a:pt x="1050289" y="2978150"/>
                  </a:cubicBezTo>
                  <a:cubicBezTo>
                    <a:pt x="1064259" y="2980690"/>
                    <a:pt x="1080769" y="2990850"/>
                    <a:pt x="1088389" y="3002280"/>
                  </a:cubicBezTo>
                  <a:cubicBezTo>
                    <a:pt x="1097279" y="3013710"/>
                    <a:pt x="1101089" y="3025140"/>
                    <a:pt x="1101089" y="3045460"/>
                  </a:cubicBezTo>
                  <a:cubicBezTo>
                    <a:pt x="1101089" y="3102610"/>
                    <a:pt x="1040129" y="3237230"/>
                    <a:pt x="1008379" y="3355340"/>
                  </a:cubicBezTo>
                  <a:cubicBezTo>
                    <a:pt x="966469" y="3510280"/>
                    <a:pt x="900429" y="3775710"/>
                    <a:pt x="877569" y="3895090"/>
                  </a:cubicBezTo>
                  <a:cubicBezTo>
                    <a:pt x="867409" y="3954780"/>
                    <a:pt x="873759" y="4001770"/>
                    <a:pt x="859789" y="4029710"/>
                  </a:cubicBezTo>
                  <a:cubicBezTo>
                    <a:pt x="852169" y="4046220"/>
                    <a:pt x="840739" y="4056380"/>
                    <a:pt x="829309" y="4062730"/>
                  </a:cubicBezTo>
                  <a:cubicBezTo>
                    <a:pt x="820419" y="4067810"/>
                    <a:pt x="810259" y="4070350"/>
                    <a:pt x="798829" y="4069080"/>
                  </a:cubicBezTo>
                  <a:cubicBezTo>
                    <a:pt x="786129" y="4067810"/>
                    <a:pt x="768349" y="4062730"/>
                    <a:pt x="758189" y="4052570"/>
                  </a:cubicBezTo>
                  <a:cubicBezTo>
                    <a:pt x="745489" y="4039870"/>
                    <a:pt x="740409" y="4025900"/>
                    <a:pt x="737869" y="3996690"/>
                  </a:cubicBezTo>
                  <a:cubicBezTo>
                    <a:pt x="728979" y="3900170"/>
                    <a:pt x="814069" y="3528060"/>
                    <a:pt x="830579" y="3364230"/>
                  </a:cubicBezTo>
                  <a:cubicBezTo>
                    <a:pt x="840739" y="3261360"/>
                    <a:pt x="845819" y="3192780"/>
                    <a:pt x="845819" y="3111500"/>
                  </a:cubicBezTo>
                  <a:cubicBezTo>
                    <a:pt x="845819" y="3037840"/>
                    <a:pt x="824229" y="2941320"/>
                    <a:pt x="834389" y="2899410"/>
                  </a:cubicBezTo>
                  <a:cubicBezTo>
                    <a:pt x="838199" y="2881630"/>
                    <a:pt x="845819" y="2871470"/>
                    <a:pt x="857249" y="2862580"/>
                  </a:cubicBezTo>
                  <a:cubicBezTo>
                    <a:pt x="867409" y="2853690"/>
                    <a:pt x="885189" y="2848610"/>
                    <a:pt x="899159" y="2849880"/>
                  </a:cubicBezTo>
                  <a:cubicBezTo>
                    <a:pt x="913129" y="2851150"/>
                    <a:pt x="929639" y="2858770"/>
                    <a:pt x="939799" y="2867660"/>
                  </a:cubicBezTo>
                  <a:cubicBezTo>
                    <a:pt x="948689" y="2877820"/>
                    <a:pt x="957579" y="2889250"/>
                    <a:pt x="957579" y="2908300"/>
                  </a:cubicBezTo>
                  <a:cubicBezTo>
                    <a:pt x="956309" y="2962910"/>
                    <a:pt x="842009" y="3140710"/>
                    <a:pt x="815339" y="3218180"/>
                  </a:cubicBezTo>
                  <a:cubicBezTo>
                    <a:pt x="800099" y="3261360"/>
                    <a:pt x="803909" y="3302000"/>
                    <a:pt x="788669" y="3322320"/>
                  </a:cubicBezTo>
                  <a:cubicBezTo>
                    <a:pt x="778509" y="3336290"/>
                    <a:pt x="764539" y="3343910"/>
                    <a:pt x="750569" y="3347720"/>
                  </a:cubicBezTo>
                  <a:cubicBezTo>
                    <a:pt x="736599" y="3350260"/>
                    <a:pt x="717549" y="3346450"/>
                    <a:pt x="704849" y="3340100"/>
                  </a:cubicBezTo>
                  <a:cubicBezTo>
                    <a:pt x="692149" y="3332480"/>
                    <a:pt x="680719" y="3317240"/>
                    <a:pt x="675639" y="3304540"/>
                  </a:cubicBezTo>
                  <a:cubicBezTo>
                    <a:pt x="671829" y="3294380"/>
                    <a:pt x="671829" y="3289300"/>
                    <a:pt x="673099" y="3274060"/>
                  </a:cubicBezTo>
                  <a:cubicBezTo>
                    <a:pt x="679449" y="3223260"/>
                    <a:pt x="746759" y="3060700"/>
                    <a:pt x="772159" y="2956560"/>
                  </a:cubicBezTo>
                  <a:cubicBezTo>
                    <a:pt x="796289" y="2857500"/>
                    <a:pt x="798829" y="2711450"/>
                    <a:pt x="822959" y="2663190"/>
                  </a:cubicBezTo>
                  <a:cubicBezTo>
                    <a:pt x="831849" y="2644140"/>
                    <a:pt x="840739" y="2636520"/>
                    <a:pt x="853439" y="2628900"/>
                  </a:cubicBezTo>
                  <a:cubicBezTo>
                    <a:pt x="866139" y="2622550"/>
                    <a:pt x="883919" y="2621280"/>
                    <a:pt x="897889" y="2623820"/>
                  </a:cubicBezTo>
                  <a:cubicBezTo>
                    <a:pt x="911859" y="2627630"/>
                    <a:pt x="927099" y="2640330"/>
                    <a:pt x="935989" y="2650490"/>
                  </a:cubicBezTo>
                  <a:cubicBezTo>
                    <a:pt x="942339" y="2659380"/>
                    <a:pt x="944879" y="2663190"/>
                    <a:pt x="946149" y="2678430"/>
                  </a:cubicBezTo>
                  <a:cubicBezTo>
                    <a:pt x="951229" y="2748280"/>
                    <a:pt x="850899" y="3106420"/>
                    <a:pt x="826769" y="3247390"/>
                  </a:cubicBezTo>
                  <a:cubicBezTo>
                    <a:pt x="811529" y="3331210"/>
                    <a:pt x="800099" y="3385820"/>
                    <a:pt x="798829" y="3446780"/>
                  </a:cubicBezTo>
                  <a:cubicBezTo>
                    <a:pt x="796289" y="3498850"/>
                    <a:pt x="821689" y="3561080"/>
                    <a:pt x="810259" y="3594100"/>
                  </a:cubicBezTo>
                  <a:cubicBezTo>
                    <a:pt x="803909" y="3615690"/>
                    <a:pt x="787399" y="3632200"/>
                    <a:pt x="770889" y="3638550"/>
                  </a:cubicBezTo>
                  <a:cubicBezTo>
                    <a:pt x="754379" y="3643630"/>
                    <a:pt x="726439" y="3641090"/>
                    <a:pt x="712469" y="3630930"/>
                  </a:cubicBezTo>
                  <a:cubicBezTo>
                    <a:pt x="698499" y="3620770"/>
                    <a:pt x="683259" y="3596640"/>
                    <a:pt x="685799" y="3577590"/>
                  </a:cubicBezTo>
                  <a:cubicBezTo>
                    <a:pt x="688339" y="3550920"/>
                    <a:pt x="744219" y="3525520"/>
                    <a:pt x="767079" y="3486150"/>
                  </a:cubicBezTo>
                  <a:cubicBezTo>
                    <a:pt x="793749" y="3439160"/>
                    <a:pt x="810259" y="3370580"/>
                    <a:pt x="825499" y="3305810"/>
                  </a:cubicBezTo>
                  <a:cubicBezTo>
                    <a:pt x="842009" y="3234690"/>
                    <a:pt x="848359" y="3154680"/>
                    <a:pt x="855979" y="3073400"/>
                  </a:cubicBezTo>
                  <a:cubicBezTo>
                    <a:pt x="863599" y="2983230"/>
                    <a:pt x="876299" y="2874010"/>
                    <a:pt x="869949" y="2787650"/>
                  </a:cubicBezTo>
                  <a:cubicBezTo>
                    <a:pt x="863599" y="2715260"/>
                    <a:pt x="844549" y="2646680"/>
                    <a:pt x="825499" y="2588260"/>
                  </a:cubicBezTo>
                  <a:cubicBezTo>
                    <a:pt x="808989" y="2542540"/>
                    <a:pt x="796289" y="2480310"/>
                    <a:pt x="767079" y="2466340"/>
                  </a:cubicBezTo>
                  <a:cubicBezTo>
                    <a:pt x="740409" y="2454910"/>
                    <a:pt x="688339" y="2472690"/>
                    <a:pt x="662939" y="2494280"/>
                  </a:cubicBezTo>
                  <a:cubicBezTo>
                    <a:pt x="633729" y="2519680"/>
                    <a:pt x="626109" y="2569210"/>
                    <a:pt x="609599" y="2621280"/>
                  </a:cubicBezTo>
                  <a:cubicBezTo>
                    <a:pt x="586739" y="2697480"/>
                    <a:pt x="561339" y="2830830"/>
                    <a:pt x="549909" y="2909570"/>
                  </a:cubicBezTo>
                  <a:cubicBezTo>
                    <a:pt x="542289" y="2964180"/>
                    <a:pt x="519429" y="3035300"/>
                    <a:pt x="538479" y="3049270"/>
                  </a:cubicBezTo>
                  <a:cubicBezTo>
                    <a:pt x="556259" y="3061970"/>
                    <a:pt x="614679" y="3040380"/>
                    <a:pt x="641349" y="3013710"/>
                  </a:cubicBezTo>
                  <a:cubicBezTo>
                    <a:pt x="680719" y="2974340"/>
                    <a:pt x="697229" y="2874010"/>
                    <a:pt x="715009" y="2801620"/>
                  </a:cubicBezTo>
                  <a:cubicBezTo>
                    <a:pt x="732789" y="2730500"/>
                    <a:pt x="742949" y="2651760"/>
                    <a:pt x="748029" y="2584450"/>
                  </a:cubicBezTo>
                  <a:cubicBezTo>
                    <a:pt x="751839" y="2527300"/>
                    <a:pt x="765809" y="2430780"/>
                    <a:pt x="745489" y="2421890"/>
                  </a:cubicBezTo>
                  <a:cubicBezTo>
                    <a:pt x="728979" y="2414270"/>
                    <a:pt x="679449" y="2470150"/>
                    <a:pt x="652779" y="2505710"/>
                  </a:cubicBezTo>
                  <a:cubicBezTo>
                    <a:pt x="619759" y="2546350"/>
                    <a:pt x="594359" y="2604770"/>
                    <a:pt x="568959" y="2656840"/>
                  </a:cubicBezTo>
                  <a:cubicBezTo>
                    <a:pt x="543559" y="2710180"/>
                    <a:pt x="506729" y="2772410"/>
                    <a:pt x="501649" y="2820670"/>
                  </a:cubicBezTo>
                  <a:cubicBezTo>
                    <a:pt x="496569" y="2857500"/>
                    <a:pt x="496569" y="2896870"/>
                    <a:pt x="515619" y="2919730"/>
                  </a:cubicBezTo>
                  <a:cubicBezTo>
                    <a:pt x="537209" y="2945130"/>
                    <a:pt x="586739" y="2960370"/>
                    <a:pt x="628649" y="2961640"/>
                  </a:cubicBezTo>
                  <a:cubicBezTo>
                    <a:pt x="681989" y="2964180"/>
                    <a:pt x="751839" y="2947670"/>
                    <a:pt x="808989" y="2914650"/>
                  </a:cubicBezTo>
                  <a:cubicBezTo>
                    <a:pt x="877569" y="2874010"/>
                    <a:pt x="949959" y="2781300"/>
                    <a:pt x="1000759" y="2716530"/>
                  </a:cubicBezTo>
                  <a:cubicBezTo>
                    <a:pt x="1042669" y="2664460"/>
                    <a:pt x="1079499" y="2612390"/>
                    <a:pt x="1101089" y="2559050"/>
                  </a:cubicBezTo>
                  <a:cubicBezTo>
                    <a:pt x="1118869" y="2512060"/>
                    <a:pt x="1127759" y="2457450"/>
                    <a:pt x="1127759" y="2416810"/>
                  </a:cubicBezTo>
                  <a:cubicBezTo>
                    <a:pt x="1129029" y="2386330"/>
                    <a:pt x="1126489" y="2340610"/>
                    <a:pt x="1116329" y="2338070"/>
                  </a:cubicBezTo>
                  <a:cubicBezTo>
                    <a:pt x="1104899" y="2335530"/>
                    <a:pt x="1076959" y="2388870"/>
                    <a:pt x="1055369" y="2432050"/>
                  </a:cubicBezTo>
                  <a:cubicBezTo>
                    <a:pt x="1015999" y="2510790"/>
                    <a:pt x="949959" y="2707640"/>
                    <a:pt x="929639" y="2788920"/>
                  </a:cubicBezTo>
                  <a:cubicBezTo>
                    <a:pt x="919479" y="2830830"/>
                    <a:pt x="913129" y="2853690"/>
                    <a:pt x="916939" y="2885440"/>
                  </a:cubicBezTo>
                  <a:cubicBezTo>
                    <a:pt x="920749" y="2918460"/>
                    <a:pt x="957579" y="2956560"/>
                    <a:pt x="957579" y="2985770"/>
                  </a:cubicBezTo>
                  <a:cubicBezTo>
                    <a:pt x="957579" y="3007360"/>
                    <a:pt x="949959" y="3031490"/>
                    <a:pt x="935989" y="3042920"/>
                  </a:cubicBezTo>
                  <a:cubicBezTo>
                    <a:pt x="922019" y="3055620"/>
                    <a:pt x="894079" y="3063240"/>
                    <a:pt x="876299" y="3058160"/>
                  </a:cubicBezTo>
                  <a:cubicBezTo>
                    <a:pt x="858519" y="3054350"/>
                    <a:pt x="838199" y="3037840"/>
                    <a:pt x="829309" y="3017520"/>
                  </a:cubicBezTo>
                  <a:cubicBezTo>
                    <a:pt x="816609" y="2985770"/>
                    <a:pt x="831849" y="2936240"/>
                    <a:pt x="839469" y="2875280"/>
                  </a:cubicBezTo>
                  <a:cubicBezTo>
                    <a:pt x="852169" y="2762250"/>
                    <a:pt x="901699" y="2524760"/>
                    <a:pt x="914399" y="2396490"/>
                  </a:cubicBezTo>
                  <a:cubicBezTo>
                    <a:pt x="922019" y="2311400"/>
                    <a:pt x="924559" y="2249170"/>
                    <a:pt x="920749" y="2183130"/>
                  </a:cubicBezTo>
                  <a:cubicBezTo>
                    <a:pt x="916939" y="2123440"/>
                    <a:pt x="885189" y="2053590"/>
                    <a:pt x="895349" y="2016760"/>
                  </a:cubicBezTo>
                  <a:cubicBezTo>
                    <a:pt x="900429" y="1993900"/>
                    <a:pt x="915669" y="1977390"/>
                    <a:pt x="930909" y="1969770"/>
                  </a:cubicBezTo>
                  <a:cubicBezTo>
                    <a:pt x="943609" y="1962150"/>
                    <a:pt x="962659" y="1962150"/>
                    <a:pt x="976629" y="1965960"/>
                  </a:cubicBezTo>
                  <a:cubicBezTo>
                    <a:pt x="989329" y="1969770"/>
                    <a:pt x="1004569" y="1982470"/>
                    <a:pt x="1012189" y="1992630"/>
                  </a:cubicBezTo>
                  <a:cubicBezTo>
                    <a:pt x="1018539" y="2001520"/>
                    <a:pt x="1023619" y="2007870"/>
                    <a:pt x="1022349" y="2021840"/>
                  </a:cubicBezTo>
                  <a:cubicBezTo>
                    <a:pt x="1015999" y="2073910"/>
                    <a:pt x="871219" y="2258060"/>
                    <a:pt x="810259" y="2363470"/>
                  </a:cubicBezTo>
                  <a:cubicBezTo>
                    <a:pt x="758189" y="2452370"/>
                    <a:pt x="712469" y="2534920"/>
                    <a:pt x="675639" y="2613660"/>
                  </a:cubicBezTo>
                  <a:cubicBezTo>
                    <a:pt x="643889" y="2679700"/>
                    <a:pt x="614679" y="2743200"/>
                    <a:pt x="598169" y="2802890"/>
                  </a:cubicBezTo>
                  <a:cubicBezTo>
                    <a:pt x="585469" y="2851150"/>
                    <a:pt x="594359" y="2913380"/>
                    <a:pt x="579119" y="2941320"/>
                  </a:cubicBezTo>
                  <a:cubicBezTo>
                    <a:pt x="570229" y="2957830"/>
                    <a:pt x="557529" y="2966720"/>
                    <a:pt x="544829" y="2970530"/>
                  </a:cubicBezTo>
                  <a:cubicBezTo>
                    <a:pt x="532129" y="2975610"/>
                    <a:pt x="513079" y="2975610"/>
                    <a:pt x="500379" y="2970530"/>
                  </a:cubicBezTo>
                  <a:cubicBezTo>
                    <a:pt x="486409" y="2965450"/>
                    <a:pt x="472439" y="2952750"/>
                    <a:pt x="466089" y="2941320"/>
                  </a:cubicBezTo>
                  <a:cubicBezTo>
                    <a:pt x="459739" y="2928620"/>
                    <a:pt x="454659" y="2909570"/>
                    <a:pt x="461009" y="2895600"/>
                  </a:cubicBezTo>
                  <a:cubicBezTo>
                    <a:pt x="469899" y="2877820"/>
                    <a:pt x="504189" y="2871470"/>
                    <a:pt x="532129" y="2847340"/>
                  </a:cubicBezTo>
                  <a:cubicBezTo>
                    <a:pt x="586739" y="2799080"/>
                    <a:pt x="683259" y="2696210"/>
                    <a:pt x="749299" y="2611120"/>
                  </a:cubicBezTo>
                  <a:cubicBezTo>
                    <a:pt x="815339" y="2523490"/>
                    <a:pt x="885189" y="2410460"/>
                    <a:pt x="928369" y="2327910"/>
                  </a:cubicBezTo>
                  <a:cubicBezTo>
                    <a:pt x="958849" y="2268220"/>
                    <a:pt x="990599" y="2216150"/>
                    <a:pt x="994409" y="2165350"/>
                  </a:cubicBezTo>
                  <a:cubicBezTo>
                    <a:pt x="998219" y="2125980"/>
                    <a:pt x="966469" y="2081530"/>
                    <a:pt x="967739" y="2052320"/>
                  </a:cubicBezTo>
                  <a:cubicBezTo>
                    <a:pt x="969009" y="2034540"/>
                    <a:pt x="971549" y="2020570"/>
                    <a:pt x="981709" y="2010410"/>
                  </a:cubicBezTo>
                  <a:cubicBezTo>
                    <a:pt x="991869" y="1997710"/>
                    <a:pt x="1017269" y="1985010"/>
                    <a:pt x="1035049" y="1986280"/>
                  </a:cubicBezTo>
                  <a:cubicBezTo>
                    <a:pt x="1052829" y="1987550"/>
                    <a:pt x="1075689" y="2004060"/>
                    <a:pt x="1085849" y="2016760"/>
                  </a:cubicBezTo>
                  <a:cubicBezTo>
                    <a:pt x="1092199" y="2025650"/>
                    <a:pt x="1097279" y="2034540"/>
                    <a:pt x="1094739" y="2045970"/>
                  </a:cubicBezTo>
                  <a:cubicBezTo>
                    <a:pt x="1085849" y="2073910"/>
                    <a:pt x="986789" y="2122170"/>
                    <a:pt x="942339" y="2165350"/>
                  </a:cubicBezTo>
                  <a:cubicBezTo>
                    <a:pt x="901699" y="2205990"/>
                    <a:pt x="862329" y="2252980"/>
                    <a:pt x="834389" y="2293620"/>
                  </a:cubicBezTo>
                  <a:cubicBezTo>
                    <a:pt x="811529" y="2326640"/>
                    <a:pt x="778509" y="2363470"/>
                    <a:pt x="782319" y="2391410"/>
                  </a:cubicBezTo>
                  <a:cubicBezTo>
                    <a:pt x="784859" y="2415540"/>
                    <a:pt x="812799" y="2440940"/>
                    <a:pt x="838199" y="2453640"/>
                  </a:cubicBezTo>
                  <a:cubicBezTo>
                    <a:pt x="872489" y="2468880"/>
                    <a:pt x="944879" y="2467610"/>
                    <a:pt x="976629" y="2454910"/>
                  </a:cubicBezTo>
                  <a:cubicBezTo>
                    <a:pt x="998219" y="2447290"/>
                    <a:pt x="1009649" y="2414270"/>
                    <a:pt x="1021079" y="2413000"/>
                  </a:cubicBezTo>
                  <a:cubicBezTo>
                    <a:pt x="1028699" y="2411730"/>
                    <a:pt x="1032509" y="2414270"/>
                    <a:pt x="1037589" y="2419350"/>
                  </a:cubicBezTo>
                  <a:cubicBezTo>
                    <a:pt x="1049019" y="2429510"/>
                    <a:pt x="1070609" y="2459990"/>
                    <a:pt x="1074419" y="2477770"/>
                  </a:cubicBezTo>
                  <a:cubicBezTo>
                    <a:pt x="1076959" y="2490470"/>
                    <a:pt x="1074419" y="2501900"/>
                    <a:pt x="1069339" y="2513330"/>
                  </a:cubicBezTo>
                  <a:cubicBezTo>
                    <a:pt x="1061719" y="2526030"/>
                    <a:pt x="1052829" y="2541270"/>
                    <a:pt x="1032509" y="2551430"/>
                  </a:cubicBezTo>
                  <a:cubicBezTo>
                    <a:pt x="980439" y="2575560"/>
                    <a:pt x="836929" y="2560320"/>
                    <a:pt x="712469" y="2573020"/>
                  </a:cubicBezTo>
                  <a:cubicBezTo>
                    <a:pt x="535939" y="2590800"/>
                    <a:pt x="171449" y="2668270"/>
                    <a:pt x="74929" y="2655570"/>
                  </a:cubicBezTo>
                  <a:cubicBezTo>
                    <a:pt x="45719" y="2651760"/>
                    <a:pt x="30479" y="2645410"/>
                    <a:pt x="17779" y="2632710"/>
                  </a:cubicBezTo>
                  <a:cubicBezTo>
                    <a:pt x="7619" y="2622550"/>
                    <a:pt x="3809" y="2602230"/>
                    <a:pt x="2539" y="2589530"/>
                  </a:cubicBezTo>
                  <a:cubicBezTo>
                    <a:pt x="2539" y="2578100"/>
                    <a:pt x="3809" y="2567940"/>
                    <a:pt x="10159" y="2559050"/>
                  </a:cubicBezTo>
                  <a:cubicBezTo>
                    <a:pt x="20319" y="2546350"/>
                    <a:pt x="33019" y="2536190"/>
                    <a:pt x="60959" y="2526030"/>
                  </a:cubicBezTo>
                  <a:cubicBezTo>
                    <a:pt x="146049" y="2491740"/>
                    <a:pt x="426719" y="2482850"/>
                    <a:pt x="618489" y="2434590"/>
                  </a:cubicBezTo>
                  <a:cubicBezTo>
                    <a:pt x="830579" y="2382520"/>
                    <a:pt x="1073149" y="2305050"/>
                    <a:pt x="1276349" y="2216150"/>
                  </a:cubicBezTo>
                  <a:cubicBezTo>
                    <a:pt x="1466849" y="2134870"/>
                    <a:pt x="1664969" y="2035810"/>
                    <a:pt x="1805939" y="1930400"/>
                  </a:cubicBezTo>
                  <a:cubicBezTo>
                    <a:pt x="1917699" y="1847850"/>
                    <a:pt x="2015489" y="1743710"/>
                    <a:pt x="2073909" y="1662430"/>
                  </a:cubicBezTo>
                  <a:cubicBezTo>
                    <a:pt x="2113279" y="1607820"/>
                    <a:pt x="2137409" y="1555750"/>
                    <a:pt x="2150109" y="1508760"/>
                  </a:cubicBezTo>
                  <a:cubicBezTo>
                    <a:pt x="2160269" y="1471930"/>
                    <a:pt x="2146299" y="1431290"/>
                    <a:pt x="2157729" y="1405890"/>
                  </a:cubicBezTo>
                  <a:cubicBezTo>
                    <a:pt x="2166619" y="1386840"/>
                    <a:pt x="2185669" y="1371600"/>
                    <a:pt x="2199639" y="1365250"/>
                  </a:cubicBezTo>
                  <a:cubicBezTo>
                    <a:pt x="2209799" y="1361440"/>
                    <a:pt x="2218689" y="1361440"/>
                    <a:pt x="2228849" y="1363980"/>
                  </a:cubicBezTo>
                  <a:cubicBezTo>
                    <a:pt x="2241549" y="1367790"/>
                    <a:pt x="2259329" y="1376680"/>
                    <a:pt x="2266949" y="1388110"/>
                  </a:cubicBezTo>
                  <a:cubicBezTo>
                    <a:pt x="2275839" y="1402080"/>
                    <a:pt x="2283459" y="1427480"/>
                    <a:pt x="2275839" y="1445260"/>
                  </a:cubicBezTo>
                  <a:cubicBezTo>
                    <a:pt x="2265679" y="1471930"/>
                    <a:pt x="2213609" y="1485900"/>
                    <a:pt x="2181859" y="1520190"/>
                  </a:cubicBezTo>
                  <a:cubicBezTo>
                    <a:pt x="2137409" y="1568450"/>
                    <a:pt x="2061209" y="1668780"/>
                    <a:pt x="2043429" y="1723390"/>
                  </a:cubicBezTo>
                  <a:cubicBezTo>
                    <a:pt x="2033269" y="1753870"/>
                    <a:pt x="2025649" y="1794510"/>
                    <a:pt x="2039619" y="1803400"/>
                  </a:cubicBezTo>
                  <a:cubicBezTo>
                    <a:pt x="2073909" y="1821180"/>
                    <a:pt x="2280919" y="1647190"/>
                    <a:pt x="2387599" y="1557020"/>
                  </a:cubicBezTo>
                  <a:cubicBezTo>
                    <a:pt x="2490469" y="1468120"/>
                    <a:pt x="2600959" y="1372870"/>
                    <a:pt x="2672079" y="1270000"/>
                  </a:cubicBezTo>
                  <a:cubicBezTo>
                    <a:pt x="2734309" y="1177290"/>
                    <a:pt x="2778759" y="1065530"/>
                    <a:pt x="2804159" y="975360"/>
                  </a:cubicBezTo>
                  <a:cubicBezTo>
                    <a:pt x="2824479" y="902970"/>
                    <a:pt x="2848609" y="829310"/>
                    <a:pt x="2828289" y="773430"/>
                  </a:cubicBezTo>
                  <a:cubicBezTo>
                    <a:pt x="2807969" y="718820"/>
                    <a:pt x="2744469" y="668020"/>
                    <a:pt x="2686049" y="642620"/>
                  </a:cubicBezTo>
                  <a:cubicBezTo>
                    <a:pt x="2622549" y="613410"/>
                    <a:pt x="2526029" y="621030"/>
                    <a:pt x="2458719" y="621030"/>
                  </a:cubicBezTo>
                  <a:cubicBezTo>
                    <a:pt x="2405379" y="619760"/>
                    <a:pt x="2364739" y="609600"/>
                    <a:pt x="2316479" y="629920"/>
                  </a:cubicBezTo>
                  <a:cubicBezTo>
                    <a:pt x="2249169" y="656590"/>
                    <a:pt x="2165349" y="735330"/>
                    <a:pt x="2109469" y="806450"/>
                  </a:cubicBezTo>
                  <a:cubicBezTo>
                    <a:pt x="2049779" y="880110"/>
                    <a:pt x="2000249" y="994410"/>
                    <a:pt x="1973579" y="1066800"/>
                  </a:cubicBezTo>
                  <a:cubicBezTo>
                    <a:pt x="1954529" y="1117600"/>
                    <a:pt x="1922779" y="1173480"/>
                    <a:pt x="1941829" y="1197610"/>
                  </a:cubicBezTo>
                  <a:cubicBezTo>
                    <a:pt x="1963419" y="1226820"/>
                    <a:pt x="2052319" y="1223010"/>
                    <a:pt x="2127249" y="1207770"/>
                  </a:cubicBezTo>
                  <a:cubicBezTo>
                    <a:pt x="2263139" y="1181100"/>
                    <a:pt x="2512059" y="1035050"/>
                    <a:pt x="2668269" y="951230"/>
                  </a:cubicBezTo>
                  <a:cubicBezTo>
                    <a:pt x="2792729" y="882650"/>
                    <a:pt x="2918459" y="829310"/>
                    <a:pt x="2994659" y="749300"/>
                  </a:cubicBezTo>
                  <a:cubicBezTo>
                    <a:pt x="3058159" y="683260"/>
                    <a:pt x="3101339" y="598170"/>
                    <a:pt x="3119119" y="525780"/>
                  </a:cubicBezTo>
                  <a:cubicBezTo>
                    <a:pt x="3133089" y="463550"/>
                    <a:pt x="3136899" y="389890"/>
                    <a:pt x="3111499" y="345440"/>
                  </a:cubicBezTo>
                  <a:cubicBezTo>
                    <a:pt x="3086099" y="300990"/>
                    <a:pt x="3030219" y="267970"/>
                    <a:pt x="2973069" y="254000"/>
                  </a:cubicBezTo>
                  <a:cubicBezTo>
                    <a:pt x="2898139" y="236220"/>
                    <a:pt x="2796539" y="248920"/>
                    <a:pt x="2694939" y="285750"/>
                  </a:cubicBezTo>
                  <a:cubicBezTo>
                    <a:pt x="2543809" y="339090"/>
                    <a:pt x="2325369" y="497840"/>
                    <a:pt x="2178049" y="615950"/>
                  </a:cubicBezTo>
                  <a:cubicBezTo>
                    <a:pt x="2049779" y="720090"/>
                    <a:pt x="1926589" y="842010"/>
                    <a:pt x="1850389" y="946150"/>
                  </a:cubicBezTo>
                  <a:cubicBezTo>
                    <a:pt x="1793239" y="1021080"/>
                    <a:pt x="1738629" y="1108710"/>
                    <a:pt x="1733549" y="1163320"/>
                  </a:cubicBezTo>
                  <a:cubicBezTo>
                    <a:pt x="1731009" y="1195070"/>
                    <a:pt x="1734819" y="1223010"/>
                    <a:pt x="1758949" y="1240790"/>
                  </a:cubicBezTo>
                  <a:cubicBezTo>
                    <a:pt x="1805939" y="1277620"/>
                    <a:pt x="1958339" y="1275080"/>
                    <a:pt x="2078989" y="1258570"/>
                  </a:cubicBezTo>
                  <a:cubicBezTo>
                    <a:pt x="2241549" y="1238250"/>
                    <a:pt x="2458719" y="1160780"/>
                    <a:pt x="2641599" y="1078230"/>
                  </a:cubicBezTo>
                  <a:cubicBezTo>
                    <a:pt x="2832099" y="993140"/>
                    <a:pt x="3055619" y="880110"/>
                    <a:pt x="3196589" y="751840"/>
                  </a:cubicBezTo>
                  <a:cubicBezTo>
                    <a:pt x="3313429" y="645160"/>
                    <a:pt x="3408679" y="492760"/>
                    <a:pt x="3455669" y="388620"/>
                  </a:cubicBezTo>
                  <a:cubicBezTo>
                    <a:pt x="3486149" y="322580"/>
                    <a:pt x="3516629" y="255270"/>
                    <a:pt x="3497579" y="210820"/>
                  </a:cubicBezTo>
                  <a:cubicBezTo>
                    <a:pt x="3479799" y="166370"/>
                    <a:pt x="3403599" y="130810"/>
                    <a:pt x="3348989" y="121920"/>
                  </a:cubicBezTo>
                  <a:cubicBezTo>
                    <a:pt x="3288029" y="110490"/>
                    <a:pt x="3221989" y="129540"/>
                    <a:pt x="3147059" y="158750"/>
                  </a:cubicBezTo>
                  <a:cubicBezTo>
                    <a:pt x="3032759" y="204470"/>
                    <a:pt x="2886709" y="311150"/>
                    <a:pt x="2753359" y="416560"/>
                  </a:cubicBezTo>
                  <a:cubicBezTo>
                    <a:pt x="2594609" y="543560"/>
                    <a:pt x="2397759" y="726440"/>
                    <a:pt x="2268219" y="880110"/>
                  </a:cubicBezTo>
                  <a:cubicBezTo>
                    <a:pt x="2161539" y="1005840"/>
                    <a:pt x="2073909" y="1153160"/>
                    <a:pt x="2014219" y="1256030"/>
                  </a:cubicBezTo>
                  <a:cubicBezTo>
                    <a:pt x="1976119" y="1324610"/>
                    <a:pt x="1941829" y="1383030"/>
                    <a:pt x="1930399" y="1433830"/>
                  </a:cubicBezTo>
                  <a:cubicBezTo>
                    <a:pt x="1922779" y="1466850"/>
                    <a:pt x="1940559" y="1499870"/>
                    <a:pt x="1930399" y="1521460"/>
                  </a:cubicBezTo>
                  <a:cubicBezTo>
                    <a:pt x="1921509" y="1537970"/>
                    <a:pt x="1901189" y="1551940"/>
                    <a:pt x="1885949" y="1554480"/>
                  </a:cubicBezTo>
                  <a:cubicBezTo>
                    <a:pt x="1869439" y="1557020"/>
                    <a:pt x="1844039" y="1545590"/>
                    <a:pt x="1832609" y="1536700"/>
                  </a:cubicBezTo>
                  <a:cubicBezTo>
                    <a:pt x="1824989" y="1530350"/>
                    <a:pt x="1821179" y="1521460"/>
                    <a:pt x="1818639" y="1512570"/>
                  </a:cubicBezTo>
                  <a:cubicBezTo>
                    <a:pt x="1816099" y="1499870"/>
                    <a:pt x="1811019" y="1484630"/>
                    <a:pt x="1822449" y="1469390"/>
                  </a:cubicBezTo>
                  <a:cubicBezTo>
                    <a:pt x="1858009" y="1418590"/>
                    <a:pt x="2110739" y="1347470"/>
                    <a:pt x="2239009" y="1276350"/>
                  </a:cubicBezTo>
                  <a:cubicBezTo>
                    <a:pt x="2357119" y="1209040"/>
                    <a:pt x="2458719" y="1145540"/>
                    <a:pt x="2566669" y="1057910"/>
                  </a:cubicBezTo>
                  <a:cubicBezTo>
                    <a:pt x="2688589" y="960120"/>
                    <a:pt x="2834639" y="824230"/>
                    <a:pt x="2924809" y="708660"/>
                  </a:cubicBezTo>
                  <a:cubicBezTo>
                    <a:pt x="2997199" y="617220"/>
                    <a:pt x="3053079" y="515620"/>
                    <a:pt x="3087369" y="436880"/>
                  </a:cubicBezTo>
                  <a:cubicBezTo>
                    <a:pt x="3111499" y="383540"/>
                    <a:pt x="3115309" y="316230"/>
                    <a:pt x="3133089" y="294640"/>
                  </a:cubicBezTo>
                  <a:cubicBezTo>
                    <a:pt x="3140709" y="284480"/>
                    <a:pt x="3147059" y="281940"/>
                    <a:pt x="3157219" y="279400"/>
                  </a:cubicBezTo>
                  <a:cubicBezTo>
                    <a:pt x="3168649" y="276860"/>
                    <a:pt x="3186429" y="276860"/>
                    <a:pt x="3197859" y="281940"/>
                  </a:cubicBezTo>
                  <a:cubicBezTo>
                    <a:pt x="3209289" y="287020"/>
                    <a:pt x="3221989" y="299720"/>
                    <a:pt x="3227069" y="311150"/>
                  </a:cubicBezTo>
                  <a:cubicBezTo>
                    <a:pt x="3232149" y="322580"/>
                    <a:pt x="3230879" y="342900"/>
                    <a:pt x="3229609" y="353060"/>
                  </a:cubicBezTo>
                  <a:cubicBezTo>
                    <a:pt x="3228339" y="358140"/>
                    <a:pt x="3229609" y="360680"/>
                    <a:pt x="3223259" y="365760"/>
                  </a:cubicBezTo>
                  <a:cubicBezTo>
                    <a:pt x="3191509" y="388620"/>
                    <a:pt x="2917189" y="372110"/>
                    <a:pt x="2766059" y="419100"/>
                  </a:cubicBezTo>
                  <a:cubicBezTo>
                    <a:pt x="2598419" y="471170"/>
                    <a:pt x="2432049" y="577850"/>
                    <a:pt x="2269489" y="680720"/>
                  </a:cubicBezTo>
                  <a:cubicBezTo>
                    <a:pt x="2096769" y="789940"/>
                    <a:pt x="1913889" y="942340"/>
                    <a:pt x="1764029" y="1062990"/>
                  </a:cubicBezTo>
                  <a:cubicBezTo>
                    <a:pt x="1638299" y="1162050"/>
                    <a:pt x="1512569" y="1263650"/>
                    <a:pt x="1427479" y="1346200"/>
                  </a:cubicBezTo>
                  <a:cubicBezTo>
                    <a:pt x="1367789" y="1402080"/>
                    <a:pt x="1275079" y="1470660"/>
                    <a:pt x="1286509" y="1497330"/>
                  </a:cubicBezTo>
                  <a:cubicBezTo>
                    <a:pt x="1299209" y="1527810"/>
                    <a:pt x="1436369" y="1520190"/>
                    <a:pt x="1534159" y="1501140"/>
                  </a:cubicBezTo>
                  <a:cubicBezTo>
                    <a:pt x="1692909" y="1470660"/>
                    <a:pt x="1929129" y="1347470"/>
                    <a:pt x="2132329" y="1249680"/>
                  </a:cubicBezTo>
                  <a:cubicBezTo>
                    <a:pt x="2353309" y="1143000"/>
                    <a:pt x="2614929" y="1009650"/>
                    <a:pt x="2809239" y="877570"/>
                  </a:cubicBezTo>
                  <a:cubicBezTo>
                    <a:pt x="2974339" y="765810"/>
                    <a:pt x="3128009" y="624840"/>
                    <a:pt x="3237229" y="525780"/>
                  </a:cubicBezTo>
                  <a:cubicBezTo>
                    <a:pt x="3309619" y="458470"/>
                    <a:pt x="3375659" y="368300"/>
                    <a:pt x="3409949" y="349250"/>
                  </a:cubicBezTo>
                  <a:cubicBezTo>
                    <a:pt x="3421379" y="342900"/>
                    <a:pt x="3427729" y="342900"/>
                    <a:pt x="3436619" y="344170"/>
                  </a:cubicBezTo>
                  <a:cubicBezTo>
                    <a:pt x="3448049" y="344170"/>
                    <a:pt x="3464559" y="350520"/>
                    <a:pt x="3474719" y="359410"/>
                  </a:cubicBezTo>
                  <a:cubicBezTo>
                    <a:pt x="3483609" y="368300"/>
                    <a:pt x="3491229" y="383540"/>
                    <a:pt x="3492499" y="396240"/>
                  </a:cubicBezTo>
                  <a:cubicBezTo>
                    <a:pt x="3492499" y="408940"/>
                    <a:pt x="3486149" y="426720"/>
                    <a:pt x="3481069" y="435610"/>
                  </a:cubicBezTo>
                  <a:cubicBezTo>
                    <a:pt x="3478529" y="440690"/>
                    <a:pt x="3477259" y="443230"/>
                    <a:pt x="3470909" y="445770"/>
                  </a:cubicBezTo>
                  <a:cubicBezTo>
                    <a:pt x="3448049" y="452120"/>
                    <a:pt x="3352799" y="397510"/>
                    <a:pt x="3279139" y="402590"/>
                  </a:cubicBezTo>
                  <a:cubicBezTo>
                    <a:pt x="3169919" y="410210"/>
                    <a:pt x="3031489" y="483870"/>
                    <a:pt x="2890519" y="548640"/>
                  </a:cubicBezTo>
                  <a:cubicBezTo>
                    <a:pt x="2706369" y="631190"/>
                    <a:pt x="2476499" y="741680"/>
                    <a:pt x="2277109" y="872490"/>
                  </a:cubicBezTo>
                  <a:cubicBezTo>
                    <a:pt x="2062479" y="1012190"/>
                    <a:pt x="1817369" y="1226820"/>
                    <a:pt x="1650999" y="1371600"/>
                  </a:cubicBezTo>
                  <a:cubicBezTo>
                    <a:pt x="1534159" y="1473200"/>
                    <a:pt x="1433829" y="1588770"/>
                    <a:pt x="1365249" y="1644650"/>
                  </a:cubicBezTo>
                  <a:cubicBezTo>
                    <a:pt x="1330959" y="1672590"/>
                    <a:pt x="1281429" y="1684020"/>
                    <a:pt x="1281429" y="1703070"/>
                  </a:cubicBezTo>
                  <a:cubicBezTo>
                    <a:pt x="1282699" y="1720850"/>
                    <a:pt x="1328419" y="1750060"/>
                    <a:pt x="1365249" y="1755140"/>
                  </a:cubicBezTo>
                  <a:cubicBezTo>
                    <a:pt x="1427479" y="1761490"/>
                    <a:pt x="1522729" y="1706880"/>
                    <a:pt x="1624329" y="1663700"/>
                  </a:cubicBezTo>
                  <a:cubicBezTo>
                    <a:pt x="1776729" y="1600200"/>
                    <a:pt x="1991359" y="1501140"/>
                    <a:pt x="2181859" y="1386840"/>
                  </a:cubicBezTo>
                  <a:cubicBezTo>
                    <a:pt x="2401569" y="1256030"/>
                    <a:pt x="2839719" y="1007110"/>
                    <a:pt x="2860039" y="905510"/>
                  </a:cubicBezTo>
                  <a:cubicBezTo>
                    <a:pt x="2866389" y="871220"/>
                    <a:pt x="2839719" y="838200"/>
                    <a:pt x="2809239" y="822960"/>
                  </a:cubicBezTo>
                  <a:cubicBezTo>
                    <a:pt x="2757169" y="800100"/>
                    <a:pt x="2627629" y="844550"/>
                    <a:pt x="2534919" y="866140"/>
                  </a:cubicBezTo>
                  <a:cubicBezTo>
                    <a:pt x="2435859" y="889000"/>
                    <a:pt x="2345689" y="899160"/>
                    <a:pt x="2230119" y="960120"/>
                  </a:cubicBezTo>
                  <a:cubicBezTo>
                    <a:pt x="2038349" y="1062990"/>
                    <a:pt x="1516379" y="1477010"/>
                    <a:pt x="1537969" y="1521460"/>
                  </a:cubicBezTo>
                  <a:cubicBezTo>
                    <a:pt x="1551939" y="1549400"/>
                    <a:pt x="1764029" y="1475740"/>
                    <a:pt x="1880869" y="1433830"/>
                  </a:cubicBezTo>
                  <a:cubicBezTo>
                    <a:pt x="2011679" y="1386840"/>
                    <a:pt x="2157729" y="1313180"/>
                    <a:pt x="2282189" y="1247140"/>
                  </a:cubicBezTo>
                  <a:cubicBezTo>
                    <a:pt x="2396489" y="1186180"/>
                    <a:pt x="2546349" y="1061720"/>
                    <a:pt x="2603499" y="1055370"/>
                  </a:cubicBezTo>
                  <a:cubicBezTo>
                    <a:pt x="2623819" y="1052830"/>
                    <a:pt x="2633979" y="1060450"/>
                    <a:pt x="2645409" y="1069340"/>
                  </a:cubicBezTo>
                  <a:cubicBezTo>
                    <a:pt x="2655569" y="1076960"/>
                    <a:pt x="2664459" y="1093470"/>
                    <a:pt x="2666999" y="1106170"/>
                  </a:cubicBezTo>
                  <a:cubicBezTo>
                    <a:pt x="2669539" y="1118870"/>
                    <a:pt x="2664459" y="1137920"/>
                    <a:pt x="2658109" y="1148080"/>
                  </a:cubicBezTo>
                  <a:cubicBezTo>
                    <a:pt x="2654299" y="1156970"/>
                    <a:pt x="2647949" y="1164590"/>
                    <a:pt x="2637789" y="1168400"/>
                  </a:cubicBezTo>
                  <a:cubicBezTo>
                    <a:pt x="2621279" y="1176020"/>
                    <a:pt x="2597149" y="1159510"/>
                    <a:pt x="2559049" y="1168400"/>
                  </a:cubicBezTo>
                  <a:cubicBezTo>
                    <a:pt x="2430779" y="1202690"/>
                    <a:pt x="1761489" y="1578610"/>
                    <a:pt x="1775459" y="1612900"/>
                  </a:cubicBezTo>
                  <a:cubicBezTo>
                    <a:pt x="1786889" y="1640840"/>
                    <a:pt x="2155189" y="1526540"/>
                    <a:pt x="2341879" y="1477010"/>
                  </a:cubicBezTo>
                  <a:cubicBezTo>
                    <a:pt x="2524759" y="1428750"/>
                    <a:pt x="2747009" y="1366520"/>
                    <a:pt x="2882899" y="1319530"/>
                  </a:cubicBezTo>
                  <a:cubicBezTo>
                    <a:pt x="2966719" y="1290320"/>
                    <a:pt x="3041649" y="1244600"/>
                    <a:pt x="3084829" y="1238250"/>
                  </a:cubicBezTo>
                  <a:cubicBezTo>
                    <a:pt x="3102609" y="1235710"/>
                    <a:pt x="3115309" y="1236980"/>
                    <a:pt x="3126739" y="1242060"/>
                  </a:cubicBezTo>
                  <a:cubicBezTo>
                    <a:pt x="3135629" y="1245870"/>
                    <a:pt x="3143249" y="1250950"/>
                    <a:pt x="3148329" y="1259840"/>
                  </a:cubicBezTo>
                  <a:cubicBezTo>
                    <a:pt x="3154679" y="1270000"/>
                    <a:pt x="3161029" y="1286510"/>
                    <a:pt x="3159759" y="1300480"/>
                  </a:cubicBezTo>
                  <a:cubicBezTo>
                    <a:pt x="3159759" y="1313180"/>
                    <a:pt x="3155949" y="1327150"/>
                    <a:pt x="3141979" y="1338580"/>
                  </a:cubicBezTo>
                  <a:cubicBezTo>
                    <a:pt x="3116579" y="1358900"/>
                    <a:pt x="3061969" y="1352550"/>
                    <a:pt x="2981959" y="1374140"/>
                  </a:cubicBezTo>
                  <a:cubicBezTo>
                    <a:pt x="2738119" y="1438910"/>
                    <a:pt x="1851659" y="1714500"/>
                    <a:pt x="1515109" y="1821180"/>
                  </a:cubicBezTo>
                  <a:cubicBezTo>
                    <a:pt x="1336039" y="1877060"/>
                    <a:pt x="1202689" y="1913890"/>
                    <a:pt x="1107439" y="1954530"/>
                  </a:cubicBezTo>
                  <a:cubicBezTo>
                    <a:pt x="1052829" y="1977390"/>
                    <a:pt x="1014729" y="2012950"/>
                    <a:pt x="982979" y="2019300"/>
                  </a:cubicBezTo>
                  <a:cubicBezTo>
                    <a:pt x="966469" y="2023110"/>
                    <a:pt x="953769" y="2023110"/>
                    <a:pt x="941069" y="2016760"/>
                  </a:cubicBezTo>
                  <a:cubicBezTo>
                    <a:pt x="929639" y="2011680"/>
                    <a:pt x="916939" y="1998980"/>
                    <a:pt x="911859" y="1987550"/>
                  </a:cubicBezTo>
                  <a:cubicBezTo>
                    <a:pt x="906779" y="1979930"/>
                    <a:pt x="904239" y="1969770"/>
                    <a:pt x="905509" y="1960880"/>
                  </a:cubicBezTo>
                  <a:cubicBezTo>
                    <a:pt x="906779" y="1948180"/>
                    <a:pt x="914399" y="1931670"/>
                    <a:pt x="922019" y="1921510"/>
                  </a:cubicBezTo>
                  <a:cubicBezTo>
                    <a:pt x="928369" y="1915160"/>
                    <a:pt x="933449" y="1911350"/>
                    <a:pt x="946149" y="1907540"/>
                  </a:cubicBezTo>
                  <a:cubicBezTo>
                    <a:pt x="989329" y="1894840"/>
                    <a:pt x="1116329" y="1920240"/>
                    <a:pt x="1235709" y="1911350"/>
                  </a:cubicBezTo>
                  <a:cubicBezTo>
                    <a:pt x="1433829" y="1894840"/>
                    <a:pt x="1752599" y="1824990"/>
                    <a:pt x="2019299" y="1774190"/>
                  </a:cubicBezTo>
                  <a:cubicBezTo>
                    <a:pt x="2296159" y="1720850"/>
                    <a:pt x="2649219" y="1648460"/>
                    <a:pt x="2866389" y="1596390"/>
                  </a:cubicBezTo>
                  <a:cubicBezTo>
                    <a:pt x="3002279" y="1563370"/>
                    <a:pt x="3139439" y="1510030"/>
                    <a:pt x="3196589" y="1507490"/>
                  </a:cubicBezTo>
                  <a:cubicBezTo>
                    <a:pt x="3216909" y="1506220"/>
                    <a:pt x="3225799" y="1507490"/>
                    <a:pt x="3237229" y="1513840"/>
                  </a:cubicBezTo>
                  <a:cubicBezTo>
                    <a:pt x="3248659" y="1520190"/>
                    <a:pt x="3258819" y="1532890"/>
                    <a:pt x="3262629" y="1544320"/>
                  </a:cubicBezTo>
                  <a:cubicBezTo>
                    <a:pt x="3267709" y="1557020"/>
                    <a:pt x="3267709" y="1573530"/>
                    <a:pt x="3261359" y="1584960"/>
                  </a:cubicBezTo>
                  <a:cubicBezTo>
                    <a:pt x="3255009" y="1598930"/>
                    <a:pt x="3239769" y="1614170"/>
                    <a:pt x="3220719" y="1619250"/>
                  </a:cubicBezTo>
                  <a:cubicBezTo>
                    <a:pt x="3191509" y="1628140"/>
                    <a:pt x="3162299" y="1604010"/>
                    <a:pt x="3098799" y="1605280"/>
                  </a:cubicBezTo>
                  <a:cubicBezTo>
                    <a:pt x="2882899" y="1609090"/>
                    <a:pt x="1790699" y="1847850"/>
                    <a:pt x="1658619" y="1826260"/>
                  </a:cubicBezTo>
                  <a:cubicBezTo>
                    <a:pt x="1637029" y="1822450"/>
                    <a:pt x="1630679" y="1816100"/>
                    <a:pt x="1621789" y="1807210"/>
                  </a:cubicBezTo>
                  <a:cubicBezTo>
                    <a:pt x="1614169" y="1797050"/>
                    <a:pt x="1607819" y="1781810"/>
                    <a:pt x="1607819" y="1769110"/>
                  </a:cubicBezTo>
                  <a:cubicBezTo>
                    <a:pt x="1606549" y="1755140"/>
                    <a:pt x="1612899" y="1739900"/>
                    <a:pt x="1621789" y="1729740"/>
                  </a:cubicBezTo>
                  <a:cubicBezTo>
                    <a:pt x="1630679" y="1719580"/>
                    <a:pt x="1643379" y="1711960"/>
                    <a:pt x="1658619" y="1710690"/>
                  </a:cubicBezTo>
                  <a:cubicBezTo>
                    <a:pt x="1680209" y="1708150"/>
                    <a:pt x="1696719" y="1728470"/>
                    <a:pt x="1746249" y="1736090"/>
                  </a:cubicBezTo>
                  <a:cubicBezTo>
                    <a:pt x="1986279" y="1771650"/>
                    <a:pt x="3757929" y="1714500"/>
                    <a:pt x="3895089" y="1748790"/>
                  </a:cubicBezTo>
                  <a:cubicBezTo>
                    <a:pt x="3911599" y="1752600"/>
                    <a:pt x="3912869" y="1755140"/>
                    <a:pt x="3920489" y="1761490"/>
                  </a:cubicBezTo>
                  <a:cubicBezTo>
                    <a:pt x="3928109" y="1770380"/>
                    <a:pt x="3938269" y="1785620"/>
                    <a:pt x="3939539" y="1798320"/>
                  </a:cubicBezTo>
                  <a:cubicBezTo>
                    <a:pt x="3940809" y="1811020"/>
                    <a:pt x="3936999" y="1827530"/>
                    <a:pt x="3929379" y="1837690"/>
                  </a:cubicBezTo>
                  <a:cubicBezTo>
                    <a:pt x="3921759" y="1849120"/>
                    <a:pt x="3912869" y="1854200"/>
                    <a:pt x="3895089" y="1861820"/>
                  </a:cubicBezTo>
                  <a:cubicBezTo>
                    <a:pt x="3845559" y="1883410"/>
                    <a:pt x="3716019" y="1903730"/>
                    <a:pt x="3589019" y="1924050"/>
                  </a:cubicBezTo>
                  <a:cubicBezTo>
                    <a:pt x="3387089" y="1954530"/>
                    <a:pt x="2891789" y="2018030"/>
                    <a:pt x="2795269" y="2009140"/>
                  </a:cubicBezTo>
                  <a:cubicBezTo>
                    <a:pt x="2772409" y="2006600"/>
                    <a:pt x="2764789" y="2004060"/>
                    <a:pt x="2754629" y="1996440"/>
                  </a:cubicBezTo>
                  <a:cubicBezTo>
                    <a:pt x="2744469" y="1988820"/>
                    <a:pt x="2734309" y="1973580"/>
                    <a:pt x="2733039" y="1960880"/>
                  </a:cubicBezTo>
                  <a:cubicBezTo>
                    <a:pt x="2730499" y="1944370"/>
                    <a:pt x="2738119" y="1918970"/>
                    <a:pt x="2748279" y="1907540"/>
                  </a:cubicBezTo>
                  <a:cubicBezTo>
                    <a:pt x="2757169" y="1897380"/>
                    <a:pt x="2764789" y="1897380"/>
                    <a:pt x="2787649" y="1889760"/>
                  </a:cubicBezTo>
                  <a:cubicBezTo>
                    <a:pt x="2922269" y="1849120"/>
                    <a:pt x="4108449" y="1647190"/>
                    <a:pt x="4260849" y="1661160"/>
                  </a:cubicBezTo>
                  <a:cubicBezTo>
                    <a:pt x="4288789" y="1663700"/>
                    <a:pt x="4298949" y="1668780"/>
                    <a:pt x="4310379" y="1678940"/>
                  </a:cubicBezTo>
                  <a:cubicBezTo>
                    <a:pt x="4319269" y="1687830"/>
                    <a:pt x="4325619" y="1704340"/>
                    <a:pt x="4325619" y="1717040"/>
                  </a:cubicBezTo>
                  <a:cubicBezTo>
                    <a:pt x="4325619" y="1729740"/>
                    <a:pt x="4320539" y="1744980"/>
                    <a:pt x="4311649" y="1755140"/>
                  </a:cubicBezTo>
                  <a:cubicBezTo>
                    <a:pt x="4304029" y="1765300"/>
                    <a:pt x="4296409" y="1767840"/>
                    <a:pt x="4276089" y="1774190"/>
                  </a:cubicBezTo>
                  <a:cubicBezTo>
                    <a:pt x="4185919" y="1803400"/>
                    <a:pt x="3713479" y="1838960"/>
                    <a:pt x="3503929" y="1855470"/>
                  </a:cubicBezTo>
                  <a:cubicBezTo>
                    <a:pt x="3361689" y="1865630"/>
                    <a:pt x="3190239" y="1888490"/>
                    <a:pt x="3143249" y="1874520"/>
                  </a:cubicBezTo>
                  <a:cubicBezTo>
                    <a:pt x="3130549" y="1870710"/>
                    <a:pt x="3126739" y="1865630"/>
                    <a:pt x="3121659" y="1858010"/>
                  </a:cubicBezTo>
                  <a:cubicBezTo>
                    <a:pt x="3114039" y="1849120"/>
                    <a:pt x="3108959" y="1831340"/>
                    <a:pt x="3107689" y="1819910"/>
                  </a:cubicBezTo>
                  <a:cubicBezTo>
                    <a:pt x="3107689" y="1809750"/>
                    <a:pt x="3110229" y="1802130"/>
                    <a:pt x="3115309" y="1793240"/>
                  </a:cubicBezTo>
                  <a:cubicBezTo>
                    <a:pt x="3121659" y="1783080"/>
                    <a:pt x="3128009" y="1776730"/>
                    <a:pt x="3145789" y="1766570"/>
                  </a:cubicBezTo>
                  <a:cubicBezTo>
                    <a:pt x="3202939" y="1738630"/>
                    <a:pt x="3425189" y="1705610"/>
                    <a:pt x="3542029" y="1668780"/>
                  </a:cubicBezTo>
                  <a:cubicBezTo>
                    <a:pt x="3638549" y="1639570"/>
                    <a:pt x="3735069" y="1600200"/>
                    <a:pt x="3801109" y="1570990"/>
                  </a:cubicBezTo>
                  <a:cubicBezTo>
                    <a:pt x="3843019" y="1551940"/>
                    <a:pt x="3876039" y="1520190"/>
                    <a:pt x="3902709" y="1516380"/>
                  </a:cubicBezTo>
                  <a:cubicBezTo>
                    <a:pt x="3919219" y="1515110"/>
                    <a:pt x="3933189" y="1518920"/>
                    <a:pt x="3944619" y="1526540"/>
                  </a:cubicBezTo>
                  <a:cubicBezTo>
                    <a:pt x="3954779" y="1534160"/>
                    <a:pt x="3964939" y="1549400"/>
                    <a:pt x="3968749" y="1562100"/>
                  </a:cubicBezTo>
                  <a:cubicBezTo>
                    <a:pt x="3971289" y="1574800"/>
                    <a:pt x="3970019" y="1592580"/>
                    <a:pt x="3963669" y="1604010"/>
                  </a:cubicBezTo>
                  <a:cubicBezTo>
                    <a:pt x="3957319" y="1616710"/>
                    <a:pt x="3945889" y="1629410"/>
                    <a:pt x="3931919" y="1633220"/>
                  </a:cubicBezTo>
                  <a:cubicBezTo>
                    <a:pt x="3909059" y="1638300"/>
                    <a:pt x="3887469" y="1615440"/>
                    <a:pt x="3837939" y="1612900"/>
                  </a:cubicBezTo>
                  <a:cubicBezTo>
                    <a:pt x="3669029" y="1604010"/>
                    <a:pt x="2793999" y="1769110"/>
                    <a:pt x="2686049" y="1734820"/>
                  </a:cubicBezTo>
                  <a:cubicBezTo>
                    <a:pt x="2665729" y="1727200"/>
                    <a:pt x="2660649" y="1717040"/>
                    <a:pt x="2654299" y="1705610"/>
                  </a:cubicBezTo>
                  <a:cubicBezTo>
                    <a:pt x="2649219" y="1697990"/>
                    <a:pt x="2647949" y="1687830"/>
                    <a:pt x="2647949" y="1678940"/>
                  </a:cubicBezTo>
                  <a:cubicBezTo>
                    <a:pt x="2649219" y="1666240"/>
                    <a:pt x="2655569" y="1648460"/>
                    <a:pt x="2663189" y="1639570"/>
                  </a:cubicBezTo>
                  <a:cubicBezTo>
                    <a:pt x="2669539" y="1630680"/>
                    <a:pt x="2672079" y="1629410"/>
                    <a:pt x="2687319" y="1623060"/>
                  </a:cubicBezTo>
                  <a:cubicBezTo>
                    <a:pt x="2767329" y="1590040"/>
                    <a:pt x="3448049" y="1459230"/>
                    <a:pt x="3548379" y="1473200"/>
                  </a:cubicBezTo>
                  <a:cubicBezTo>
                    <a:pt x="3569969" y="1475740"/>
                    <a:pt x="3577589" y="1482090"/>
                    <a:pt x="3586479" y="1492250"/>
                  </a:cubicBezTo>
                  <a:cubicBezTo>
                    <a:pt x="3595369" y="1501140"/>
                    <a:pt x="3601719" y="1517650"/>
                    <a:pt x="3602989" y="1531620"/>
                  </a:cubicBezTo>
                  <a:cubicBezTo>
                    <a:pt x="3602989" y="1544320"/>
                    <a:pt x="3596639" y="1560830"/>
                    <a:pt x="3589019" y="1570990"/>
                  </a:cubicBezTo>
                  <a:cubicBezTo>
                    <a:pt x="3580129" y="1582420"/>
                    <a:pt x="3572509" y="1586230"/>
                    <a:pt x="3550919" y="1592580"/>
                  </a:cubicBezTo>
                  <a:cubicBezTo>
                    <a:pt x="3479799" y="1612900"/>
                    <a:pt x="3233419" y="1614170"/>
                    <a:pt x="3039109" y="1621790"/>
                  </a:cubicBezTo>
                  <a:cubicBezTo>
                    <a:pt x="2782569" y="1631950"/>
                    <a:pt x="2233929" y="1658620"/>
                    <a:pt x="2148839" y="1638300"/>
                  </a:cubicBezTo>
                  <a:cubicBezTo>
                    <a:pt x="2133599" y="1635760"/>
                    <a:pt x="2129789" y="1633220"/>
                    <a:pt x="2123439" y="1625600"/>
                  </a:cubicBezTo>
                  <a:cubicBezTo>
                    <a:pt x="2114549" y="1617980"/>
                    <a:pt x="2104389" y="1602740"/>
                    <a:pt x="2101849" y="1588770"/>
                  </a:cubicBezTo>
                  <a:cubicBezTo>
                    <a:pt x="2100579" y="1576070"/>
                    <a:pt x="2104389" y="1558290"/>
                    <a:pt x="2112009" y="1548130"/>
                  </a:cubicBezTo>
                  <a:cubicBezTo>
                    <a:pt x="2118359" y="1536700"/>
                    <a:pt x="2125979" y="1530350"/>
                    <a:pt x="2146299" y="1522730"/>
                  </a:cubicBezTo>
                  <a:cubicBezTo>
                    <a:pt x="2211069" y="1497330"/>
                    <a:pt x="2452369" y="1480820"/>
                    <a:pt x="2609849" y="1464310"/>
                  </a:cubicBezTo>
                  <a:cubicBezTo>
                    <a:pt x="2774949" y="1446530"/>
                    <a:pt x="3044189" y="1414780"/>
                    <a:pt x="3117849" y="1422400"/>
                  </a:cubicBezTo>
                  <a:cubicBezTo>
                    <a:pt x="3138169" y="1424940"/>
                    <a:pt x="3147059" y="1424940"/>
                    <a:pt x="3157219" y="1433830"/>
                  </a:cubicBezTo>
                  <a:cubicBezTo>
                    <a:pt x="3168649" y="1443990"/>
                    <a:pt x="3180079" y="1468120"/>
                    <a:pt x="3180079" y="1483360"/>
                  </a:cubicBezTo>
                  <a:cubicBezTo>
                    <a:pt x="3180079" y="1497330"/>
                    <a:pt x="3172459" y="1511300"/>
                    <a:pt x="3162299" y="1521460"/>
                  </a:cubicBezTo>
                  <a:cubicBezTo>
                    <a:pt x="3153409" y="1530350"/>
                    <a:pt x="3148329" y="1532890"/>
                    <a:pt x="3125469" y="1537970"/>
                  </a:cubicBezTo>
                  <a:cubicBezTo>
                    <a:pt x="2993389" y="1569720"/>
                    <a:pt x="2112009" y="1579880"/>
                    <a:pt x="1700529" y="1590040"/>
                  </a:cubicBezTo>
                  <a:cubicBezTo>
                    <a:pt x="1386839" y="1597660"/>
                    <a:pt x="966469" y="1635760"/>
                    <a:pt x="867409" y="1598930"/>
                  </a:cubicBezTo>
                  <a:cubicBezTo>
                    <a:pt x="843279" y="1590040"/>
                    <a:pt x="833119" y="1579880"/>
                    <a:pt x="828039" y="1564640"/>
                  </a:cubicBezTo>
                  <a:cubicBezTo>
                    <a:pt x="821689" y="1550670"/>
                    <a:pt x="821689" y="1527810"/>
                    <a:pt x="833119" y="1511300"/>
                  </a:cubicBezTo>
                  <a:cubicBezTo>
                    <a:pt x="852169" y="1483360"/>
                    <a:pt x="909319" y="1461770"/>
                    <a:pt x="975359" y="1437640"/>
                  </a:cubicBezTo>
                  <a:cubicBezTo>
                    <a:pt x="1106169" y="1390650"/>
                    <a:pt x="1357629" y="1346200"/>
                    <a:pt x="1578609" y="1300480"/>
                  </a:cubicBezTo>
                  <a:cubicBezTo>
                    <a:pt x="1847849" y="1244600"/>
                    <a:pt x="2363469" y="1126490"/>
                    <a:pt x="2477769" y="1132840"/>
                  </a:cubicBezTo>
                  <a:cubicBezTo>
                    <a:pt x="2505709" y="1134110"/>
                    <a:pt x="2518409" y="1137920"/>
                    <a:pt x="2529839" y="1148080"/>
                  </a:cubicBezTo>
                  <a:cubicBezTo>
                    <a:pt x="2538729" y="1156970"/>
                    <a:pt x="2545079" y="1173480"/>
                    <a:pt x="2546349" y="1186180"/>
                  </a:cubicBezTo>
                  <a:cubicBezTo>
                    <a:pt x="2547619" y="1198880"/>
                    <a:pt x="2542539" y="1215390"/>
                    <a:pt x="2533649" y="1224280"/>
                  </a:cubicBezTo>
                  <a:cubicBezTo>
                    <a:pt x="2526029" y="1234440"/>
                    <a:pt x="2520949" y="1240790"/>
                    <a:pt x="2499359" y="1245870"/>
                  </a:cubicBezTo>
                  <a:cubicBezTo>
                    <a:pt x="2382519" y="1278890"/>
                    <a:pt x="1584959" y="1238250"/>
                    <a:pt x="1277619" y="1243330"/>
                  </a:cubicBezTo>
                  <a:cubicBezTo>
                    <a:pt x="1092199" y="1247140"/>
                    <a:pt x="899159" y="1271270"/>
                    <a:pt x="830579" y="1261110"/>
                  </a:cubicBezTo>
                  <a:cubicBezTo>
                    <a:pt x="810259" y="1258570"/>
                    <a:pt x="800099" y="1254760"/>
                    <a:pt x="791209" y="1247140"/>
                  </a:cubicBezTo>
                  <a:cubicBezTo>
                    <a:pt x="782319" y="1240790"/>
                    <a:pt x="777239" y="1233170"/>
                    <a:pt x="773429" y="1224280"/>
                  </a:cubicBezTo>
                  <a:cubicBezTo>
                    <a:pt x="770889" y="1215390"/>
                    <a:pt x="768349" y="1205230"/>
                    <a:pt x="769619" y="1196340"/>
                  </a:cubicBezTo>
                  <a:cubicBezTo>
                    <a:pt x="772159" y="1183640"/>
                    <a:pt x="778509" y="1167130"/>
                    <a:pt x="788669" y="1158240"/>
                  </a:cubicBezTo>
                  <a:cubicBezTo>
                    <a:pt x="798829" y="1149350"/>
                    <a:pt x="805179" y="1146810"/>
                    <a:pt x="828039" y="1141730"/>
                  </a:cubicBezTo>
                  <a:cubicBezTo>
                    <a:pt x="937259" y="1121410"/>
                    <a:pt x="1723389" y="1127760"/>
                    <a:pt x="1813559" y="1149350"/>
                  </a:cubicBezTo>
                  <a:cubicBezTo>
                    <a:pt x="1828799" y="1153160"/>
                    <a:pt x="1832609" y="1155700"/>
                    <a:pt x="1838959" y="1163320"/>
                  </a:cubicBezTo>
                  <a:cubicBezTo>
                    <a:pt x="1847849" y="1172210"/>
                    <a:pt x="1856739" y="1187450"/>
                    <a:pt x="1859279" y="1201420"/>
                  </a:cubicBezTo>
                  <a:cubicBezTo>
                    <a:pt x="1860549" y="1214120"/>
                    <a:pt x="1854199" y="1231900"/>
                    <a:pt x="1849119" y="1242060"/>
                  </a:cubicBezTo>
                  <a:cubicBezTo>
                    <a:pt x="1842769" y="1250950"/>
                    <a:pt x="1838959" y="1256030"/>
                    <a:pt x="1827529" y="1261110"/>
                  </a:cubicBezTo>
                  <a:cubicBezTo>
                    <a:pt x="1795779" y="1275080"/>
                    <a:pt x="1690369" y="1272540"/>
                    <a:pt x="1640839" y="1283970"/>
                  </a:cubicBezTo>
                  <a:cubicBezTo>
                    <a:pt x="1605279" y="1290320"/>
                    <a:pt x="1576069" y="1311910"/>
                    <a:pt x="1553209" y="1309370"/>
                  </a:cubicBezTo>
                  <a:cubicBezTo>
                    <a:pt x="1536699" y="1309370"/>
                    <a:pt x="1522729" y="1301750"/>
                    <a:pt x="1512569" y="1291590"/>
                  </a:cubicBezTo>
                  <a:cubicBezTo>
                    <a:pt x="1502409" y="1281430"/>
                    <a:pt x="1494789" y="1264920"/>
                    <a:pt x="1493519" y="1250950"/>
                  </a:cubicBezTo>
                  <a:cubicBezTo>
                    <a:pt x="1493519" y="1236980"/>
                    <a:pt x="1498599" y="1219200"/>
                    <a:pt x="1507489" y="1209040"/>
                  </a:cubicBezTo>
                  <a:cubicBezTo>
                    <a:pt x="1515109" y="1197610"/>
                    <a:pt x="1523999" y="1191260"/>
                    <a:pt x="1545589" y="1184910"/>
                  </a:cubicBezTo>
                  <a:cubicBezTo>
                    <a:pt x="1621789" y="1164590"/>
                    <a:pt x="1974849" y="1203960"/>
                    <a:pt x="2105659" y="1201420"/>
                  </a:cubicBezTo>
                  <a:cubicBezTo>
                    <a:pt x="2175509" y="1201420"/>
                    <a:pt x="2232659" y="1186180"/>
                    <a:pt x="2268219" y="1191260"/>
                  </a:cubicBezTo>
                  <a:cubicBezTo>
                    <a:pt x="2287269" y="1195070"/>
                    <a:pt x="2299969" y="1197610"/>
                    <a:pt x="2310129" y="1206500"/>
                  </a:cubicBezTo>
                  <a:cubicBezTo>
                    <a:pt x="2320289" y="1216660"/>
                    <a:pt x="2329179" y="1231900"/>
                    <a:pt x="2331719" y="1245870"/>
                  </a:cubicBezTo>
                  <a:cubicBezTo>
                    <a:pt x="2332989" y="1259840"/>
                    <a:pt x="2330449" y="1277620"/>
                    <a:pt x="2321559" y="1289050"/>
                  </a:cubicBezTo>
                  <a:cubicBezTo>
                    <a:pt x="2311399" y="1303020"/>
                    <a:pt x="2294889" y="1310640"/>
                    <a:pt x="2269489" y="1316990"/>
                  </a:cubicBezTo>
                  <a:cubicBezTo>
                    <a:pt x="2216149" y="1330960"/>
                    <a:pt x="2100579" y="1309370"/>
                    <a:pt x="1993899" y="1311910"/>
                  </a:cubicBezTo>
                  <a:cubicBezTo>
                    <a:pt x="1849119" y="1316990"/>
                    <a:pt x="1550669" y="1371600"/>
                    <a:pt x="1478279" y="1355090"/>
                  </a:cubicBezTo>
                  <a:cubicBezTo>
                    <a:pt x="1457959" y="1350010"/>
                    <a:pt x="1449069" y="1341120"/>
                    <a:pt x="1441449" y="1332230"/>
                  </a:cubicBezTo>
                  <a:cubicBezTo>
                    <a:pt x="1433829" y="1324610"/>
                    <a:pt x="1430019" y="1315720"/>
                    <a:pt x="1428749" y="1305560"/>
                  </a:cubicBezTo>
                  <a:cubicBezTo>
                    <a:pt x="1427479" y="1292860"/>
                    <a:pt x="1430019" y="1273810"/>
                    <a:pt x="1436369" y="1262380"/>
                  </a:cubicBezTo>
                  <a:cubicBezTo>
                    <a:pt x="1442719" y="1250950"/>
                    <a:pt x="1452879" y="1242060"/>
                    <a:pt x="1470659" y="1235710"/>
                  </a:cubicBezTo>
                  <a:cubicBezTo>
                    <a:pt x="1510029" y="1219200"/>
                    <a:pt x="1595119" y="1229360"/>
                    <a:pt x="1684019" y="1219200"/>
                  </a:cubicBezTo>
                  <a:cubicBezTo>
                    <a:pt x="1833879" y="1201420"/>
                    <a:pt x="2043429" y="1164590"/>
                    <a:pt x="2279649" y="1123950"/>
                  </a:cubicBezTo>
                  <a:cubicBezTo>
                    <a:pt x="2626359" y="1064260"/>
                    <a:pt x="3421379" y="880110"/>
                    <a:pt x="3563619" y="882650"/>
                  </a:cubicBezTo>
                  <a:cubicBezTo>
                    <a:pt x="3592829" y="882650"/>
                    <a:pt x="3602989" y="885190"/>
                    <a:pt x="3615689" y="894080"/>
                  </a:cubicBezTo>
                  <a:cubicBezTo>
                    <a:pt x="3628389" y="900430"/>
                    <a:pt x="3637279" y="914400"/>
                    <a:pt x="3642359" y="925830"/>
                  </a:cubicBezTo>
                  <a:cubicBezTo>
                    <a:pt x="3646169" y="934720"/>
                    <a:pt x="3646169" y="944880"/>
                    <a:pt x="3644899" y="953770"/>
                  </a:cubicBezTo>
                  <a:cubicBezTo>
                    <a:pt x="3642359" y="965200"/>
                    <a:pt x="3632199" y="981710"/>
                    <a:pt x="3623309" y="990600"/>
                  </a:cubicBezTo>
                  <a:cubicBezTo>
                    <a:pt x="3616959" y="996950"/>
                    <a:pt x="3614419" y="996950"/>
                    <a:pt x="3597909" y="1002030"/>
                  </a:cubicBezTo>
                  <a:cubicBezTo>
                    <a:pt x="3463289" y="1047750"/>
                    <a:pt x="1972309" y="1347470"/>
                    <a:pt x="1607819" y="1437640"/>
                  </a:cubicBezTo>
                  <a:cubicBezTo>
                    <a:pt x="1469389" y="1471930"/>
                    <a:pt x="1379219" y="1516380"/>
                    <a:pt x="1322069" y="1516380"/>
                  </a:cubicBezTo>
                  <a:cubicBezTo>
                    <a:pt x="1297939" y="1516380"/>
                    <a:pt x="1282699" y="1511300"/>
                    <a:pt x="1271269" y="1502410"/>
                  </a:cubicBezTo>
                  <a:cubicBezTo>
                    <a:pt x="1261109" y="1493520"/>
                    <a:pt x="1253489" y="1478280"/>
                    <a:pt x="1252219" y="1465580"/>
                  </a:cubicBezTo>
                  <a:cubicBezTo>
                    <a:pt x="1250949" y="1452880"/>
                    <a:pt x="1256029" y="1436370"/>
                    <a:pt x="1263649" y="1426210"/>
                  </a:cubicBezTo>
                  <a:cubicBezTo>
                    <a:pt x="1271269" y="1416050"/>
                    <a:pt x="1280159" y="1408430"/>
                    <a:pt x="1297939" y="1404620"/>
                  </a:cubicBezTo>
                  <a:cubicBezTo>
                    <a:pt x="1333499" y="1394460"/>
                    <a:pt x="1391919" y="1423670"/>
                    <a:pt x="1484629" y="1416050"/>
                  </a:cubicBezTo>
                  <a:cubicBezTo>
                    <a:pt x="1764029" y="1397000"/>
                    <a:pt x="2992119" y="1079500"/>
                    <a:pt x="3140709" y="1075690"/>
                  </a:cubicBezTo>
                  <a:cubicBezTo>
                    <a:pt x="3163569" y="1074420"/>
                    <a:pt x="3169919" y="1075690"/>
                    <a:pt x="3181349" y="1080770"/>
                  </a:cubicBezTo>
                  <a:cubicBezTo>
                    <a:pt x="3188969" y="1084580"/>
                    <a:pt x="3196589" y="1092200"/>
                    <a:pt x="3201669" y="1099820"/>
                  </a:cubicBezTo>
                  <a:cubicBezTo>
                    <a:pt x="3205479" y="1107440"/>
                    <a:pt x="3209289" y="1116330"/>
                    <a:pt x="3210559" y="1125220"/>
                  </a:cubicBezTo>
                  <a:cubicBezTo>
                    <a:pt x="3210559" y="1136650"/>
                    <a:pt x="3206749" y="1154430"/>
                    <a:pt x="3199129" y="1164590"/>
                  </a:cubicBezTo>
                  <a:cubicBezTo>
                    <a:pt x="3192779" y="1174750"/>
                    <a:pt x="3178809" y="1187450"/>
                    <a:pt x="3166109" y="1187450"/>
                  </a:cubicBezTo>
                  <a:cubicBezTo>
                    <a:pt x="3144519" y="1186180"/>
                    <a:pt x="3134359" y="1136650"/>
                    <a:pt x="3086099" y="1122680"/>
                  </a:cubicBezTo>
                  <a:cubicBezTo>
                    <a:pt x="2899409" y="1065530"/>
                    <a:pt x="1681479" y="1290320"/>
                    <a:pt x="1536699" y="1277620"/>
                  </a:cubicBezTo>
                  <a:cubicBezTo>
                    <a:pt x="1512569" y="1276350"/>
                    <a:pt x="1506219" y="1273810"/>
                    <a:pt x="1496059" y="1266190"/>
                  </a:cubicBezTo>
                  <a:cubicBezTo>
                    <a:pt x="1484629" y="1258570"/>
                    <a:pt x="1474469" y="1244600"/>
                    <a:pt x="1471929" y="1230630"/>
                  </a:cubicBezTo>
                  <a:cubicBezTo>
                    <a:pt x="1470659" y="1214120"/>
                    <a:pt x="1477009" y="1188720"/>
                    <a:pt x="1487169" y="1176020"/>
                  </a:cubicBezTo>
                  <a:cubicBezTo>
                    <a:pt x="1496059" y="1165860"/>
                    <a:pt x="1502409" y="1164590"/>
                    <a:pt x="1526539" y="1158240"/>
                  </a:cubicBezTo>
                  <a:cubicBezTo>
                    <a:pt x="1718309" y="1099820"/>
                    <a:pt x="4052569" y="772160"/>
                    <a:pt x="4246879" y="781050"/>
                  </a:cubicBezTo>
                  <a:cubicBezTo>
                    <a:pt x="4271009" y="782320"/>
                    <a:pt x="4276089" y="783590"/>
                    <a:pt x="4287519" y="789940"/>
                  </a:cubicBezTo>
                  <a:cubicBezTo>
                    <a:pt x="4297679" y="797560"/>
                    <a:pt x="4307839" y="811530"/>
                    <a:pt x="4310379" y="822960"/>
                  </a:cubicBezTo>
                  <a:cubicBezTo>
                    <a:pt x="4314189" y="835660"/>
                    <a:pt x="4310379" y="853440"/>
                    <a:pt x="4306569" y="863600"/>
                  </a:cubicBezTo>
                  <a:cubicBezTo>
                    <a:pt x="4302759" y="872490"/>
                    <a:pt x="4301489" y="877570"/>
                    <a:pt x="4288789" y="885190"/>
                  </a:cubicBezTo>
                  <a:cubicBezTo>
                    <a:pt x="4189729" y="937260"/>
                    <a:pt x="3270249" y="1012190"/>
                    <a:pt x="2802889" y="1078230"/>
                  </a:cubicBezTo>
                  <a:cubicBezTo>
                    <a:pt x="2386329" y="1136650"/>
                    <a:pt x="1738629" y="1272540"/>
                    <a:pt x="1620519" y="1254760"/>
                  </a:cubicBezTo>
                  <a:cubicBezTo>
                    <a:pt x="1598929" y="1252220"/>
                    <a:pt x="1592579" y="1245870"/>
                    <a:pt x="1584959" y="1236980"/>
                  </a:cubicBezTo>
                  <a:cubicBezTo>
                    <a:pt x="1577339" y="1230630"/>
                    <a:pt x="1572259" y="1223010"/>
                    <a:pt x="1570989" y="1214120"/>
                  </a:cubicBezTo>
                  <a:cubicBezTo>
                    <a:pt x="1568449" y="1200150"/>
                    <a:pt x="1568449" y="1176020"/>
                    <a:pt x="1582419" y="1162050"/>
                  </a:cubicBezTo>
                  <a:cubicBezTo>
                    <a:pt x="1606549" y="1134110"/>
                    <a:pt x="1662429" y="1125220"/>
                    <a:pt x="1756409" y="1104900"/>
                  </a:cubicBezTo>
                  <a:cubicBezTo>
                    <a:pt x="2095499" y="1031240"/>
                    <a:pt x="3995419" y="806450"/>
                    <a:pt x="4177029" y="819150"/>
                  </a:cubicBezTo>
                  <a:cubicBezTo>
                    <a:pt x="4201159" y="820420"/>
                    <a:pt x="4206239" y="821690"/>
                    <a:pt x="4216399" y="829310"/>
                  </a:cubicBezTo>
                  <a:cubicBezTo>
                    <a:pt x="4226559" y="836930"/>
                    <a:pt x="4236719" y="850900"/>
                    <a:pt x="4239259" y="862330"/>
                  </a:cubicBezTo>
                  <a:cubicBezTo>
                    <a:pt x="4241799" y="875030"/>
                    <a:pt x="4239259" y="892810"/>
                    <a:pt x="4234179" y="902970"/>
                  </a:cubicBezTo>
                  <a:cubicBezTo>
                    <a:pt x="4230369" y="911860"/>
                    <a:pt x="4227829" y="916940"/>
                    <a:pt x="4216399" y="923290"/>
                  </a:cubicBezTo>
                  <a:cubicBezTo>
                    <a:pt x="4159249" y="952500"/>
                    <a:pt x="3882389" y="970280"/>
                    <a:pt x="3646169" y="990600"/>
                  </a:cubicBezTo>
                  <a:cubicBezTo>
                    <a:pt x="3262629" y="1022350"/>
                    <a:pt x="2268219" y="1085850"/>
                    <a:pt x="2129789" y="1066800"/>
                  </a:cubicBezTo>
                  <a:cubicBezTo>
                    <a:pt x="2106929" y="1064260"/>
                    <a:pt x="2100579" y="1062990"/>
                    <a:pt x="2091689" y="1054100"/>
                  </a:cubicBezTo>
                  <a:cubicBezTo>
                    <a:pt x="2081529" y="1046480"/>
                    <a:pt x="2072639" y="1032510"/>
                    <a:pt x="2071369" y="1019810"/>
                  </a:cubicBezTo>
                  <a:cubicBezTo>
                    <a:pt x="2068829" y="1007110"/>
                    <a:pt x="2072639" y="990600"/>
                    <a:pt x="2078989" y="979170"/>
                  </a:cubicBezTo>
                  <a:cubicBezTo>
                    <a:pt x="2086609" y="969010"/>
                    <a:pt x="2092959" y="963930"/>
                    <a:pt x="2112009" y="955040"/>
                  </a:cubicBezTo>
                  <a:cubicBezTo>
                    <a:pt x="2183129" y="923290"/>
                    <a:pt x="2465069" y="883920"/>
                    <a:pt x="2679699" y="850900"/>
                  </a:cubicBezTo>
                  <a:cubicBezTo>
                    <a:pt x="2954019" y="808990"/>
                    <a:pt x="3293109" y="765810"/>
                    <a:pt x="3627119" y="735330"/>
                  </a:cubicBezTo>
                  <a:cubicBezTo>
                    <a:pt x="3999229" y="702310"/>
                    <a:pt x="4688839" y="651510"/>
                    <a:pt x="4808219" y="666750"/>
                  </a:cubicBezTo>
                  <a:cubicBezTo>
                    <a:pt x="4831079" y="669290"/>
                    <a:pt x="4837429" y="670560"/>
                    <a:pt x="4847589" y="678180"/>
                  </a:cubicBezTo>
                  <a:cubicBezTo>
                    <a:pt x="4857749" y="685800"/>
                    <a:pt x="4866639" y="701040"/>
                    <a:pt x="4867909" y="712470"/>
                  </a:cubicBezTo>
                  <a:cubicBezTo>
                    <a:pt x="4870449" y="725170"/>
                    <a:pt x="4867909" y="741680"/>
                    <a:pt x="4861559" y="753110"/>
                  </a:cubicBezTo>
                  <a:cubicBezTo>
                    <a:pt x="4853939" y="763270"/>
                    <a:pt x="4845049" y="770890"/>
                    <a:pt x="4828539" y="777240"/>
                  </a:cubicBezTo>
                  <a:cubicBezTo>
                    <a:pt x="4796789" y="791210"/>
                    <a:pt x="4745989" y="787400"/>
                    <a:pt x="4667249" y="793750"/>
                  </a:cubicBezTo>
                  <a:cubicBezTo>
                    <a:pt x="4461509" y="810260"/>
                    <a:pt x="3920489" y="848360"/>
                    <a:pt x="3543299" y="868680"/>
                  </a:cubicBezTo>
                  <a:cubicBezTo>
                    <a:pt x="3159759" y="890270"/>
                    <a:pt x="2504439" y="932180"/>
                    <a:pt x="2385059" y="915670"/>
                  </a:cubicBezTo>
                  <a:cubicBezTo>
                    <a:pt x="2363469" y="911860"/>
                    <a:pt x="2357119" y="910590"/>
                    <a:pt x="2346959" y="901700"/>
                  </a:cubicBezTo>
                  <a:cubicBezTo>
                    <a:pt x="2336799" y="894080"/>
                    <a:pt x="2329179" y="880110"/>
                    <a:pt x="2326639" y="867410"/>
                  </a:cubicBezTo>
                  <a:cubicBezTo>
                    <a:pt x="2324099" y="854710"/>
                    <a:pt x="2327909" y="838200"/>
                    <a:pt x="2335529" y="826770"/>
                  </a:cubicBezTo>
                  <a:cubicBezTo>
                    <a:pt x="2341879" y="816610"/>
                    <a:pt x="2348229" y="811530"/>
                    <a:pt x="2367279" y="802640"/>
                  </a:cubicBezTo>
                  <a:cubicBezTo>
                    <a:pt x="2432049" y="775970"/>
                    <a:pt x="2666999" y="748030"/>
                    <a:pt x="2839719" y="722630"/>
                  </a:cubicBezTo>
                  <a:cubicBezTo>
                    <a:pt x="3046729" y="692150"/>
                    <a:pt x="3441699" y="622300"/>
                    <a:pt x="3526789" y="638810"/>
                  </a:cubicBezTo>
                  <a:cubicBezTo>
                    <a:pt x="3547109" y="642620"/>
                    <a:pt x="3553459" y="647700"/>
                    <a:pt x="3562349" y="657860"/>
                  </a:cubicBezTo>
                  <a:cubicBezTo>
                    <a:pt x="3571239" y="666750"/>
                    <a:pt x="3576319" y="683260"/>
                    <a:pt x="3576319" y="694690"/>
                  </a:cubicBezTo>
                  <a:cubicBezTo>
                    <a:pt x="3576319" y="707390"/>
                    <a:pt x="3568699" y="723900"/>
                    <a:pt x="3562349" y="732790"/>
                  </a:cubicBezTo>
                  <a:cubicBezTo>
                    <a:pt x="3555999" y="740410"/>
                    <a:pt x="3553459" y="742950"/>
                    <a:pt x="3539489" y="748030"/>
                  </a:cubicBezTo>
                  <a:cubicBezTo>
                    <a:pt x="3474719" y="773430"/>
                    <a:pt x="3159759" y="805180"/>
                    <a:pt x="2920999" y="829310"/>
                  </a:cubicBezTo>
                  <a:cubicBezTo>
                    <a:pt x="2592069" y="862330"/>
                    <a:pt x="1871979" y="929640"/>
                    <a:pt x="1748789" y="916940"/>
                  </a:cubicBezTo>
                  <a:cubicBezTo>
                    <a:pt x="1725929" y="914400"/>
                    <a:pt x="1718309" y="911860"/>
                    <a:pt x="1708149" y="904240"/>
                  </a:cubicBezTo>
                  <a:cubicBezTo>
                    <a:pt x="1697989" y="896620"/>
                    <a:pt x="1687829" y="881380"/>
                    <a:pt x="1685289" y="867410"/>
                  </a:cubicBezTo>
                  <a:cubicBezTo>
                    <a:pt x="1682749" y="854710"/>
                    <a:pt x="1686559" y="836930"/>
                    <a:pt x="1692909" y="825500"/>
                  </a:cubicBezTo>
                  <a:cubicBezTo>
                    <a:pt x="1700529" y="814070"/>
                    <a:pt x="1704339" y="806450"/>
                    <a:pt x="1727199" y="798830"/>
                  </a:cubicBezTo>
                  <a:cubicBezTo>
                    <a:pt x="1870709" y="749300"/>
                    <a:pt x="3428999" y="746760"/>
                    <a:pt x="3561079" y="806450"/>
                  </a:cubicBezTo>
                  <a:cubicBezTo>
                    <a:pt x="3580129" y="815340"/>
                    <a:pt x="3582669" y="826770"/>
                    <a:pt x="3587749" y="836930"/>
                  </a:cubicBezTo>
                  <a:cubicBezTo>
                    <a:pt x="3591559" y="845820"/>
                    <a:pt x="3592829" y="854710"/>
                    <a:pt x="3591559" y="864870"/>
                  </a:cubicBezTo>
                  <a:cubicBezTo>
                    <a:pt x="3589019" y="876300"/>
                    <a:pt x="3581399" y="892810"/>
                    <a:pt x="3572509" y="900430"/>
                  </a:cubicBezTo>
                  <a:cubicBezTo>
                    <a:pt x="3562349" y="909320"/>
                    <a:pt x="3552189" y="910590"/>
                    <a:pt x="3534409" y="915670"/>
                  </a:cubicBezTo>
                  <a:cubicBezTo>
                    <a:pt x="3492499" y="924560"/>
                    <a:pt x="3423919" y="929640"/>
                    <a:pt x="3326129" y="934720"/>
                  </a:cubicBezTo>
                  <a:cubicBezTo>
                    <a:pt x="3089909" y="946150"/>
                    <a:pt x="2216149" y="925830"/>
                    <a:pt x="2115819" y="947420"/>
                  </a:cubicBezTo>
                  <a:cubicBezTo>
                    <a:pt x="2100579" y="949960"/>
                    <a:pt x="2100579" y="957580"/>
                    <a:pt x="2090419" y="957580"/>
                  </a:cubicBezTo>
                  <a:cubicBezTo>
                    <a:pt x="2076449" y="957580"/>
                    <a:pt x="2052319" y="944880"/>
                    <a:pt x="2042159" y="932180"/>
                  </a:cubicBezTo>
                  <a:cubicBezTo>
                    <a:pt x="2033269" y="922020"/>
                    <a:pt x="2030729" y="905510"/>
                    <a:pt x="2031999" y="892810"/>
                  </a:cubicBezTo>
                  <a:cubicBezTo>
                    <a:pt x="2033269" y="880110"/>
                    <a:pt x="2040889" y="863600"/>
                    <a:pt x="2051049" y="855980"/>
                  </a:cubicBezTo>
                  <a:cubicBezTo>
                    <a:pt x="2059939" y="847090"/>
                    <a:pt x="2066289" y="844550"/>
                    <a:pt x="2089149" y="840740"/>
                  </a:cubicBezTo>
                  <a:cubicBezTo>
                    <a:pt x="2251709" y="810260"/>
                    <a:pt x="3930649" y="796290"/>
                    <a:pt x="4081779" y="844550"/>
                  </a:cubicBezTo>
                  <a:cubicBezTo>
                    <a:pt x="4103369" y="850900"/>
                    <a:pt x="4108449" y="857250"/>
                    <a:pt x="4114799" y="867410"/>
                  </a:cubicBezTo>
                  <a:cubicBezTo>
                    <a:pt x="4122419" y="877570"/>
                    <a:pt x="4126229" y="894080"/>
                    <a:pt x="4124959" y="906780"/>
                  </a:cubicBezTo>
                  <a:cubicBezTo>
                    <a:pt x="4123689" y="919480"/>
                    <a:pt x="4116069" y="934720"/>
                    <a:pt x="4105909" y="942340"/>
                  </a:cubicBezTo>
                  <a:cubicBezTo>
                    <a:pt x="4097019" y="951230"/>
                    <a:pt x="4090669" y="952500"/>
                    <a:pt x="4067809" y="956310"/>
                  </a:cubicBezTo>
                  <a:cubicBezTo>
                    <a:pt x="3917949" y="988060"/>
                    <a:pt x="2640329" y="1019810"/>
                    <a:pt x="2308859" y="1040130"/>
                  </a:cubicBezTo>
                  <a:cubicBezTo>
                    <a:pt x="2178049" y="1047750"/>
                    <a:pt x="2091689" y="1049020"/>
                    <a:pt x="2035809" y="1059180"/>
                  </a:cubicBezTo>
                  <a:cubicBezTo>
                    <a:pt x="2010409" y="1064260"/>
                    <a:pt x="1998979" y="1075690"/>
                    <a:pt x="1982469" y="1075690"/>
                  </a:cubicBezTo>
                  <a:cubicBezTo>
                    <a:pt x="1968499" y="1075690"/>
                    <a:pt x="1951989" y="1071880"/>
                    <a:pt x="1941829" y="1062990"/>
                  </a:cubicBezTo>
                  <a:cubicBezTo>
                    <a:pt x="1931669" y="1055370"/>
                    <a:pt x="1922779" y="1040130"/>
                    <a:pt x="1920239" y="1027430"/>
                  </a:cubicBezTo>
                  <a:cubicBezTo>
                    <a:pt x="1917699" y="1014730"/>
                    <a:pt x="1920239" y="996950"/>
                    <a:pt x="1926589" y="985520"/>
                  </a:cubicBezTo>
                  <a:cubicBezTo>
                    <a:pt x="1932939" y="974090"/>
                    <a:pt x="1940559" y="966470"/>
                    <a:pt x="1959609" y="958850"/>
                  </a:cubicBezTo>
                  <a:cubicBezTo>
                    <a:pt x="2015489" y="939800"/>
                    <a:pt x="2183129" y="966470"/>
                    <a:pt x="2334259" y="965200"/>
                  </a:cubicBezTo>
                  <a:cubicBezTo>
                    <a:pt x="2567939" y="962660"/>
                    <a:pt x="3124199" y="915670"/>
                    <a:pt x="3225799" y="930910"/>
                  </a:cubicBezTo>
                  <a:cubicBezTo>
                    <a:pt x="3247389" y="933450"/>
                    <a:pt x="3255009" y="934720"/>
                    <a:pt x="3263899" y="943610"/>
                  </a:cubicBezTo>
                  <a:cubicBezTo>
                    <a:pt x="3275329" y="953770"/>
                    <a:pt x="3285489" y="977900"/>
                    <a:pt x="3284219" y="993140"/>
                  </a:cubicBezTo>
                  <a:cubicBezTo>
                    <a:pt x="3284219" y="1005840"/>
                    <a:pt x="3276599" y="1021080"/>
                    <a:pt x="3266439" y="1028700"/>
                  </a:cubicBezTo>
                  <a:cubicBezTo>
                    <a:pt x="3257549" y="1037590"/>
                    <a:pt x="3252469" y="1040130"/>
                    <a:pt x="3229609" y="1045210"/>
                  </a:cubicBezTo>
                  <a:cubicBezTo>
                    <a:pt x="3042919" y="1083310"/>
                    <a:pt x="774699" y="1104900"/>
                    <a:pt x="585469" y="1071880"/>
                  </a:cubicBezTo>
                  <a:cubicBezTo>
                    <a:pt x="562609" y="1066800"/>
                    <a:pt x="557529" y="1064260"/>
                    <a:pt x="547369" y="1056640"/>
                  </a:cubicBezTo>
                  <a:cubicBezTo>
                    <a:pt x="539749" y="1051560"/>
                    <a:pt x="534669" y="1043940"/>
                    <a:pt x="532129" y="1035050"/>
                  </a:cubicBezTo>
                  <a:cubicBezTo>
                    <a:pt x="528319" y="1023620"/>
                    <a:pt x="527049" y="1005840"/>
                    <a:pt x="532129" y="993140"/>
                  </a:cubicBezTo>
                  <a:cubicBezTo>
                    <a:pt x="535939" y="981710"/>
                    <a:pt x="538479" y="971550"/>
                    <a:pt x="558799" y="962660"/>
                  </a:cubicBezTo>
                  <a:cubicBezTo>
                    <a:pt x="702309" y="897890"/>
                    <a:pt x="2523489" y="919480"/>
                    <a:pt x="2689859" y="949960"/>
                  </a:cubicBezTo>
                  <a:cubicBezTo>
                    <a:pt x="2712719" y="953770"/>
                    <a:pt x="2719069" y="955040"/>
                    <a:pt x="2727959" y="963930"/>
                  </a:cubicBezTo>
                  <a:cubicBezTo>
                    <a:pt x="2738119" y="971550"/>
                    <a:pt x="2744469" y="988060"/>
                    <a:pt x="2747009" y="999490"/>
                  </a:cubicBezTo>
                  <a:cubicBezTo>
                    <a:pt x="2748279" y="1009650"/>
                    <a:pt x="2748279" y="1018540"/>
                    <a:pt x="2744469" y="1027430"/>
                  </a:cubicBezTo>
                  <a:cubicBezTo>
                    <a:pt x="2739389" y="1037590"/>
                    <a:pt x="2734309" y="1049020"/>
                    <a:pt x="2716529" y="1057910"/>
                  </a:cubicBezTo>
                  <a:cubicBezTo>
                    <a:pt x="2665729" y="1082040"/>
                    <a:pt x="2504439" y="1074420"/>
                    <a:pt x="2350769" y="1080770"/>
                  </a:cubicBezTo>
                  <a:cubicBezTo>
                    <a:pt x="2087879" y="1090930"/>
                    <a:pt x="1408429" y="1121410"/>
                    <a:pt x="1285239" y="1092200"/>
                  </a:cubicBezTo>
                  <a:cubicBezTo>
                    <a:pt x="1257299" y="1085850"/>
                    <a:pt x="1247139" y="1079500"/>
                    <a:pt x="1238249" y="1068070"/>
                  </a:cubicBezTo>
                  <a:cubicBezTo>
                    <a:pt x="1230629" y="1059180"/>
                    <a:pt x="1226819" y="1045210"/>
                    <a:pt x="1228089" y="1033780"/>
                  </a:cubicBezTo>
                  <a:cubicBezTo>
                    <a:pt x="1228089" y="1021080"/>
                    <a:pt x="1231899" y="1008380"/>
                    <a:pt x="1240789" y="999490"/>
                  </a:cubicBezTo>
                  <a:cubicBezTo>
                    <a:pt x="1250949" y="988060"/>
                    <a:pt x="1275079" y="977900"/>
                    <a:pt x="1290319" y="979170"/>
                  </a:cubicBezTo>
                  <a:cubicBezTo>
                    <a:pt x="1303019" y="979170"/>
                    <a:pt x="1315719" y="985520"/>
                    <a:pt x="1323339" y="993140"/>
                  </a:cubicBezTo>
                  <a:cubicBezTo>
                    <a:pt x="1332229" y="1002030"/>
                    <a:pt x="1339849" y="1013460"/>
                    <a:pt x="1341119" y="1026160"/>
                  </a:cubicBezTo>
                  <a:cubicBezTo>
                    <a:pt x="1342389" y="1040130"/>
                    <a:pt x="1334769" y="1065530"/>
                    <a:pt x="1324609" y="1076960"/>
                  </a:cubicBezTo>
                  <a:cubicBezTo>
                    <a:pt x="1316989" y="1085850"/>
                    <a:pt x="1303019" y="1090930"/>
                    <a:pt x="1291589" y="1092200"/>
                  </a:cubicBezTo>
                  <a:cubicBezTo>
                    <a:pt x="1280159" y="1093470"/>
                    <a:pt x="1266189" y="1090930"/>
                    <a:pt x="1256029" y="1084580"/>
                  </a:cubicBezTo>
                  <a:cubicBezTo>
                    <a:pt x="1245869" y="1079500"/>
                    <a:pt x="1235709" y="1068070"/>
                    <a:pt x="1231899" y="1057910"/>
                  </a:cubicBezTo>
                  <a:cubicBezTo>
                    <a:pt x="1228089" y="1046480"/>
                    <a:pt x="1225549" y="1032510"/>
                    <a:pt x="1229359" y="1021080"/>
                  </a:cubicBezTo>
                  <a:cubicBezTo>
                    <a:pt x="1234439" y="1007110"/>
                    <a:pt x="1240789" y="993140"/>
                    <a:pt x="1266189" y="981710"/>
                  </a:cubicBezTo>
                  <a:cubicBezTo>
                    <a:pt x="1395729" y="923290"/>
                    <a:pt x="2557779" y="927100"/>
                    <a:pt x="2689859" y="949960"/>
                  </a:cubicBezTo>
                  <a:cubicBezTo>
                    <a:pt x="2712719" y="953770"/>
                    <a:pt x="2719069" y="955040"/>
                    <a:pt x="2727959" y="963930"/>
                  </a:cubicBezTo>
                  <a:cubicBezTo>
                    <a:pt x="2738119" y="971550"/>
                    <a:pt x="2744469" y="988060"/>
                    <a:pt x="2747009" y="999490"/>
                  </a:cubicBezTo>
                  <a:cubicBezTo>
                    <a:pt x="2748279" y="1009650"/>
                    <a:pt x="2748279" y="1018540"/>
                    <a:pt x="2744469" y="1027430"/>
                  </a:cubicBezTo>
                  <a:cubicBezTo>
                    <a:pt x="2739389" y="1037590"/>
                    <a:pt x="2733039" y="1049020"/>
                    <a:pt x="2716529" y="1057910"/>
                  </a:cubicBezTo>
                  <a:cubicBezTo>
                    <a:pt x="2672079" y="1079500"/>
                    <a:pt x="2557779" y="1068070"/>
                    <a:pt x="2414269" y="1071880"/>
                  </a:cubicBezTo>
                  <a:cubicBezTo>
                    <a:pt x="2061209" y="1080770"/>
                    <a:pt x="739139" y="1098550"/>
                    <a:pt x="585469" y="1071880"/>
                  </a:cubicBezTo>
                  <a:cubicBezTo>
                    <a:pt x="562609" y="1066800"/>
                    <a:pt x="557529" y="1065530"/>
                    <a:pt x="547369" y="1056640"/>
                  </a:cubicBezTo>
                  <a:cubicBezTo>
                    <a:pt x="538479" y="1049020"/>
                    <a:pt x="530859" y="1033780"/>
                    <a:pt x="528319" y="1021080"/>
                  </a:cubicBezTo>
                  <a:cubicBezTo>
                    <a:pt x="527049" y="1008380"/>
                    <a:pt x="530859" y="991870"/>
                    <a:pt x="538479" y="981710"/>
                  </a:cubicBezTo>
                  <a:cubicBezTo>
                    <a:pt x="544829" y="970280"/>
                    <a:pt x="549909" y="965200"/>
                    <a:pt x="571499" y="957580"/>
                  </a:cubicBezTo>
                  <a:cubicBezTo>
                    <a:pt x="749299" y="901700"/>
                    <a:pt x="3036569" y="900430"/>
                    <a:pt x="3225799" y="930910"/>
                  </a:cubicBezTo>
                  <a:cubicBezTo>
                    <a:pt x="3248659" y="934720"/>
                    <a:pt x="3255009" y="935990"/>
                    <a:pt x="3263899" y="943610"/>
                  </a:cubicBezTo>
                  <a:cubicBezTo>
                    <a:pt x="3274059" y="951230"/>
                    <a:pt x="3282949" y="966470"/>
                    <a:pt x="3284219" y="979170"/>
                  </a:cubicBezTo>
                  <a:cubicBezTo>
                    <a:pt x="3285489" y="994410"/>
                    <a:pt x="3277869" y="1018540"/>
                    <a:pt x="3266439" y="1028700"/>
                  </a:cubicBezTo>
                  <a:cubicBezTo>
                    <a:pt x="3257549" y="1038860"/>
                    <a:pt x="3251199" y="1040130"/>
                    <a:pt x="3229609" y="1045210"/>
                  </a:cubicBezTo>
                  <a:cubicBezTo>
                    <a:pt x="3129279" y="1066800"/>
                    <a:pt x="2565399" y="1075690"/>
                    <a:pt x="2331719" y="1079500"/>
                  </a:cubicBezTo>
                  <a:cubicBezTo>
                    <a:pt x="2184399" y="1080770"/>
                    <a:pt x="2025649" y="1090930"/>
                    <a:pt x="1968499" y="1074420"/>
                  </a:cubicBezTo>
                  <a:cubicBezTo>
                    <a:pt x="1948179" y="1069340"/>
                    <a:pt x="1939289" y="1064260"/>
                    <a:pt x="1931669" y="1052830"/>
                  </a:cubicBezTo>
                  <a:cubicBezTo>
                    <a:pt x="1922779" y="1042670"/>
                    <a:pt x="1917699" y="1026160"/>
                    <a:pt x="1918969" y="1013460"/>
                  </a:cubicBezTo>
                  <a:cubicBezTo>
                    <a:pt x="1918969" y="999490"/>
                    <a:pt x="1927859" y="984250"/>
                    <a:pt x="1935479" y="974090"/>
                  </a:cubicBezTo>
                  <a:cubicBezTo>
                    <a:pt x="1941829" y="966470"/>
                    <a:pt x="1945639" y="963930"/>
                    <a:pt x="1959609" y="958850"/>
                  </a:cubicBezTo>
                  <a:cubicBezTo>
                    <a:pt x="2006599" y="943610"/>
                    <a:pt x="2143759" y="937260"/>
                    <a:pt x="2303779" y="925830"/>
                  </a:cubicBezTo>
                  <a:cubicBezTo>
                    <a:pt x="2665729" y="899160"/>
                    <a:pt x="3939539" y="803910"/>
                    <a:pt x="4081779" y="844550"/>
                  </a:cubicBezTo>
                  <a:cubicBezTo>
                    <a:pt x="4103369" y="850900"/>
                    <a:pt x="4108449" y="857250"/>
                    <a:pt x="4114799" y="867410"/>
                  </a:cubicBezTo>
                  <a:cubicBezTo>
                    <a:pt x="4122419" y="877570"/>
                    <a:pt x="4126229" y="894080"/>
                    <a:pt x="4124959" y="906780"/>
                  </a:cubicBezTo>
                  <a:cubicBezTo>
                    <a:pt x="4123689" y="919480"/>
                    <a:pt x="4116069" y="934720"/>
                    <a:pt x="4105909" y="942340"/>
                  </a:cubicBezTo>
                  <a:cubicBezTo>
                    <a:pt x="4097019" y="951230"/>
                    <a:pt x="4090669" y="952500"/>
                    <a:pt x="4067809" y="956310"/>
                  </a:cubicBezTo>
                  <a:cubicBezTo>
                    <a:pt x="3907789" y="985520"/>
                    <a:pt x="2252979" y="986790"/>
                    <a:pt x="2090419" y="957580"/>
                  </a:cubicBezTo>
                  <a:cubicBezTo>
                    <a:pt x="2067559" y="953770"/>
                    <a:pt x="2061209" y="952500"/>
                    <a:pt x="2051049" y="943610"/>
                  </a:cubicBezTo>
                  <a:cubicBezTo>
                    <a:pt x="2040889" y="932180"/>
                    <a:pt x="2030729" y="908050"/>
                    <a:pt x="2031999" y="892810"/>
                  </a:cubicBezTo>
                  <a:cubicBezTo>
                    <a:pt x="2031999" y="878840"/>
                    <a:pt x="2039619" y="864870"/>
                    <a:pt x="2051049" y="855980"/>
                  </a:cubicBezTo>
                  <a:cubicBezTo>
                    <a:pt x="2063749" y="843280"/>
                    <a:pt x="2077719" y="839470"/>
                    <a:pt x="2112009" y="833120"/>
                  </a:cubicBezTo>
                  <a:cubicBezTo>
                    <a:pt x="2275839" y="802640"/>
                    <a:pt x="3445509" y="755650"/>
                    <a:pt x="3561079" y="806450"/>
                  </a:cubicBezTo>
                  <a:cubicBezTo>
                    <a:pt x="3580129" y="815340"/>
                    <a:pt x="3582669" y="826770"/>
                    <a:pt x="3587749" y="836930"/>
                  </a:cubicBezTo>
                  <a:cubicBezTo>
                    <a:pt x="3591559" y="845820"/>
                    <a:pt x="3592829" y="854710"/>
                    <a:pt x="3591559" y="864870"/>
                  </a:cubicBezTo>
                  <a:cubicBezTo>
                    <a:pt x="3589019" y="876300"/>
                    <a:pt x="3581399" y="892810"/>
                    <a:pt x="3572509" y="900430"/>
                  </a:cubicBezTo>
                  <a:cubicBezTo>
                    <a:pt x="3562349" y="909320"/>
                    <a:pt x="3555999" y="910590"/>
                    <a:pt x="3534409" y="915670"/>
                  </a:cubicBezTo>
                  <a:cubicBezTo>
                    <a:pt x="3395979" y="941070"/>
                    <a:pt x="2307589" y="922020"/>
                    <a:pt x="2001519" y="918210"/>
                  </a:cubicBezTo>
                  <a:cubicBezTo>
                    <a:pt x="1870709" y="916940"/>
                    <a:pt x="1765299" y="930910"/>
                    <a:pt x="1720849" y="911860"/>
                  </a:cubicBezTo>
                  <a:cubicBezTo>
                    <a:pt x="1703069" y="904240"/>
                    <a:pt x="1695449" y="892810"/>
                    <a:pt x="1690369" y="881380"/>
                  </a:cubicBezTo>
                  <a:cubicBezTo>
                    <a:pt x="1685289" y="872490"/>
                    <a:pt x="1684019" y="862330"/>
                    <a:pt x="1685289" y="853440"/>
                  </a:cubicBezTo>
                  <a:cubicBezTo>
                    <a:pt x="1685289" y="844550"/>
                    <a:pt x="1687829" y="834390"/>
                    <a:pt x="1692909" y="825500"/>
                  </a:cubicBezTo>
                  <a:cubicBezTo>
                    <a:pt x="1700529" y="815340"/>
                    <a:pt x="1705609" y="807720"/>
                    <a:pt x="1727199" y="798830"/>
                  </a:cubicBezTo>
                  <a:cubicBezTo>
                    <a:pt x="1838959" y="754380"/>
                    <a:pt x="2575559" y="744220"/>
                    <a:pt x="2905759" y="712470"/>
                  </a:cubicBezTo>
                  <a:cubicBezTo>
                    <a:pt x="3145789" y="689610"/>
                    <a:pt x="3446779" y="623570"/>
                    <a:pt x="3526789" y="638810"/>
                  </a:cubicBezTo>
                  <a:cubicBezTo>
                    <a:pt x="3547109" y="642620"/>
                    <a:pt x="3553459" y="647700"/>
                    <a:pt x="3562349" y="657860"/>
                  </a:cubicBezTo>
                  <a:cubicBezTo>
                    <a:pt x="3571239" y="666750"/>
                    <a:pt x="3576319" y="683260"/>
                    <a:pt x="3576319" y="694690"/>
                  </a:cubicBezTo>
                  <a:cubicBezTo>
                    <a:pt x="3577589" y="704850"/>
                    <a:pt x="3575049" y="713740"/>
                    <a:pt x="3569969" y="721360"/>
                  </a:cubicBezTo>
                  <a:cubicBezTo>
                    <a:pt x="3563619" y="731520"/>
                    <a:pt x="3558539" y="740410"/>
                    <a:pt x="3539489" y="748030"/>
                  </a:cubicBezTo>
                  <a:cubicBezTo>
                    <a:pt x="3462019" y="783590"/>
                    <a:pt x="3064509" y="805180"/>
                    <a:pt x="2858769" y="835660"/>
                  </a:cubicBezTo>
                  <a:cubicBezTo>
                    <a:pt x="2686049" y="861060"/>
                    <a:pt x="2454909" y="920750"/>
                    <a:pt x="2385059" y="915670"/>
                  </a:cubicBezTo>
                  <a:cubicBezTo>
                    <a:pt x="2364739" y="913130"/>
                    <a:pt x="2357119" y="910590"/>
                    <a:pt x="2346959" y="901700"/>
                  </a:cubicBezTo>
                  <a:cubicBezTo>
                    <a:pt x="2335529" y="891540"/>
                    <a:pt x="2325369" y="868680"/>
                    <a:pt x="2326639" y="853440"/>
                  </a:cubicBezTo>
                  <a:cubicBezTo>
                    <a:pt x="2326639" y="839470"/>
                    <a:pt x="2334259" y="825500"/>
                    <a:pt x="2343149" y="816610"/>
                  </a:cubicBezTo>
                  <a:cubicBezTo>
                    <a:pt x="2353309" y="807720"/>
                    <a:pt x="2359659" y="805180"/>
                    <a:pt x="2381249" y="801370"/>
                  </a:cubicBezTo>
                  <a:cubicBezTo>
                    <a:pt x="2498089" y="774700"/>
                    <a:pt x="3140709" y="775970"/>
                    <a:pt x="3535679" y="754380"/>
                  </a:cubicBezTo>
                  <a:cubicBezTo>
                    <a:pt x="3949699" y="732790"/>
                    <a:pt x="4671059" y="641350"/>
                    <a:pt x="4808219" y="666750"/>
                  </a:cubicBezTo>
                  <a:cubicBezTo>
                    <a:pt x="4837429" y="671830"/>
                    <a:pt x="4847589" y="676910"/>
                    <a:pt x="4857749" y="688340"/>
                  </a:cubicBezTo>
                  <a:cubicBezTo>
                    <a:pt x="4865369" y="698500"/>
                    <a:pt x="4870449" y="713740"/>
                    <a:pt x="4869179" y="726440"/>
                  </a:cubicBezTo>
                  <a:cubicBezTo>
                    <a:pt x="4867909" y="739140"/>
                    <a:pt x="4861559" y="754380"/>
                    <a:pt x="4852669" y="763270"/>
                  </a:cubicBezTo>
                  <a:cubicBezTo>
                    <a:pt x="4843779" y="772160"/>
                    <a:pt x="4837429" y="774700"/>
                    <a:pt x="4815839" y="779780"/>
                  </a:cubicBezTo>
                  <a:cubicBezTo>
                    <a:pt x="4697729" y="808990"/>
                    <a:pt x="4010659" y="816610"/>
                    <a:pt x="3641089" y="849630"/>
                  </a:cubicBezTo>
                  <a:cubicBezTo>
                    <a:pt x="3309619" y="878840"/>
                    <a:pt x="2974339" y="922020"/>
                    <a:pt x="2700019" y="963930"/>
                  </a:cubicBezTo>
                  <a:cubicBezTo>
                    <a:pt x="2485389" y="995680"/>
                    <a:pt x="2208529" y="1073150"/>
                    <a:pt x="2129789" y="1066800"/>
                  </a:cubicBezTo>
                  <a:cubicBezTo>
                    <a:pt x="2109469" y="1065530"/>
                    <a:pt x="2100579" y="1062990"/>
                    <a:pt x="2091689" y="1054100"/>
                  </a:cubicBezTo>
                  <a:cubicBezTo>
                    <a:pt x="2081529" y="1046480"/>
                    <a:pt x="2072639" y="1032510"/>
                    <a:pt x="2071369" y="1019810"/>
                  </a:cubicBezTo>
                  <a:cubicBezTo>
                    <a:pt x="2068829" y="1007110"/>
                    <a:pt x="2072639" y="990600"/>
                    <a:pt x="2078989" y="979170"/>
                  </a:cubicBezTo>
                  <a:cubicBezTo>
                    <a:pt x="2086609" y="969010"/>
                    <a:pt x="2090419" y="962660"/>
                    <a:pt x="2112009" y="955040"/>
                  </a:cubicBezTo>
                  <a:cubicBezTo>
                    <a:pt x="2240279" y="909320"/>
                    <a:pt x="3255009" y="906780"/>
                    <a:pt x="3633469" y="876300"/>
                  </a:cubicBezTo>
                  <a:cubicBezTo>
                    <a:pt x="3860799" y="858520"/>
                    <a:pt x="4110989" y="817880"/>
                    <a:pt x="4177029" y="819150"/>
                  </a:cubicBezTo>
                  <a:cubicBezTo>
                    <a:pt x="4192269" y="819150"/>
                    <a:pt x="4196079" y="819150"/>
                    <a:pt x="4204969" y="822960"/>
                  </a:cubicBezTo>
                  <a:cubicBezTo>
                    <a:pt x="4215129" y="828040"/>
                    <a:pt x="4229099" y="838200"/>
                    <a:pt x="4234179" y="849630"/>
                  </a:cubicBezTo>
                  <a:cubicBezTo>
                    <a:pt x="4240529" y="861060"/>
                    <a:pt x="4241799" y="877570"/>
                    <a:pt x="4239259" y="890270"/>
                  </a:cubicBezTo>
                  <a:cubicBezTo>
                    <a:pt x="4235449" y="902970"/>
                    <a:pt x="4230369" y="914400"/>
                    <a:pt x="4216399" y="923290"/>
                  </a:cubicBezTo>
                  <a:cubicBezTo>
                    <a:pt x="4182109" y="944880"/>
                    <a:pt x="4109719" y="944880"/>
                    <a:pt x="4000499" y="961390"/>
                  </a:cubicBezTo>
                  <a:cubicBezTo>
                    <a:pt x="3649979" y="1012190"/>
                    <a:pt x="2099309" y="1162050"/>
                    <a:pt x="1784349" y="1216660"/>
                  </a:cubicBezTo>
                  <a:cubicBezTo>
                    <a:pt x="1697989" y="1231900"/>
                    <a:pt x="1656079" y="1258570"/>
                    <a:pt x="1620519" y="1254760"/>
                  </a:cubicBezTo>
                  <a:cubicBezTo>
                    <a:pt x="1604009" y="1253490"/>
                    <a:pt x="1592579" y="1247140"/>
                    <a:pt x="1584959" y="1236980"/>
                  </a:cubicBezTo>
                  <a:cubicBezTo>
                    <a:pt x="1576069" y="1228090"/>
                    <a:pt x="1569719" y="1212850"/>
                    <a:pt x="1568449" y="1200150"/>
                  </a:cubicBezTo>
                  <a:cubicBezTo>
                    <a:pt x="1568449" y="1187450"/>
                    <a:pt x="1573529" y="1170940"/>
                    <a:pt x="1582419" y="1162050"/>
                  </a:cubicBezTo>
                  <a:cubicBezTo>
                    <a:pt x="1590039" y="1151890"/>
                    <a:pt x="1596389" y="1149350"/>
                    <a:pt x="1616709" y="1141730"/>
                  </a:cubicBezTo>
                  <a:cubicBezTo>
                    <a:pt x="1732279" y="1101090"/>
                    <a:pt x="2377439" y="1021080"/>
                    <a:pt x="2788919" y="963930"/>
                  </a:cubicBezTo>
                  <a:cubicBezTo>
                    <a:pt x="3248659" y="900430"/>
                    <a:pt x="4130039" y="782320"/>
                    <a:pt x="4246879" y="781050"/>
                  </a:cubicBezTo>
                  <a:cubicBezTo>
                    <a:pt x="4263389" y="781050"/>
                    <a:pt x="4265929" y="779780"/>
                    <a:pt x="4274819" y="783590"/>
                  </a:cubicBezTo>
                  <a:cubicBezTo>
                    <a:pt x="4284979" y="788670"/>
                    <a:pt x="4298949" y="800100"/>
                    <a:pt x="4305299" y="810260"/>
                  </a:cubicBezTo>
                  <a:cubicBezTo>
                    <a:pt x="4311649" y="821690"/>
                    <a:pt x="4314189" y="838200"/>
                    <a:pt x="4310379" y="850900"/>
                  </a:cubicBezTo>
                  <a:cubicBezTo>
                    <a:pt x="4307839" y="863600"/>
                    <a:pt x="4302759" y="875030"/>
                    <a:pt x="4288789" y="885190"/>
                  </a:cubicBezTo>
                  <a:cubicBezTo>
                    <a:pt x="4249419" y="910590"/>
                    <a:pt x="4154169" y="914400"/>
                    <a:pt x="4019549" y="937260"/>
                  </a:cubicBezTo>
                  <a:cubicBezTo>
                    <a:pt x="3610609" y="1005840"/>
                    <a:pt x="1725929" y="1290320"/>
                    <a:pt x="1536699" y="1277620"/>
                  </a:cubicBezTo>
                  <a:cubicBezTo>
                    <a:pt x="1512569" y="1276350"/>
                    <a:pt x="1506219" y="1273810"/>
                    <a:pt x="1496059" y="1266190"/>
                  </a:cubicBezTo>
                  <a:cubicBezTo>
                    <a:pt x="1484629" y="1258570"/>
                    <a:pt x="1475739" y="1243330"/>
                    <a:pt x="1471929" y="1230630"/>
                  </a:cubicBezTo>
                  <a:cubicBezTo>
                    <a:pt x="1469389" y="1217930"/>
                    <a:pt x="1471929" y="1200150"/>
                    <a:pt x="1479549" y="1187450"/>
                  </a:cubicBezTo>
                  <a:cubicBezTo>
                    <a:pt x="1485899" y="1176020"/>
                    <a:pt x="1490979" y="1169670"/>
                    <a:pt x="1511299" y="1160780"/>
                  </a:cubicBezTo>
                  <a:cubicBezTo>
                    <a:pt x="1612899" y="1117600"/>
                    <a:pt x="2221229" y="1071880"/>
                    <a:pt x="2518409" y="1060450"/>
                  </a:cubicBezTo>
                  <a:cubicBezTo>
                    <a:pt x="2754629" y="1051560"/>
                    <a:pt x="3065779" y="1050290"/>
                    <a:pt x="3154679" y="1073150"/>
                  </a:cubicBezTo>
                  <a:cubicBezTo>
                    <a:pt x="3180079" y="1080770"/>
                    <a:pt x="3191509" y="1087120"/>
                    <a:pt x="3201669" y="1099820"/>
                  </a:cubicBezTo>
                  <a:cubicBezTo>
                    <a:pt x="3209289" y="1109980"/>
                    <a:pt x="3211829" y="1126490"/>
                    <a:pt x="3209289" y="1139190"/>
                  </a:cubicBezTo>
                  <a:cubicBezTo>
                    <a:pt x="3208019" y="1151890"/>
                    <a:pt x="3199129" y="1167130"/>
                    <a:pt x="3190239" y="1174750"/>
                  </a:cubicBezTo>
                  <a:cubicBezTo>
                    <a:pt x="3183889" y="1181100"/>
                    <a:pt x="3181349" y="1181100"/>
                    <a:pt x="3166109" y="1187450"/>
                  </a:cubicBezTo>
                  <a:cubicBezTo>
                    <a:pt x="3045459" y="1228090"/>
                    <a:pt x="1762759" y="1517650"/>
                    <a:pt x="1477009" y="1530350"/>
                  </a:cubicBezTo>
                  <a:cubicBezTo>
                    <a:pt x="1380489" y="1535430"/>
                    <a:pt x="1315719" y="1527810"/>
                    <a:pt x="1281429" y="1510030"/>
                  </a:cubicBezTo>
                  <a:cubicBezTo>
                    <a:pt x="1266189" y="1502410"/>
                    <a:pt x="1259839" y="1489710"/>
                    <a:pt x="1256029" y="1479550"/>
                  </a:cubicBezTo>
                  <a:cubicBezTo>
                    <a:pt x="1252219" y="1470660"/>
                    <a:pt x="1252219" y="1460500"/>
                    <a:pt x="1253489" y="1451610"/>
                  </a:cubicBezTo>
                  <a:cubicBezTo>
                    <a:pt x="1254759" y="1442720"/>
                    <a:pt x="1257299" y="1433830"/>
                    <a:pt x="1263649" y="1426210"/>
                  </a:cubicBezTo>
                  <a:cubicBezTo>
                    <a:pt x="1271269" y="1417320"/>
                    <a:pt x="1280159" y="1412240"/>
                    <a:pt x="1297939" y="1404620"/>
                  </a:cubicBezTo>
                  <a:cubicBezTo>
                    <a:pt x="1344929" y="1383030"/>
                    <a:pt x="1465579" y="1353820"/>
                    <a:pt x="1583689" y="1324610"/>
                  </a:cubicBezTo>
                  <a:cubicBezTo>
                    <a:pt x="1769109" y="1278890"/>
                    <a:pt x="2033269" y="1225550"/>
                    <a:pt x="2307589" y="1164590"/>
                  </a:cubicBezTo>
                  <a:cubicBezTo>
                    <a:pt x="2672079" y="1084580"/>
                    <a:pt x="3445509" y="890270"/>
                    <a:pt x="3575049" y="886460"/>
                  </a:cubicBezTo>
                  <a:cubicBezTo>
                    <a:pt x="3597909" y="886460"/>
                    <a:pt x="3605529" y="887730"/>
                    <a:pt x="3615689" y="894080"/>
                  </a:cubicBezTo>
                  <a:cubicBezTo>
                    <a:pt x="3624579" y="897890"/>
                    <a:pt x="3632199" y="904240"/>
                    <a:pt x="3636009" y="913130"/>
                  </a:cubicBezTo>
                  <a:cubicBezTo>
                    <a:pt x="3642359" y="923290"/>
                    <a:pt x="3646169" y="942340"/>
                    <a:pt x="3644899" y="953770"/>
                  </a:cubicBezTo>
                  <a:cubicBezTo>
                    <a:pt x="3643629" y="963930"/>
                    <a:pt x="3639819" y="972820"/>
                    <a:pt x="3633469" y="980440"/>
                  </a:cubicBezTo>
                  <a:cubicBezTo>
                    <a:pt x="3625849" y="989330"/>
                    <a:pt x="3608069" y="1000760"/>
                    <a:pt x="3597909" y="1002030"/>
                  </a:cubicBezTo>
                  <a:cubicBezTo>
                    <a:pt x="3590289" y="1003300"/>
                    <a:pt x="3590289" y="995680"/>
                    <a:pt x="3577589" y="995680"/>
                  </a:cubicBezTo>
                  <a:cubicBezTo>
                    <a:pt x="3482339" y="988060"/>
                    <a:pt x="2645409" y="1178560"/>
                    <a:pt x="2298699" y="1239520"/>
                  </a:cubicBezTo>
                  <a:cubicBezTo>
                    <a:pt x="2059939" y="1281430"/>
                    <a:pt x="1847849" y="1319530"/>
                    <a:pt x="1694179" y="1337310"/>
                  </a:cubicBezTo>
                  <a:cubicBezTo>
                    <a:pt x="1600199" y="1347470"/>
                    <a:pt x="1503679" y="1365250"/>
                    <a:pt x="1464309" y="1350010"/>
                  </a:cubicBezTo>
                  <a:cubicBezTo>
                    <a:pt x="1446529" y="1343660"/>
                    <a:pt x="1438909" y="1330960"/>
                    <a:pt x="1433829" y="1319530"/>
                  </a:cubicBezTo>
                  <a:cubicBezTo>
                    <a:pt x="1428749" y="1310640"/>
                    <a:pt x="1426209" y="1300480"/>
                    <a:pt x="1427479" y="1290320"/>
                  </a:cubicBezTo>
                  <a:cubicBezTo>
                    <a:pt x="1428749" y="1278890"/>
                    <a:pt x="1437639" y="1259840"/>
                    <a:pt x="1445259" y="1250950"/>
                  </a:cubicBezTo>
                  <a:cubicBezTo>
                    <a:pt x="1451609" y="1243330"/>
                    <a:pt x="1455419" y="1240790"/>
                    <a:pt x="1470659" y="1235710"/>
                  </a:cubicBezTo>
                  <a:cubicBezTo>
                    <a:pt x="1532889" y="1215390"/>
                    <a:pt x="1845309" y="1195070"/>
                    <a:pt x="1995169" y="1188720"/>
                  </a:cubicBezTo>
                  <a:cubicBezTo>
                    <a:pt x="2105659" y="1184910"/>
                    <a:pt x="2233929" y="1178560"/>
                    <a:pt x="2283459" y="1193800"/>
                  </a:cubicBezTo>
                  <a:cubicBezTo>
                    <a:pt x="2302509" y="1200150"/>
                    <a:pt x="2312669" y="1206500"/>
                    <a:pt x="2320289" y="1217930"/>
                  </a:cubicBezTo>
                  <a:cubicBezTo>
                    <a:pt x="2329179" y="1231900"/>
                    <a:pt x="2332989" y="1259840"/>
                    <a:pt x="2327909" y="1276350"/>
                  </a:cubicBezTo>
                  <a:cubicBezTo>
                    <a:pt x="2324099" y="1290320"/>
                    <a:pt x="2312669" y="1301750"/>
                    <a:pt x="2298699" y="1309370"/>
                  </a:cubicBezTo>
                  <a:cubicBezTo>
                    <a:pt x="2283459" y="1318260"/>
                    <a:pt x="2268219" y="1319530"/>
                    <a:pt x="2236469" y="1322070"/>
                  </a:cubicBezTo>
                  <a:cubicBezTo>
                    <a:pt x="2129789" y="1330960"/>
                    <a:pt x="1621789" y="1337310"/>
                    <a:pt x="1537969" y="1306830"/>
                  </a:cubicBezTo>
                  <a:cubicBezTo>
                    <a:pt x="1516379" y="1299210"/>
                    <a:pt x="1510029" y="1290320"/>
                    <a:pt x="1502409" y="1280160"/>
                  </a:cubicBezTo>
                  <a:cubicBezTo>
                    <a:pt x="1497329" y="1271270"/>
                    <a:pt x="1493519" y="1261110"/>
                    <a:pt x="1493519" y="1250950"/>
                  </a:cubicBezTo>
                  <a:cubicBezTo>
                    <a:pt x="1493519" y="1238250"/>
                    <a:pt x="1499869" y="1219200"/>
                    <a:pt x="1507489" y="1209040"/>
                  </a:cubicBezTo>
                  <a:cubicBezTo>
                    <a:pt x="1512569" y="1200150"/>
                    <a:pt x="1518919" y="1195070"/>
                    <a:pt x="1530349" y="1189990"/>
                  </a:cubicBezTo>
                  <a:cubicBezTo>
                    <a:pt x="1550669" y="1179830"/>
                    <a:pt x="1590039" y="1170940"/>
                    <a:pt x="1626869" y="1164590"/>
                  </a:cubicBezTo>
                  <a:cubicBezTo>
                    <a:pt x="1676399" y="1155700"/>
                    <a:pt x="1762759" y="1143000"/>
                    <a:pt x="1799589" y="1148080"/>
                  </a:cubicBezTo>
                  <a:cubicBezTo>
                    <a:pt x="1817369" y="1150620"/>
                    <a:pt x="1828799" y="1154430"/>
                    <a:pt x="1838959" y="1163320"/>
                  </a:cubicBezTo>
                  <a:cubicBezTo>
                    <a:pt x="1849119" y="1172210"/>
                    <a:pt x="1858009" y="1187450"/>
                    <a:pt x="1859279" y="1201420"/>
                  </a:cubicBezTo>
                  <a:cubicBezTo>
                    <a:pt x="1859279" y="1216660"/>
                    <a:pt x="1850389" y="1242060"/>
                    <a:pt x="1838959" y="1253490"/>
                  </a:cubicBezTo>
                  <a:cubicBezTo>
                    <a:pt x="1828799" y="1262380"/>
                    <a:pt x="1822449" y="1263650"/>
                    <a:pt x="1799589" y="1267460"/>
                  </a:cubicBezTo>
                  <a:cubicBezTo>
                    <a:pt x="1690369" y="1287780"/>
                    <a:pt x="919479" y="1291590"/>
                    <a:pt x="816609" y="1259840"/>
                  </a:cubicBezTo>
                  <a:cubicBezTo>
                    <a:pt x="795019" y="1253490"/>
                    <a:pt x="788669" y="1245870"/>
                    <a:pt x="781049" y="1236980"/>
                  </a:cubicBezTo>
                  <a:cubicBezTo>
                    <a:pt x="774699" y="1229360"/>
                    <a:pt x="770889" y="1220470"/>
                    <a:pt x="769619" y="1210310"/>
                  </a:cubicBezTo>
                  <a:cubicBezTo>
                    <a:pt x="769619" y="1196340"/>
                    <a:pt x="779779" y="1168400"/>
                    <a:pt x="788669" y="1158240"/>
                  </a:cubicBezTo>
                  <a:cubicBezTo>
                    <a:pt x="795019" y="1150620"/>
                    <a:pt x="801369" y="1148080"/>
                    <a:pt x="814069" y="1144270"/>
                  </a:cubicBezTo>
                  <a:cubicBezTo>
                    <a:pt x="839469" y="1136650"/>
                    <a:pt x="880109" y="1137920"/>
                    <a:pt x="944879" y="1135380"/>
                  </a:cubicBezTo>
                  <a:cubicBezTo>
                    <a:pt x="1130299" y="1127760"/>
                    <a:pt x="1743709" y="1120140"/>
                    <a:pt x="2029459" y="1121410"/>
                  </a:cubicBezTo>
                  <a:cubicBezTo>
                    <a:pt x="2216149" y="1122680"/>
                    <a:pt x="2424429" y="1116330"/>
                    <a:pt x="2491739" y="1131570"/>
                  </a:cubicBezTo>
                  <a:cubicBezTo>
                    <a:pt x="2512059" y="1136650"/>
                    <a:pt x="2519679" y="1139190"/>
                    <a:pt x="2529839" y="1148080"/>
                  </a:cubicBezTo>
                  <a:cubicBezTo>
                    <a:pt x="2538729" y="1156970"/>
                    <a:pt x="2545079" y="1173480"/>
                    <a:pt x="2546349" y="1186180"/>
                  </a:cubicBezTo>
                  <a:cubicBezTo>
                    <a:pt x="2547619" y="1198880"/>
                    <a:pt x="2542539" y="1215390"/>
                    <a:pt x="2533649" y="1224280"/>
                  </a:cubicBezTo>
                  <a:cubicBezTo>
                    <a:pt x="2526029" y="1234440"/>
                    <a:pt x="2519679" y="1238250"/>
                    <a:pt x="2499359" y="1245870"/>
                  </a:cubicBezTo>
                  <a:cubicBezTo>
                    <a:pt x="2401569" y="1283970"/>
                    <a:pt x="1870709" y="1358900"/>
                    <a:pt x="1604009" y="1413510"/>
                  </a:cubicBezTo>
                  <a:cubicBezTo>
                    <a:pt x="1389379" y="1457960"/>
                    <a:pt x="1154429" y="1507490"/>
                    <a:pt x="1022349" y="1545590"/>
                  </a:cubicBezTo>
                  <a:cubicBezTo>
                    <a:pt x="953769" y="1564640"/>
                    <a:pt x="900429" y="1604010"/>
                    <a:pt x="867409" y="1598930"/>
                  </a:cubicBezTo>
                  <a:cubicBezTo>
                    <a:pt x="852169" y="1597660"/>
                    <a:pt x="840739" y="1587500"/>
                    <a:pt x="834389" y="1577340"/>
                  </a:cubicBezTo>
                  <a:cubicBezTo>
                    <a:pt x="826769" y="1565910"/>
                    <a:pt x="822959" y="1550670"/>
                    <a:pt x="824229" y="1537970"/>
                  </a:cubicBezTo>
                  <a:cubicBezTo>
                    <a:pt x="825499" y="1525270"/>
                    <a:pt x="833119" y="1510030"/>
                    <a:pt x="842009" y="1501140"/>
                  </a:cubicBezTo>
                  <a:cubicBezTo>
                    <a:pt x="850899" y="1492250"/>
                    <a:pt x="858519" y="1490980"/>
                    <a:pt x="880109" y="1485900"/>
                  </a:cubicBezTo>
                  <a:cubicBezTo>
                    <a:pt x="975359" y="1468120"/>
                    <a:pt x="1388109" y="1483360"/>
                    <a:pt x="1697989" y="1475740"/>
                  </a:cubicBezTo>
                  <a:cubicBezTo>
                    <a:pt x="2105659" y="1464310"/>
                    <a:pt x="2983229" y="1404620"/>
                    <a:pt x="3117849" y="1422400"/>
                  </a:cubicBezTo>
                  <a:cubicBezTo>
                    <a:pt x="3140709" y="1424940"/>
                    <a:pt x="3147059" y="1424940"/>
                    <a:pt x="3157220" y="1433830"/>
                  </a:cubicBezTo>
                  <a:cubicBezTo>
                    <a:pt x="3168649" y="1443990"/>
                    <a:pt x="3180079" y="1468120"/>
                    <a:pt x="3180079" y="1483360"/>
                  </a:cubicBezTo>
                  <a:cubicBezTo>
                    <a:pt x="3180079" y="1497330"/>
                    <a:pt x="3172459" y="1511300"/>
                    <a:pt x="3162299" y="1521460"/>
                  </a:cubicBezTo>
                  <a:cubicBezTo>
                    <a:pt x="3152139" y="1531620"/>
                    <a:pt x="3139439" y="1535430"/>
                    <a:pt x="3114039" y="1541780"/>
                  </a:cubicBezTo>
                  <a:cubicBezTo>
                    <a:pt x="3036570" y="1560830"/>
                    <a:pt x="2786379" y="1560830"/>
                    <a:pt x="2625089" y="1577340"/>
                  </a:cubicBezTo>
                  <a:cubicBezTo>
                    <a:pt x="2465070" y="1593850"/>
                    <a:pt x="2216149" y="1654810"/>
                    <a:pt x="2148839" y="1638300"/>
                  </a:cubicBezTo>
                  <a:cubicBezTo>
                    <a:pt x="2128520" y="1634490"/>
                    <a:pt x="2120899" y="1626870"/>
                    <a:pt x="2113279" y="1615440"/>
                  </a:cubicBezTo>
                  <a:cubicBezTo>
                    <a:pt x="2105659" y="1605280"/>
                    <a:pt x="2100579" y="1587500"/>
                    <a:pt x="2101849" y="1574800"/>
                  </a:cubicBezTo>
                  <a:cubicBezTo>
                    <a:pt x="2103120" y="1560830"/>
                    <a:pt x="2110739" y="1545590"/>
                    <a:pt x="2120899" y="1536700"/>
                  </a:cubicBezTo>
                  <a:cubicBezTo>
                    <a:pt x="2131059" y="1527810"/>
                    <a:pt x="2137409" y="1525270"/>
                    <a:pt x="2160270" y="1520190"/>
                  </a:cubicBezTo>
                  <a:cubicBezTo>
                    <a:pt x="2261870" y="1499870"/>
                    <a:pt x="2778759" y="1517650"/>
                    <a:pt x="3031489" y="1507490"/>
                  </a:cubicBezTo>
                  <a:cubicBezTo>
                    <a:pt x="3225799" y="1498600"/>
                    <a:pt x="3474719" y="1457960"/>
                    <a:pt x="3548380" y="1473200"/>
                  </a:cubicBezTo>
                  <a:cubicBezTo>
                    <a:pt x="3568700" y="1477010"/>
                    <a:pt x="3577589" y="1482090"/>
                    <a:pt x="3586480" y="1490980"/>
                  </a:cubicBezTo>
                  <a:cubicBezTo>
                    <a:pt x="3595369" y="1501140"/>
                    <a:pt x="3601719" y="1518920"/>
                    <a:pt x="3602989" y="1531620"/>
                  </a:cubicBezTo>
                  <a:cubicBezTo>
                    <a:pt x="3602989" y="1541780"/>
                    <a:pt x="3601719" y="1550670"/>
                    <a:pt x="3596639" y="1559560"/>
                  </a:cubicBezTo>
                  <a:cubicBezTo>
                    <a:pt x="3590289" y="1569720"/>
                    <a:pt x="3585209" y="1578610"/>
                    <a:pt x="3564889" y="1588770"/>
                  </a:cubicBezTo>
                  <a:cubicBezTo>
                    <a:pt x="3473450" y="1634490"/>
                    <a:pt x="2777489" y="1761490"/>
                    <a:pt x="2686049" y="1734820"/>
                  </a:cubicBezTo>
                  <a:cubicBezTo>
                    <a:pt x="2665730" y="1728470"/>
                    <a:pt x="2660649" y="1718310"/>
                    <a:pt x="2654299" y="1705610"/>
                  </a:cubicBezTo>
                  <a:cubicBezTo>
                    <a:pt x="2649220" y="1694180"/>
                    <a:pt x="2646680" y="1676400"/>
                    <a:pt x="2650489" y="1663700"/>
                  </a:cubicBezTo>
                  <a:cubicBezTo>
                    <a:pt x="2653030" y="1651000"/>
                    <a:pt x="2663189" y="1638300"/>
                    <a:pt x="2674620" y="1629410"/>
                  </a:cubicBezTo>
                  <a:cubicBezTo>
                    <a:pt x="2686049" y="1620520"/>
                    <a:pt x="2694939" y="1619250"/>
                    <a:pt x="2717799" y="1612900"/>
                  </a:cubicBezTo>
                  <a:cubicBezTo>
                    <a:pt x="2797809" y="1593850"/>
                    <a:pt x="3073399" y="1567180"/>
                    <a:pt x="3262630" y="1551940"/>
                  </a:cubicBezTo>
                  <a:cubicBezTo>
                    <a:pt x="3467100" y="1534160"/>
                    <a:pt x="3808730" y="1502410"/>
                    <a:pt x="3902709" y="1516380"/>
                  </a:cubicBezTo>
                  <a:cubicBezTo>
                    <a:pt x="3930650" y="1521460"/>
                    <a:pt x="3944620" y="1524000"/>
                    <a:pt x="3954780" y="1536700"/>
                  </a:cubicBezTo>
                  <a:cubicBezTo>
                    <a:pt x="3966209" y="1549400"/>
                    <a:pt x="3971289" y="1574800"/>
                    <a:pt x="3968750" y="1591310"/>
                  </a:cubicBezTo>
                  <a:cubicBezTo>
                    <a:pt x="3966209" y="1605280"/>
                    <a:pt x="3957320" y="1615440"/>
                    <a:pt x="3944620" y="1625600"/>
                  </a:cubicBezTo>
                  <a:cubicBezTo>
                    <a:pt x="3923030" y="1644650"/>
                    <a:pt x="3884930" y="1659890"/>
                    <a:pt x="3841750" y="1678940"/>
                  </a:cubicBezTo>
                  <a:cubicBezTo>
                    <a:pt x="3773169" y="1709420"/>
                    <a:pt x="3671570" y="1752600"/>
                    <a:pt x="3568700" y="1783080"/>
                  </a:cubicBezTo>
                  <a:cubicBezTo>
                    <a:pt x="3444239" y="1819910"/>
                    <a:pt x="3195320" y="1884680"/>
                    <a:pt x="3143249" y="1874520"/>
                  </a:cubicBezTo>
                  <a:cubicBezTo>
                    <a:pt x="3130549" y="1871980"/>
                    <a:pt x="3126740" y="1865630"/>
                    <a:pt x="3121659" y="1858010"/>
                  </a:cubicBezTo>
                  <a:cubicBezTo>
                    <a:pt x="3114040" y="1849120"/>
                    <a:pt x="3107690" y="1832610"/>
                    <a:pt x="3107690" y="1819910"/>
                  </a:cubicBezTo>
                  <a:cubicBezTo>
                    <a:pt x="3107690" y="1807210"/>
                    <a:pt x="3114040" y="1791970"/>
                    <a:pt x="3122930" y="1781810"/>
                  </a:cubicBezTo>
                  <a:cubicBezTo>
                    <a:pt x="3131820" y="1772920"/>
                    <a:pt x="3138170" y="1770380"/>
                    <a:pt x="3159759" y="1764030"/>
                  </a:cubicBezTo>
                  <a:cubicBezTo>
                    <a:pt x="3271520" y="1732280"/>
                    <a:pt x="4131309" y="1644650"/>
                    <a:pt x="4260850" y="1661160"/>
                  </a:cubicBezTo>
                  <a:cubicBezTo>
                    <a:pt x="4288789" y="1664970"/>
                    <a:pt x="4298950" y="1668780"/>
                    <a:pt x="4310380" y="1678940"/>
                  </a:cubicBezTo>
                  <a:cubicBezTo>
                    <a:pt x="4319269" y="1687830"/>
                    <a:pt x="4325619" y="1704340"/>
                    <a:pt x="4325619" y="1717040"/>
                  </a:cubicBezTo>
                  <a:cubicBezTo>
                    <a:pt x="4325619" y="1729740"/>
                    <a:pt x="4320539" y="1744980"/>
                    <a:pt x="4311650" y="1755140"/>
                  </a:cubicBezTo>
                  <a:cubicBezTo>
                    <a:pt x="4304030" y="1765300"/>
                    <a:pt x="4297680" y="1767840"/>
                    <a:pt x="4276089" y="1774190"/>
                  </a:cubicBezTo>
                  <a:cubicBezTo>
                    <a:pt x="4144009" y="1819910"/>
                    <a:pt x="2934970" y="2018030"/>
                    <a:pt x="2795270" y="2009140"/>
                  </a:cubicBezTo>
                  <a:cubicBezTo>
                    <a:pt x="2771139" y="2006600"/>
                    <a:pt x="2764789" y="2004060"/>
                    <a:pt x="2754630" y="1996440"/>
                  </a:cubicBezTo>
                  <a:cubicBezTo>
                    <a:pt x="2744470" y="1988820"/>
                    <a:pt x="2735580" y="1973580"/>
                    <a:pt x="2733039" y="1960880"/>
                  </a:cubicBezTo>
                  <a:cubicBezTo>
                    <a:pt x="2730499" y="1948180"/>
                    <a:pt x="2733039" y="1930400"/>
                    <a:pt x="2739389" y="1918970"/>
                  </a:cubicBezTo>
                  <a:cubicBezTo>
                    <a:pt x="2747009" y="1907540"/>
                    <a:pt x="2753359" y="1899920"/>
                    <a:pt x="2772409" y="1892300"/>
                  </a:cubicBezTo>
                  <a:cubicBezTo>
                    <a:pt x="2833370" y="1868170"/>
                    <a:pt x="3039109" y="1875790"/>
                    <a:pt x="3197859" y="1856740"/>
                  </a:cubicBezTo>
                  <a:cubicBezTo>
                    <a:pt x="3402330" y="1832610"/>
                    <a:pt x="3812539" y="1729740"/>
                    <a:pt x="3895089" y="1748790"/>
                  </a:cubicBezTo>
                  <a:cubicBezTo>
                    <a:pt x="3915409" y="1752600"/>
                    <a:pt x="3921759" y="1761490"/>
                    <a:pt x="3929380" y="1771650"/>
                  </a:cubicBezTo>
                  <a:cubicBezTo>
                    <a:pt x="3937000" y="1783080"/>
                    <a:pt x="3940809" y="1799590"/>
                    <a:pt x="3939539" y="1812290"/>
                  </a:cubicBezTo>
                  <a:cubicBezTo>
                    <a:pt x="3937000" y="1824990"/>
                    <a:pt x="3929380" y="1840230"/>
                    <a:pt x="3920489" y="1849120"/>
                  </a:cubicBezTo>
                  <a:cubicBezTo>
                    <a:pt x="3910330" y="1856740"/>
                    <a:pt x="3903980" y="1859280"/>
                    <a:pt x="3881120" y="1863090"/>
                  </a:cubicBezTo>
                  <a:cubicBezTo>
                    <a:pt x="3737609" y="1889760"/>
                    <a:pt x="2670809" y="1875790"/>
                    <a:pt x="2261870" y="1863090"/>
                  </a:cubicBezTo>
                  <a:cubicBezTo>
                    <a:pt x="2012949" y="1855470"/>
                    <a:pt x="1737359" y="1847850"/>
                    <a:pt x="1658620" y="1826260"/>
                  </a:cubicBezTo>
                  <a:cubicBezTo>
                    <a:pt x="1638299" y="1819910"/>
                    <a:pt x="1630680" y="1816100"/>
                    <a:pt x="1621790" y="1807210"/>
                  </a:cubicBezTo>
                  <a:cubicBezTo>
                    <a:pt x="1614170" y="1797050"/>
                    <a:pt x="1607820" y="1781810"/>
                    <a:pt x="1607820" y="1769110"/>
                  </a:cubicBezTo>
                  <a:cubicBezTo>
                    <a:pt x="1606549" y="1755140"/>
                    <a:pt x="1612899" y="1739900"/>
                    <a:pt x="1621790" y="1729740"/>
                  </a:cubicBezTo>
                  <a:cubicBezTo>
                    <a:pt x="1630680" y="1719580"/>
                    <a:pt x="1635759" y="1718310"/>
                    <a:pt x="1658620" y="1710690"/>
                  </a:cubicBezTo>
                  <a:cubicBezTo>
                    <a:pt x="1789430" y="1666240"/>
                    <a:pt x="2893059" y="1475740"/>
                    <a:pt x="3117849" y="1487170"/>
                  </a:cubicBezTo>
                  <a:cubicBezTo>
                    <a:pt x="3185159" y="1490980"/>
                    <a:pt x="3225800" y="1501140"/>
                    <a:pt x="3248659" y="1521460"/>
                  </a:cubicBezTo>
                  <a:cubicBezTo>
                    <a:pt x="3262630" y="1534160"/>
                    <a:pt x="3266439" y="1557020"/>
                    <a:pt x="3265170" y="1572260"/>
                  </a:cubicBezTo>
                  <a:cubicBezTo>
                    <a:pt x="3263900" y="1584960"/>
                    <a:pt x="3260089" y="1596390"/>
                    <a:pt x="3244850" y="1607820"/>
                  </a:cubicBezTo>
                  <a:cubicBezTo>
                    <a:pt x="3200399" y="1643380"/>
                    <a:pt x="3034030" y="1673860"/>
                    <a:pt x="2889249" y="1709420"/>
                  </a:cubicBezTo>
                  <a:cubicBezTo>
                    <a:pt x="2668270" y="1764030"/>
                    <a:pt x="2319020" y="1833880"/>
                    <a:pt x="2038349" y="1888490"/>
                  </a:cubicBezTo>
                  <a:cubicBezTo>
                    <a:pt x="1766570" y="1939290"/>
                    <a:pt x="1436370" y="2012950"/>
                    <a:pt x="1234440" y="2026920"/>
                  </a:cubicBezTo>
                  <a:cubicBezTo>
                    <a:pt x="1112520" y="2035810"/>
                    <a:pt x="986789" y="2037080"/>
                    <a:pt x="941070" y="2016760"/>
                  </a:cubicBezTo>
                  <a:cubicBezTo>
                    <a:pt x="924560" y="2010410"/>
                    <a:pt x="916939" y="1998980"/>
                    <a:pt x="911860" y="1987550"/>
                  </a:cubicBezTo>
                  <a:cubicBezTo>
                    <a:pt x="906780" y="1979930"/>
                    <a:pt x="904239" y="1971040"/>
                    <a:pt x="905510" y="1960880"/>
                  </a:cubicBezTo>
                  <a:cubicBezTo>
                    <a:pt x="908050" y="1946910"/>
                    <a:pt x="918210" y="1927860"/>
                    <a:pt x="933450" y="1912620"/>
                  </a:cubicBezTo>
                  <a:cubicBezTo>
                    <a:pt x="960120" y="1887220"/>
                    <a:pt x="1012189" y="1866900"/>
                    <a:pt x="1070610" y="1842770"/>
                  </a:cubicBezTo>
                  <a:cubicBezTo>
                    <a:pt x="1169670" y="1800860"/>
                    <a:pt x="1300480" y="1765300"/>
                    <a:pt x="1479550" y="1708150"/>
                  </a:cubicBezTo>
                  <a:cubicBezTo>
                    <a:pt x="1819909" y="1600200"/>
                    <a:pt x="2716530" y="1300480"/>
                    <a:pt x="2964180" y="1253490"/>
                  </a:cubicBezTo>
                  <a:cubicBezTo>
                    <a:pt x="3044190" y="1238250"/>
                    <a:pt x="3094990" y="1229360"/>
                    <a:pt x="3126740" y="1242060"/>
                  </a:cubicBezTo>
                  <a:cubicBezTo>
                    <a:pt x="3141980" y="1247140"/>
                    <a:pt x="3150870" y="1258570"/>
                    <a:pt x="3155950" y="1271270"/>
                  </a:cubicBezTo>
                  <a:cubicBezTo>
                    <a:pt x="3161030" y="1286510"/>
                    <a:pt x="3163570" y="1309370"/>
                    <a:pt x="3150870" y="1327150"/>
                  </a:cubicBezTo>
                  <a:cubicBezTo>
                    <a:pt x="3124200" y="1365250"/>
                    <a:pt x="3012440" y="1398270"/>
                    <a:pt x="2917190" y="1435100"/>
                  </a:cubicBezTo>
                  <a:cubicBezTo>
                    <a:pt x="2773680" y="1488440"/>
                    <a:pt x="2551430" y="1548130"/>
                    <a:pt x="2371090" y="1596390"/>
                  </a:cubicBezTo>
                  <a:cubicBezTo>
                    <a:pt x="2193290" y="1643380"/>
                    <a:pt x="1958340" y="1724660"/>
                    <a:pt x="1840230" y="1723390"/>
                  </a:cubicBezTo>
                  <a:cubicBezTo>
                    <a:pt x="1780540" y="1722120"/>
                    <a:pt x="1733550" y="1711960"/>
                    <a:pt x="1706880" y="1686560"/>
                  </a:cubicBezTo>
                  <a:cubicBezTo>
                    <a:pt x="1684020" y="1664970"/>
                    <a:pt x="1668780" y="1624330"/>
                    <a:pt x="1675130" y="1593850"/>
                  </a:cubicBezTo>
                  <a:cubicBezTo>
                    <a:pt x="1684020" y="1555750"/>
                    <a:pt x="1728470" y="1521460"/>
                    <a:pt x="1783080" y="1478280"/>
                  </a:cubicBezTo>
                  <a:cubicBezTo>
                    <a:pt x="1889760" y="1391920"/>
                    <a:pt x="2169160" y="1234440"/>
                    <a:pt x="2320290" y="1162050"/>
                  </a:cubicBezTo>
                  <a:cubicBezTo>
                    <a:pt x="2423160" y="1112520"/>
                    <a:pt x="2537460" y="1065530"/>
                    <a:pt x="2589530" y="1057910"/>
                  </a:cubicBezTo>
                  <a:cubicBezTo>
                    <a:pt x="2609850" y="1055370"/>
                    <a:pt x="2621280" y="1056640"/>
                    <a:pt x="2632710" y="1061720"/>
                  </a:cubicBezTo>
                  <a:cubicBezTo>
                    <a:pt x="2641600" y="1065530"/>
                    <a:pt x="2649220" y="1070610"/>
                    <a:pt x="2655570" y="1079500"/>
                  </a:cubicBezTo>
                  <a:cubicBezTo>
                    <a:pt x="2661920" y="1089660"/>
                    <a:pt x="2668270" y="1107440"/>
                    <a:pt x="2667000" y="1121410"/>
                  </a:cubicBezTo>
                  <a:cubicBezTo>
                    <a:pt x="2667000" y="1134110"/>
                    <a:pt x="2663190" y="1144270"/>
                    <a:pt x="2649220" y="1159510"/>
                  </a:cubicBezTo>
                  <a:cubicBezTo>
                    <a:pt x="2609850" y="1205230"/>
                    <a:pt x="2447290" y="1292860"/>
                    <a:pt x="2331720" y="1355090"/>
                  </a:cubicBezTo>
                  <a:cubicBezTo>
                    <a:pt x="2202180" y="1424940"/>
                    <a:pt x="2048510" y="1506220"/>
                    <a:pt x="1907540" y="1550670"/>
                  </a:cubicBezTo>
                  <a:cubicBezTo>
                    <a:pt x="1775459" y="1592580"/>
                    <a:pt x="1587500" y="1648460"/>
                    <a:pt x="1512570" y="1621790"/>
                  </a:cubicBezTo>
                  <a:cubicBezTo>
                    <a:pt x="1474470" y="1607820"/>
                    <a:pt x="1447800" y="1573530"/>
                    <a:pt x="1443990" y="1540510"/>
                  </a:cubicBezTo>
                  <a:cubicBezTo>
                    <a:pt x="1440180" y="1498600"/>
                    <a:pt x="1485900" y="1438910"/>
                    <a:pt x="1524000" y="1389380"/>
                  </a:cubicBezTo>
                  <a:cubicBezTo>
                    <a:pt x="1573530" y="1325880"/>
                    <a:pt x="1648459" y="1273810"/>
                    <a:pt x="1732280" y="1203960"/>
                  </a:cubicBezTo>
                  <a:cubicBezTo>
                    <a:pt x="1855470" y="1103630"/>
                    <a:pt x="2047240" y="925830"/>
                    <a:pt x="2194560" y="850900"/>
                  </a:cubicBezTo>
                  <a:cubicBezTo>
                    <a:pt x="2307590" y="792480"/>
                    <a:pt x="2411730" y="769620"/>
                    <a:pt x="2522220" y="750570"/>
                  </a:cubicBezTo>
                  <a:cubicBezTo>
                    <a:pt x="2631440" y="730250"/>
                    <a:pt x="2777490" y="697230"/>
                    <a:pt x="2849880" y="730250"/>
                  </a:cubicBezTo>
                  <a:cubicBezTo>
                    <a:pt x="2901950" y="754380"/>
                    <a:pt x="2951480" y="811530"/>
                    <a:pt x="2951480" y="862330"/>
                  </a:cubicBezTo>
                  <a:cubicBezTo>
                    <a:pt x="2951480" y="934720"/>
                    <a:pt x="2837180" y="1033780"/>
                    <a:pt x="2745740" y="1121410"/>
                  </a:cubicBezTo>
                  <a:cubicBezTo>
                    <a:pt x="2618740" y="1242060"/>
                    <a:pt x="2414270" y="1383030"/>
                    <a:pt x="2233930" y="1490980"/>
                  </a:cubicBezTo>
                  <a:cubicBezTo>
                    <a:pt x="2052320" y="1601470"/>
                    <a:pt x="1824990" y="1713230"/>
                    <a:pt x="1658620" y="1775460"/>
                  </a:cubicBezTo>
                  <a:cubicBezTo>
                    <a:pt x="1537970" y="1821180"/>
                    <a:pt x="1414780" y="1870710"/>
                    <a:pt x="1336040" y="1859280"/>
                  </a:cubicBezTo>
                  <a:cubicBezTo>
                    <a:pt x="1285240" y="1852930"/>
                    <a:pt x="1234440" y="1828800"/>
                    <a:pt x="1219200" y="1790700"/>
                  </a:cubicBezTo>
                  <a:cubicBezTo>
                    <a:pt x="1200150" y="1741170"/>
                    <a:pt x="1240790" y="1637030"/>
                    <a:pt x="1285240" y="1563370"/>
                  </a:cubicBezTo>
                  <a:cubicBezTo>
                    <a:pt x="1343660" y="1466850"/>
                    <a:pt x="1459230" y="1386840"/>
                    <a:pt x="1579880" y="1281430"/>
                  </a:cubicBezTo>
                  <a:cubicBezTo>
                    <a:pt x="1750060" y="1132840"/>
                    <a:pt x="2002790" y="914400"/>
                    <a:pt x="2223770" y="770890"/>
                  </a:cubicBezTo>
                  <a:cubicBezTo>
                    <a:pt x="2428240" y="637540"/>
                    <a:pt x="2656840" y="521970"/>
                    <a:pt x="2852420" y="439420"/>
                  </a:cubicBezTo>
                  <a:cubicBezTo>
                    <a:pt x="3011170" y="372110"/>
                    <a:pt x="3206750" y="281940"/>
                    <a:pt x="3300730" y="294640"/>
                  </a:cubicBezTo>
                  <a:cubicBezTo>
                    <a:pt x="3346450" y="299720"/>
                    <a:pt x="3371850" y="353060"/>
                    <a:pt x="3398520" y="356870"/>
                  </a:cubicBezTo>
                  <a:cubicBezTo>
                    <a:pt x="3413759" y="358140"/>
                    <a:pt x="3425189" y="344170"/>
                    <a:pt x="3436620" y="344170"/>
                  </a:cubicBezTo>
                  <a:cubicBezTo>
                    <a:pt x="3446780" y="342900"/>
                    <a:pt x="3455670" y="345440"/>
                    <a:pt x="3463289" y="350520"/>
                  </a:cubicBezTo>
                  <a:cubicBezTo>
                    <a:pt x="3474720" y="359410"/>
                    <a:pt x="3489959" y="381000"/>
                    <a:pt x="3492500" y="396240"/>
                  </a:cubicBezTo>
                  <a:cubicBezTo>
                    <a:pt x="3493770" y="408940"/>
                    <a:pt x="3489959" y="419100"/>
                    <a:pt x="3481070" y="435610"/>
                  </a:cubicBezTo>
                  <a:cubicBezTo>
                    <a:pt x="3458209" y="476250"/>
                    <a:pt x="3383280" y="547370"/>
                    <a:pt x="3310889" y="614680"/>
                  </a:cubicBezTo>
                  <a:cubicBezTo>
                    <a:pt x="3199130" y="717550"/>
                    <a:pt x="3036570" y="864870"/>
                    <a:pt x="2865120" y="979170"/>
                  </a:cubicBezTo>
                  <a:cubicBezTo>
                    <a:pt x="2665730" y="1113790"/>
                    <a:pt x="2404110" y="1248410"/>
                    <a:pt x="2176780" y="1357630"/>
                  </a:cubicBezTo>
                  <a:cubicBezTo>
                    <a:pt x="1964690" y="1459230"/>
                    <a:pt x="1717040" y="1579880"/>
                    <a:pt x="1544320" y="1617980"/>
                  </a:cubicBezTo>
                  <a:cubicBezTo>
                    <a:pt x="1432560" y="1643380"/>
                    <a:pt x="1313180" y="1668780"/>
                    <a:pt x="1256030" y="1630680"/>
                  </a:cubicBezTo>
                  <a:cubicBezTo>
                    <a:pt x="1210310" y="1601470"/>
                    <a:pt x="1181100" y="1520190"/>
                    <a:pt x="1189990" y="1464310"/>
                  </a:cubicBezTo>
                  <a:cubicBezTo>
                    <a:pt x="1200150" y="1397000"/>
                    <a:pt x="1283970" y="1329690"/>
                    <a:pt x="1353820" y="1258570"/>
                  </a:cubicBezTo>
                  <a:cubicBezTo>
                    <a:pt x="1442720" y="1165860"/>
                    <a:pt x="1567180" y="1073150"/>
                    <a:pt x="1695450" y="971550"/>
                  </a:cubicBezTo>
                  <a:cubicBezTo>
                    <a:pt x="1849120" y="848360"/>
                    <a:pt x="2037080" y="692150"/>
                    <a:pt x="2216150" y="579120"/>
                  </a:cubicBezTo>
                  <a:cubicBezTo>
                    <a:pt x="2390140" y="471170"/>
                    <a:pt x="2586990" y="346710"/>
                    <a:pt x="2754630" y="306070"/>
                  </a:cubicBezTo>
                  <a:cubicBezTo>
                    <a:pt x="2885440" y="274320"/>
                    <a:pt x="3078480" y="323850"/>
                    <a:pt x="3124200" y="304800"/>
                  </a:cubicBezTo>
                  <a:cubicBezTo>
                    <a:pt x="3136900" y="299720"/>
                    <a:pt x="3135630" y="289560"/>
                    <a:pt x="3144520" y="285750"/>
                  </a:cubicBezTo>
                  <a:cubicBezTo>
                    <a:pt x="3154680" y="279400"/>
                    <a:pt x="3172460" y="275590"/>
                    <a:pt x="3185160" y="278130"/>
                  </a:cubicBezTo>
                  <a:cubicBezTo>
                    <a:pt x="3197860" y="280670"/>
                    <a:pt x="3211830" y="289560"/>
                    <a:pt x="3219450" y="299720"/>
                  </a:cubicBezTo>
                  <a:cubicBezTo>
                    <a:pt x="3228340" y="309880"/>
                    <a:pt x="3232150" y="321310"/>
                    <a:pt x="3232150" y="339090"/>
                  </a:cubicBezTo>
                  <a:cubicBezTo>
                    <a:pt x="3232150" y="373380"/>
                    <a:pt x="3211830" y="436880"/>
                    <a:pt x="3186430" y="495300"/>
                  </a:cubicBezTo>
                  <a:cubicBezTo>
                    <a:pt x="3148330" y="580390"/>
                    <a:pt x="3083560" y="692150"/>
                    <a:pt x="3004820" y="789940"/>
                  </a:cubicBezTo>
                  <a:cubicBezTo>
                    <a:pt x="2908300" y="910590"/>
                    <a:pt x="2757170" y="1051560"/>
                    <a:pt x="2630170" y="1153160"/>
                  </a:cubicBezTo>
                  <a:cubicBezTo>
                    <a:pt x="2517140" y="1244600"/>
                    <a:pt x="2404110" y="1318260"/>
                    <a:pt x="2284730" y="1380490"/>
                  </a:cubicBezTo>
                  <a:cubicBezTo>
                    <a:pt x="2170430" y="1440180"/>
                    <a:pt x="1982470" y="1487170"/>
                    <a:pt x="1930400" y="1521460"/>
                  </a:cubicBezTo>
                  <a:cubicBezTo>
                    <a:pt x="1912620" y="1532890"/>
                    <a:pt x="1911350" y="1545590"/>
                    <a:pt x="1899920" y="1550670"/>
                  </a:cubicBezTo>
                  <a:cubicBezTo>
                    <a:pt x="1887220" y="1555750"/>
                    <a:pt x="1869440" y="1555750"/>
                    <a:pt x="1856740" y="1551940"/>
                  </a:cubicBezTo>
                  <a:cubicBezTo>
                    <a:pt x="1844040" y="1548130"/>
                    <a:pt x="1831340" y="1540510"/>
                    <a:pt x="1824990" y="1525270"/>
                  </a:cubicBezTo>
                  <a:cubicBezTo>
                    <a:pt x="1812290" y="1498600"/>
                    <a:pt x="1814830" y="1436370"/>
                    <a:pt x="1826260" y="1388110"/>
                  </a:cubicBezTo>
                  <a:cubicBezTo>
                    <a:pt x="1840230" y="1327150"/>
                    <a:pt x="1877060" y="1267460"/>
                    <a:pt x="1920240" y="1192530"/>
                  </a:cubicBezTo>
                  <a:cubicBezTo>
                    <a:pt x="1983740" y="1082040"/>
                    <a:pt x="2076450" y="929640"/>
                    <a:pt x="2189480" y="797560"/>
                  </a:cubicBezTo>
                  <a:cubicBezTo>
                    <a:pt x="2324100" y="638810"/>
                    <a:pt x="2523490" y="452120"/>
                    <a:pt x="2691130" y="321310"/>
                  </a:cubicBezTo>
                  <a:cubicBezTo>
                    <a:pt x="2835910" y="208280"/>
                    <a:pt x="2994660" y="92710"/>
                    <a:pt x="3126740" y="46990"/>
                  </a:cubicBezTo>
                  <a:cubicBezTo>
                    <a:pt x="3221990" y="15240"/>
                    <a:pt x="3314700" y="0"/>
                    <a:pt x="3392170" y="21590"/>
                  </a:cubicBezTo>
                  <a:cubicBezTo>
                    <a:pt x="3465830" y="41910"/>
                    <a:pt x="3554730" y="96520"/>
                    <a:pt x="3582670" y="162560"/>
                  </a:cubicBezTo>
                  <a:cubicBezTo>
                    <a:pt x="3614420" y="236220"/>
                    <a:pt x="3589020" y="353060"/>
                    <a:pt x="3550920" y="450850"/>
                  </a:cubicBezTo>
                  <a:cubicBezTo>
                    <a:pt x="3500120" y="579120"/>
                    <a:pt x="3387090" y="732790"/>
                    <a:pt x="3257550" y="848360"/>
                  </a:cubicBezTo>
                  <a:cubicBezTo>
                    <a:pt x="3106420" y="984250"/>
                    <a:pt x="2877820" y="1099820"/>
                    <a:pt x="2677160" y="1188720"/>
                  </a:cubicBezTo>
                  <a:cubicBezTo>
                    <a:pt x="2481580" y="1273810"/>
                    <a:pt x="2249170" y="1358900"/>
                    <a:pt x="2071370" y="1374140"/>
                  </a:cubicBezTo>
                  <a:cubicBezTo>
                    <a:pt x="1935480" y="1384300"/>
                    <a:pt x="1775460" y="1379220"/>
                    <a:pt x="1704340" y="1323340"/>
                  </a:cubicBezTo>
                  <a:cubicBezTo>
                    <a:pt x="1652270" y="1283970"/>
                    <a:pt x="1626870" y="1209040"/>
                    <a:pt x="1629410" y="1143000"/>
                  </a:cubicBezTo>
                  <a:cubicBezTo>
                    <a:pt x="1633220" y="1059180"/>
                    <a:pt x="1701800" y="957580"/>
                    <a:pt x="1767840" y="866140"/>
                  </a:cubicBezTo>
                  <a:cubicBezTo>
                    <a:pt x="1851660" y="750570"/>
                    <a:pt x="1978660" y="627380"/>
                    <a:pt x="2115820" y="519430"/>
                  </a:cubicBezTo>
                  <a:cubicBezTo>
                    <a:pt x="2275840" y="393700"/>
                    <a:pt x="2509520" y="226060"/>
                    <a:pt x="2679700" y="172720"/>
                  </a:cubicBezTo>
                  <a:cubicBezTo>
                    <a:pt x="2802890" y="134620"/>
                    <a:pt x="2929890" y="125730"/>
                    <a:pt x="3022600" y="156210"/>
                  </a:cubicBezTo>
                  <a:cubicBezTo>
                    <a:pt x="3100070" y="181610"/>
                    <a:pt x="3176270" y="240030"/>
                    <a:pt x="3209290" y="307340"/>
                  </a:cubicBezTo>
                  <a:cubicBezTo>
                    <a:pt x="3244850" y="377190"/>
                    <a:pt x="3243580" y="487680"/>
                    <a:pt x="3221990" y="572770"/>
                  </a:cubicBezTo>
                  <a:cubicBezTo>
                    <a:pt x="3199130" y="666750"/>
                    <a:pt x="3136900" y="765810"/>
                    <a:pt x="3060700" y="843280"/>
                  </a:cubicBezTo>
                  <a:cubicBezTo>
                    <a:pt x="2975610" y="930910"/>
                    <a:pt x="2849880" y="985520"/>
                    <a:pt x="2717800" y="1056640"/>
                  </a:cubicBezTo>
                  <a:cubicBezTo>
                    <a:pt x="2550160" y="1146810"/>
                    <a:pt x="2284730" y="1299210"/>
                    <a:pt x="2128520" y="1325880"/>
                  </a:cubicBezTo>
                  <a:cubicBezTo>
                    <a:pt x="2033270" y="1342390"/>
                    <a:pt x="1934209" y="1338580"/>
                    <a:pt x="1885950" y="1303020"/>
                  </a:cubicBezTo>
                  <a:cubicBezTo>
                    <a:pt x="1849120" y="1277620"/>
                    <a:pt x="1833880" y="1224280"/>
                    <a:pt x="1830070" y="1178560"/>
                  </a:cubicBezTo>
                  <a:cubicBezTo>
                    <a:pt x="1826259" y="1129030"/>
                    <a:pt x="1846580" y="1074420"/>
                    <a:pt x="1870709" y="1013460"/>
                  </a:cubicBezTo>
                  <a:cubicBezTo>
                    <a:pt x="1905000" y="927100"/>
                    <a:pt x="1962150" y="802640"/>
                    <a:pt x="2034540" y="718820"/>
                  </a:cubicBezTo>
                  <a:cubicBezTo>
                    <a:pt x="2104390" y="637540"/>
                    <a:pt x="2213609" y="549910"/>
                    <a:pt x="2296159" y="518160"/>
                  </a:cubicBezTo>
                  <a:cubicBezTo>
                    <a:pt x="2358390" y="494030"/>
                    <a:pt x="2407920" y="501650"/>
                    <a:pt x="2473959" y="504190"/>
                  </a:cubicBezTo>
                  <a:cubicBezTo>
                    <a:pt x="2557780" y="508000"/>
                    <a:pt x="2678430" y="509270"/>
                    <a:pt x="2755900" y="552450"/>
                  </a:cubicBezTo>
                  <a:cubicBezTo>
                    <a:pt x="2830830" y="594360"/>
                    <a:pt x="2909570" y="673100"/>
                    <a:pt x="2936240" y="751840"/>
                  </a:cubicBezTo>
                  <a:cubicBezTo>
                    <a:pt x="2962909" y="830580"/>
                    <a:pt x="2940050" y="930910"/>
                    <a:pt x="2915920" y="1023620"/>
                  </a:cubicBezTo>
                  <a:cubicBezTo>
                    <a:pt x="2887980" y="1131570"/>
                    <a:pt x="2833370" y="1252220"/>
                    <a:pt x="2760980" y="1355090"/>
                  </a:cubicBezTo>
                  <a:cubicBezTo>
                    <a:pt x="2683510" y="1468120"/>
                    <a:pt x="2573020" y="1574800"/>
                    <a:pt x="2454909" y="1666240"/>
                  </a:cubicBezTo>
                  <a:cubicBezTo>
                    <a:pt x="2327909" y="1762760"/>
                    <a:pt x="2115820" y="1910080"/>
                    <a:pt x="2023109" y="1911350"/>
                  </a:cubicBezTo>
                  <a:cubicBezTo>
                    <a:pt x="1978659" y="1912620"/>
                    <a:pt x="1945640" y="1885950"/>
                    <a:pt x="1925320" y="1859280"/>
                  </a:cubicBezTo>
                  <a:cubicBezTo>
                    <a:pt x="1906270" y="1835150"/>
                    <a:pt x="1898650" y="1795780"/>
                    <a:pt x="1901190" y="1762760"/>
                  </a:cubicBezTo>
                  <a:cubicBezTo>
                    <a:pt x="1902459" y="1727200"/>
                    <a:pt x="1921509" y="1691640"/>
                    <a:pt x="1939290" y="1654810"/>
                  </a:cubicBezTo>
                  <a:cubicBezTo>
                    <a:pt x="1960880" y="1611630"/>
                    <a:pt x="1988820" y="1565910"/>
                    <a:pt x="2026920" y="1522730"/>
                  </a:cubicBezTo>
                  <a:cubicBezTo>
                    <a:pt x="2071370" y="1469390"/>
                    <a:pt x="2155190" y="1377950"/>
                    <a:pt x="2199640" y="1365250"/>
                  </a:cubicBezTo>
                  <a:cubicBezTo>
                    <a:pt x="2221230" y="1360170"/>
                    <a:pt x="2242820" y="1367790"/>
                    <a:pt x="2256790" y="1376680"/>
                  </a:cubicBezTo>
                  <a:cubicBezTo>
                    <a:pt x="2268220" y="1385570"/>
                    <a:pt x="2273300" y="1400810"/>
                    <a:pt x="2278380" y="1416050"/>
                  </a:cubicBezTo>
                  <a:cubicBezTo>
                    <a:pt x="2284730" y="1431290"/>
                    <a:pt x="2288540" y="1449070"/>
                    <a:pt x="2286000" y="1469390"/>
                  </a:cubicBezTo>
                  <a:cubicBezTo>
                    <a:pt x="2283460" y="1497330"/>
                    <a:pt x="2269490" y="1526540"/>
                    <a:pt x="2254250" y="1562100"/>
                  </a:cubicBezTo>
                  <a:cubicBezTo>
                    <a:pt x="2232660" y="1614170"/>
                    <a:pt x="2205990" y="1681480"/>
                    <a:pt x="2157730" y="1744980"/>
                  </a:cubicBezTo>
                  <a:cubicBezTo>
                    <a:pt x="2090420" y="1835150"/>
                    <a:pt x="1985010" y="1945640"/>
                    <a:pt x="1864360" y="2035810"/>
                  </a:cubicBezTo>
                  <a:cubicBezTo>
                    <a:pt x="1715770" y="2145030"/>
                    <a:pt x="1511300" y="2246630"/>
                    <a:pt x="1315720" y="2332990"/>
                  </a:cubicBezTo>
                  <a:cubicBezTo>
                    <a:pt x="1106170" y="2423160"/>
                    <a:pt x="861060" y="2503170"/>
                    <a:pt x="643890" y="2557780"/>
                  </a:cubicBezTo>
                  <a:cubicBezTo>
                    <a:pt x="448310" y="2607310"/>
                    <a:pt x="165100" y="2664460"/>
                    <a:pt x="74930" y="2655570"/>
                  </a:cubicBezTo>
                  <a:cubicBezTo>
                    <a:pt x="45720" y="2653030"/>
                    <a:pt x="30480" y="2646680"/>
                    <a:pt x="17780" y="2632710"/>
                  </a:cubicBezTo>
                  <a:cubicBezTo>
                    <a:pt x="6350" y="2620010"/>
                    <a:pt x="0" y="2590800"/>
                    <a:pt x="5080" y="2574290"/>
                  </a:cubicBezTo>
                  <a:cubicBezTo>
                    <a:pt x="8890" y="2556510"/>
                    <a:pt x="26670" y="2538730"/>
                    <a:pt x="45720" y="2528570"/>
                  </a:cubicBezTo>
                  <a:cubicBezTo>
                    <a:pt x="68580" y="2515870"/>
                    <a:pt x="93980" y="2519680"/>
                    <a:pt x="137160" y="2512060"/>
                  </a:cubicBezTo>
                  <a:cubicBezTo>
                    <a:pt x="243840" y="2495550"/>
                    <a:pt x="534670" y="2451100"/>
                    <a:pt x="697230" y="2434590"/>
                  </a:cubicBezTo>
                  <a:cubicBezTo>
                    <a:pt x="819150" y="2421890"/>
                    <a:pt x="966470" y="2395220"/>
                    <a:pt x="1021080" y="2413000"/>
                  </a:cubicBezTo>
                  <a:cubicBezTo>
                    <a:pt x="1043939" y="2419350"/>
                    <a:pt x="1055370" y="2430780"/>
                    <a:pt x="1064260" y="2444750"/>
                  </a:cubicBezTo>
                  <a:cubicBezTo>
                    <a:pt x="1071880" y="2458720"/>
                    <a:pt x="1076960" y="2480310"/>
                    <a:pt x="1074420" y="2495550"/>
                  </a:cubicBezTo>
                  <a:cubicBezTo>
                    <a:pt x="1070610" y="2512060"/>
                    <a:pt x="1057910" y="2531110"/>
                    <a:pt x="1047750" y="2541270"/>
                  </a:cubicBezTo>
                  <a:cubicBezTo>
                    <a:pt x="1037589" y="2550160"/>
                    <a:pt x="1029970" y="2555240"/>
                    <a:pt x="1014730" y="2556510"/>
                  </a:cubicBezTo>
                  <a:cubicBezTo>
                    <a:pt x="985520" y="2559050"/>
                    <a:pt x="911860" y="2546350"/>
                    <a:pt x="880110" y="2523490"/>
                  </a:cubicBezTo>
                  <a:cubicBezTo>
                    <a:pt x="854710" y="2504440"/>
                    <a:pt x="833120" y="2470150"/>
                    <a:pt x="830580" y="2440940"/>
                  </a:cubicBezTo>
                  <a:cubicBezTo>
                    <a:pt x="829310" y="2411730"/>
                    <a:pt x="848360" y="2368550"/>
                    <a:pt x="869950" y="2349500"/>
                  </a:cubicBezTo>
                  <a:cubicBezTo>
                    <a:pt x="887730" y="2334260"/>
                    <a:pt x="918210" y="2330450"/>
                    <a:pt x="944880" y="2329180"/>
                  </a:cubicBezTo>
                  <a:cubicBezTo>
                    <a:pt x="974089" y="2329180"/>
                    <a:pt x="1009650" y="2331720"/>
                    <a:pt x="1037589" y="2349500"/>
                  </a:cubicBezTo>
                  <a:cubicBezTo>
                    <a:pt x="1075689" y="2373630"/>
                    <a:pt x="1137920" y="2440940"/>
                    <a:pt x="1140460" y="2480310"/>
                  </a:cubicBezTo>
                  <a:cubicBezTo>
                    <a:pt x="1141730" y="2508250"/>
                    <a:pt x="1117600" y="2542540"/>
                    <a:pt x="1092200" y="2559050"/>
                  </a:cubicBezTo>
                  <a:cubicBezTo>
                    <a:pt x="1064260" y="2578100"/>
                    <a:pt x="1016000" y="2578100"/>
                    <a:pt x="969010" y="2579370"/>
                  </a:cubicBezTo>
                  <a:cubicBezTo>
                    <a:pt x="911860" y="2581910"/>
                    <a:pt x="825500" y="2584450"/>
                    <a:pt x="773430" y="2561590"/>
                  </a:cubicBezTo>
                  <a:cubicBezTo>
                    <a:pt x="730250" y="2541270"/>
                    <a:pt x="687070" y="2505710"/>
                    <a:pt x="670560" y="2467610"/>
                  </a:cubicBezTo>
                  <a:cubicBezTo>
                    <a:pt x="655320" y="2430780"/>
                    <a:pt x="661670" y="2377440"/>
                    <a:pt x="674370" y="2335530"/>
                  </a:cubicBezTo>
                  <a:cubicBezTo>
                    <a:pt x="685800" y="2293620"/>
                    <a:pt x="713740" y="2255520"/>
                    <a:pt x="742950" y="2214880"/>
                  </a:cubicBezTo>
                  <a:cubicBezTo>
                    <a:pt x="779780" y="2164080"/>
                    <a:pt x="836930" y="2080260"/>
                    <a:pt x="882650" y="2058670"/>
                  </a:cubicBezTo>
                  <a:cubicBezTo>
                    <a:pt x="911860" y="2044700"/>
                    <a:pt x="952500" y="2065020"/>
                    <a:pt x="967739" y="2052320"/>
                  </a:cubicBezTo>
                  <a:cubicBezTo>
                    <a:pt x="979170" y="2043430"/>
                    <a:pt x="972820" y="2020570"/>
                    <a:pt x="981710" y="2010410"/>
                  </a:cubicBezTo>
                  <a:cubicBezTo>
                    <a:pt x="990600" y="1998980"/>
                    <a:pt x="1005839" y="1990090"/>
                    <a:pt x="1019810" y="1987550"/>
                  </a:cubicBezTo>
                  <a:cubicBezTo>
                    <a:pt x="1033780" y="1985010"/>
                    <a:pt x="1052830" y="1988820"/>
                    <a:pt x="1064260" y="1995170"/>
                  </a:cubicBezTo>
                  <a:cubicBezTo>
                    <a:pt x="1073150" y="2000250"/>
                    <a:pt x="1079500" y="2006600"/>
                    <a:pt x="1085850" y="2016760"/>
                  </a:cubicBezTo>
                  <a:cubicBezTo>
                    <a:pt x="1094739" y="2032000"/>
                    <a:pt x="1102360" y="2058670"/>
                    <a:pt x="1106170" y="2085340"/>
                  </a:cubicBezTo>
                  <a:cubicBezTo>
                    <a:pt x="1111250" y="2119630"/>
                    <a:pt x="1113789" y="2162810"/>
                    <a:pt x="1106170" y="2205990"/>
                  </a:cubicBezTo>
                  <a:cubicBezTo>
                    <a:pt x="1094739" y="2261870"/>
                    <a:pt x="1065530" y="2324100"/>
                    <a:pt x="1029970" y="2391410"/>
                  </a:cubicBezTo>
                  <a:cubicBezTo>
                    <a:pt x="984250" y="2482850"/>
                    <a:pt x="915670" y="2600960"/>
                    <a:pt x="838200" y="2694940"/>
                  </a:cubicBezTo>
                  <a:cubicBezTo>
                    <a:pt x="755650" y="2795270"/>
                    <a:pt x="603250" y="2947670"/>
                    <a:pt x="544830" y="2970530"/>
                  </a:cubicBezTo>
                  <a:cubicBezTo>
                    <a:pt x="525780" y="2978150"/>
                    <a:pt x="511810" y="2974340"/>
                    <a:pt x="500380" y="2970530"/>
                  </a:cubicBezTo>
                  <a:cubicBezTo>
                    <a:pt x="490220" y="2967990"/>
                    <a:pt x="481330" y="2960370"/>
                    <a:pt x="474980" y="2954020"/>
                  </a:cubicBezTo>
                  <a:cubicBezTo>
                    <a:pt x="468630" y="2946400"/>
                    <a:pt x="463550" y="2937510"/>
                    <a:pt x="461010" y="2926080"/>
                  </a:cubicBezTo>
                  <a:cubicBezTo>
                    <a:pt x="457200" y="2908300"/>
                    <a:pt x="455930" y="2885440"/>
                    <a:pt x="461010" y="2853690"/>
                  </a:cubicBezTo>
                  <a:cubicBezTo>
                    <a:pt x="472440" y="2787650"/>
                    <a:pt x="527050" y="2650490"/>
                    <a:pt x="568960" y="2556510"/>
                  </a:cubicBezTo>
                  <a:cubicBezTo>
                    <a:pt x="608329" y="2466340"/>
                    <a:pt x="651510" y="2386330"/>
                    <a:pt x="703580" y="2301240"/>
                  </a:cubicBezTo>
                  <a:cubicBezTo>
                    <a:pt x="759460" y="2211070"/>
                    <a:pt x="868680" y="2084070"/>
                    <a:pt x="894080" y="2032000"/>
                  </a:cubicBezTo>
                  <a:cubicBezTo>
                    <a:pt x="904239" y="2012950"/>
                    <a:pt x="900430" y="1998980"/>
                    <a:pt x="906780" y="1988820"/>
                  </a:cubicBezTo>
                  <a:cubicBezTo>
                    <a:pt x="913130" y="1979930"/>
                    <a:pt x="920750" y="1973580"/>
                    <a:pt x="930910" y="1969770"/>
                  </a:cubicBezTo>
                  <a:cubicBezTo>
                    <a:pt x="943610" y="1964690"/>
                    <a:pt x="962660" y="1962150"/>
                    <a:pt x="976630" y="1965960"/>
                  </a:cubicBezTo>
                  <a:cubicBezTo>
                    <a:pt x="989330" y="1969770"/>
                    <a:pt x="1003300" y="1979930"/>
                    <a:pt x="1012189" y="1992630"/>
                  </a:cubicBezTo>
                  <a:cubicBezTo>
                    <a:pt x="1024889" y="2010410"/>
                    <a:pt x="1029970" y="2033270"/>
                    <a:pt x="1035050" y="2068830"/>
                  </a:cubicBezTo>
                  <a:cubicBezTo>
                    <a:pt x="1045210" y="2141220"/>
                    <a:pt x="1045210" y="2282190"/>
                    <a:pt x="1037589" y="2411730"/>
                  </a:cubicBezTo>
                  <a:cubicBezTo>
                    <a:pt x="1026160" y="2581910"/>
                    <a:pt x="984250" y="2919730"/>
                    <a:pt x="957580" y="3001010"/>
                  </a:cubicBezTo>
                  <a:cubicBezTo>
                    <a:pt x="949960" y="3025140"/>
                    <a:pt x="947420" y="3034030"/>
                    <a:pt x="935989" y="3042920"/>
                  </a:cubicBezTo>
                  <a:cubicBezTo>
                    <a:pt x="924560" y="3053080"/>
                    <a:pt x="905510" y="3059430"/>
                    <a:pt x="891539" y="3060700"/>
                  </a:cubicBezTo>
                  <a:cubicBezTo>
                    <a:pt x="880110" y="3060700"/>
                    <a:pt x="869950" y="3058160"/>
                    <a:pt x="861060" y="3053080"/>
                  </a:cubicBezTo>
                  <a:cubicBezTo>
                    <a:pt x="852170" y="3048000"/>
                    <a:pt x="844550" y="3041650"/>
                    <a:pt x="836930" y="3031490"/>
                  </a:cubicBezTo>
                  <a:cubicBezTo>
                    <a:pt x="824230" y="3014980"/>
                    <a:pt x="807720" y="2979420"/>
                    <a:pt x="800100" y="2952750"/>
                  </a:cubicBezTo>
                  <a:cubicBezTo>
                    <a:pt x="793750" y="2924810"/>
                    <a:pt x="792480" y="2896870"/>
                    <a:pt x="793750" y="2866390"/>
                  </a:cubicBezTo>
                  <a:cubicBezTo>
                    <a:pt x="795020" y="2830830"/>
                    <a:pt x="801370" y="2800350"/>
                    <a:pt x="814070" y="2752090"/>
                  </a:cubicBezTo>
                  <a:cubicBezTo>
                    <a:pt x="836930" y="2660650"/>
                    <a:pt x="896620" y="2461260"/>
                    <a:pt x="942339" y="2368550"/>
                  </a:cubicBezTo>
                  <a:cubicBezTo>
                    <a:pt x="971550" y="2310130"/>
                    <a:pt x="995680" y="2259330"/>
                    <a:pt x="1032510" y="2235200"/>
                  </a:cubicBezTo>
                  <a:cubicBezTo>
                    <a:pt x="1060450" y="2216150"/>
                    <a:pt x="1097280" y="2208530"/>
                    <a:pt x="1127760" y="2217420"/>
                  </a:cubicBezTo>
                  <a:cubicBezTo>
                    <a:pt x="1163320" y="2227580"/>
                    <a:pt x="1210310" y="2269490"/>
                    <a:pt x="1229360" y="2307590"/>
                  </a:cubicBezTo>
                  <a:cubicBezTo>
                    <a:pt x="1248410" y="2344420"/>
                    <a:pt x="1245870" y="2391410"/>
                    <a:pt x="1243330" y="2438400"/>
                  </a:cubicBezTo>
                  <a:cubicBezTo>
                    <a:pt x="1239520" y="2494280"/>
                    <a:pt x="1226820" y="2562860"/>
                    <a:pt x="1201420" y="2621280"/>
                  </a:cubicBezTo>
                  <a:cubicBezTo>
                    <a:pt x="1176020" y="2683510"/>
                    <a:pt x="1136650" y="2741930"/>
                    <a:pt x="1085850" y="2802890"/>
                  </a:cubicBezTo>
                  <a:cubicBezTo>
                    <a:pt x="1023620" y="2877820"/>
                    <a:pt x="933450" y="2983230"/>
                    <a:pt x="845820" y="3028950"/>
                  </a:cubicBezTo>
                  <a:cubicBezTo>
                    <a:pt x="770889" y="3069590"/>
                    <a:pt x="676910" y="3087370"/>
                    <a:pt x="605790" y="3084830"/>
                  </a:cubicBezTo>
                  <a:cubicBezTo>
                    <a:pt x="549910" y="3082290"/>
                    <a:pt x="490220" y="3064510"/>
                    <a:pt x="454660" y="3035300"/>
                  </a:cubicBezTo>
                  <a:cubicBezTo>
                    <a:pt x="424180" y="3011170"/>
                    <a:pt x="407670" y="2974340"/>
                    <a:pt x="396240" y="2934970"/>
                  </a:cubicBezTo>
                  <a:cubicBezTo>
                    <a:pt x="383540" y="2890520"/>
                    <a:pt x="381000" y="2834640"/>
                    <a:pt x="389890" y="2782570"/>
                  </a:cubicBezTo>
                  <a:cubicBezTo>
                    <a:pt x="400050" y="2722880"/>
                    <a:pt x="434340" y="2658110"/>
                    <a:pt x="462280" y="2598420"/>
                  </a:cubicBezTo>
                  <a:cubicBezTo>
                    <a:pt x="491490" y="2537460"/>
                    <a:pt x="519430" y="2473960"/>
                    <a:pt x="561340" y="2420620"/>
                  </a:cubicBezTo>
                  <a:cubicBezTo>
                    <a:pt x="604520" y="2366010"/>
                    <a:pt x="669290" y="2287270"/>
                    <a:pt x="720090" y="2274570"/>
                  </a:cubicBezTo>
                  <a:cubicBezTo>
                    <a:pt x="755650" y="2265680"/>
                    <a:pt x="800100" y="2282190"/>
                    <a:pt x="824230" y="2305050"/>
                  </a:cubicBezTo>
                  <a:cubicBezTo>
                    <a:pt x="850900" y="2329180"/>
                    <a:pt x="858520" y="2376170"/>
                    <a:pt x="866139" y="2419350"/>
                  </a:cubicBezTo>
                  <a:cubicBezTo>
                    <a:pt x="876300" y="2472690"/>
                    <a:pt x="873760" y="2537460"/>
                    <a:pt x="868680" y="2602230"/>
                  </a:cubicBezTo>
                  <a:cubicBezTo>
                    <a:pt x="864870" y="2677160"/>
                    <a:pt x="853439" y="2763520"/>
                    <a:pt x="834389" y="2842260"/>
                  </a:cubicBezTo>
                  <a:cubicBezTo>
                    <a:pt x="814070" y="2924810"/>
                    <a:pt x="784860" y="3022600"/>
                    <a:pt x="749300" y="3088640"/>
                  </a:cubicBezTo>
                  <a:cubicBezTo>
                    <a:pt x="721360" y="3138170"/>
                    <a:pt x="689610" y="3186430"/>
                    <a:pt x="650240" y="3208020"/>
                  </a:cubicBezTo>
                  <a:cubicBezTo>
                    <a:pt x="615950" y="3227070"/>
                    <a:pt x="567690" y="3234690"/>
                    <a:pt x="534670" y="3225800"/>
                  </a:cubicBezTo>
                  <a:cubicBezTo>
                    <a:pt x="502920" y="3215640"/>
                    <a:pt x="472440" y="3183890"/>
                    <a:pt x="453390" y="3154680"/>
                  </a:cubicBezTo>
                  <a:cubicBezTo>
                    <a:pt x="433070" y="3124200"/>
                    <a:pt x="424180" y="3086100"/>
                    <a:pt x="419100" y="3045460"/>
                  </a:cubicBezTo>
                  <a:cubicBezTo>
                    <a:pt x="414020" y="2998470"/>
                    <a:pt x="421640" y="2947670"/>
                    <a:pt x="429260" y="2884170"/>
                  </a:cubicBezTo>
                  <a:cubicBezTo>
                    <a:pt x="441960" y="2796540"/>
                    <a:pt x="464820" y="2656840"/>
                    <a:pt x="496570" y="2569210"/>
                  </a:cubicBezTo>
                  <a:cubicBezTo>
                    <a:pt x="520700" y="2500630"/>
                    <a:pt x="548640" y="2434590"/>
                    <a:pt x="584200" y="2395220"/>
                  </a:cubicBezTo>
                  <a:cubicBezTo>
                    <a:pt x="610870" y="2366010"/>
                    <a:pt x="642620" y="2348230"/>
                    <a:pt x="674370" y="2338070"/>
                  </a:cubicBezTo>
                  <a:cubicBezTo>
                    <a:pt x="706120" y="2327910"/>
                    <a:pt x="742950" y="2321560"/>
                    <a:pt x="773430" y="2331720"/>
                  </a:cubicBezTo>
                  <a:cubicBezTo>
                    <a:pt x="808989" y="2343150"/>
                    <a:pt x="844550" y="2378710"/>
                    <a:pt x="871220" y="2414270"/>
                  </a:cubicBezTo>
                  <a:cubicBezTo>
                    <a:pt x="901700" y="2453640"/>
                    <a:pt x="922020" y="2506980"/>
                    <a:pt x="939800" y="2562860"/>
                  </a:cubicBezTo>
                  <a:cubicBezTo>
                    <a:pt x="962660" y="2630170"/>
                    <a:pt x="981710" y="2710180"/>
                    <a:pt x="988060" y="2792730"/>
                  </a:cubicBezTo>
                  <a:cubicBezTo>
                    <a:pt x="995680" y="2884170"/>
                    <a:pt x="984250" y="2993390"/>
                    <a:pt x="975360" y="3088640"/>
                  </a:cubicBezTo>
                  <a:cubicBezTo>
                    <a:pt x="967739" y="3178810"/>
                    <a:pt x="970280" y="3262630"/>
                    <a:pt x="942339" y="3347720"/>
                  </a:cubicBezTo>
                  <a:cubicBezTo>
                    <a:pt x="910589" y="3442970"/>
                    <a:pt x="820420" y="3600450"/>
                    <a:pt x="784860" y="3630930"/>
                  </a:cubicBezTo>
                  <a:cubicBezTo>
                    <a:pt x="773430" y="3641090"/>
                    <a:pt x="767080" y="3641090"/>
                    <a:pt x="755650" y="3641090"/>
                  </a:cubicBezTo>
                  <a:cubicBezTo>
                    <a:pt x="742950" y="3642360"/>
                    <a:pt x="723900" y="3637280"/>
                    <a:pt x="712470" y="3630930"/>
                  </a:cubicBezTo>
                  <a:cubicBezTo>
                    <a:pt x="703580" y="3624580"/>
                    <a:pt x="697230" y="3618230"/>
                    <a:pt x="692150" y="3608070"/>
                  </a:cubicBezTo>
                  <a:cubicBezTo>
                    <a:pt x="684530" y="3591560"/>
                    <a:pt x="678180" y="3568700"/>
                    <a:pt x="676910" y="3536950"/>
                  </a:cubicBezTo>
                  <a:cubicBezTo>
                    <a:pt x="671830" y="3469640"/>
                    <a:pt x="689610" y="3338830"/>
                    <a:pt x="707390" y="3219450"/>
                  </a:cubicBezTo>
                  <a:cubicBezTo>
                    <a:pt x="731520" y="3063240"/>
                    <a:pt x="791210" y="2754630"/>
                    <a:pt x="819150" y="2678430"/>
                  </a:cubicBezTo>
                  <a:cubicBezTo>
                    <a:pt x="826770" y="2656840"/>
                    <a:pt x="828040" y="2646680"/>
                    <a:pt x="840740" y="2637790"/>
                  </a:cubicBezTo>
                  <a:cubicBezTo>
                    <a:pt x="853440" y="2627630"/>
                    <a:pt x="881380" y="2621280"/>
                    <a:pt x="897890" y="2623820"/>
                  </a:cubicBezTo>
                  <a:cubicBezTo>
                    <a:pt x="913130" y="2626360"/>
                    <a:pt x="927100" y="2639060"/>
                    <a:pt x="935990" y="2650490"/>
                  </a:cubicBezTo>
                  <a:cubicBezTo>
                    <a:pt x="943610" y="2661920"/>
                    <a:pt x="946150" y="2672080"/>
                    <a:pt x="946150" y="2694940"/>
                  </a:cubicBezTo>
                  <a:cubicBezTo>
                    <a:pt x="947420" y="2769870"/>
                    <a:pt x="873760" y="3069590"/>
                    <a:pt x="843280" y="3178810"/>
                  </a:cubicBezTo>
                  <a:cubicBezTo>
                    <a:pt x="826770" y="3237230"/>
                    <a:pt x="814070" y="3281680"/>
                    <a:pt x="796289" y="3309620"/>
                  </a:cubicBezTo>
                  <a:cubicBezTo>
                    <a:pt x="787400" y="3324860"/>
                    <a:pt x="778510" y="3336290"/>
                    <a:pt x="764539" y="3342640"/>
                  </a:cubicBezTo>
                  <a:cubicBezTo>
                    <a:pt x="751840" y="3348990"/>
                    <a:pt x="732790" y="3348990"/>
                    <a:pt x="718820" y="3346450"/>
                  </a:cubicBezTo>
                  <a:cubicBezTo>
                    <a:pt x="708660" y="3343910"/>
                    <a:pt x="699770" y="3338830"/>
                    <a:pt x="692150" y="3329940"/>
                  </a:cubicBezTo>
                  <a:cubicBezTo>
                    <a:pt x="681990" y="3317240"/>
                    <a:pt x="670560" y="3295650"/>
                    <a:pt x="670560" y="3267710"/>
                  </a:cubicBezTo>
                  <a:cubicBezTo>
                    <a:pt x="671830" y="3216910"/>
                    <a:pt x="726440" y="3116580"/>
                    <a:pt x="756920" y="3048000"/>
                  </a:cubicBezTo>
                  <a:cubicBezTo>
                    <a:pt x="786130" y="2985770"/>
                    <a:pt x="819150" y="2901950"/>
                    <a:pt x="847089" y="2872740"/>
                  </a:cubicBezTo>
                  <a:cubicBezTo>
                    <a:pt x="859789" y="2858770"/>
                    <a:pt x="872489" y="2853690"/>
                    <a:pt x="883920" y="2849880"/>
                  </a:cubicBezTo>
                  <a:cubicBezTo>
                    <a:pt x="894080" y="2848610"/>
                    <a:pt x="904240" y="2848610"/>
                    <a:pt x="914400" y="2852420"/>
                  </a:cubicBezTo>
                  <a:cubicBezTo>
                    <a:pt x="925830" y="2857500"/>
                    <a:pt x="941070" y="2868930"/>
                    <a:pt x="948690" y="2880360"/>
                  </a:cubicBezTo>
                  <a:cubicBezTo>
                    <a:pt x="953770" y="2887980"/>
                    <a:pt x="955040" y="2894330"/>
                    <a:pt x="957580" y="2908300"/>
                  </a:cubicBezTo>
                  <a:cubicBezTo>
                    <a:pt x="963930" y="2946400"/>
                    <a:pt x="967740" y="3031490"/>
                    <a:pt x="965200" y="3119120"/>
                  </a:cubicBezTo>
                  <a:cubicBezTo>
                    <a:pt x="961390" y="3260090"/>
                    <a:pt x="937260" y="3510280"/>
                    <a:pt x="916940" y="3674110"/>
                  </a:cubicBezTo>
                  <a:cubicBezTo>
                    <a:pt x="900430" y="3806190"/>
                    <a:pt x="880110" y="3981450"/>
                    <a:pt x="859790" y="4029710"/>
                  </a:cubicBezTo>
                  <a:cubicBezTo>
                    <a:pt x="853440" y="4043680"/>
                    <a:pt x="850900" y="4047490"/>
                    <a:pt x="842010" y="4053840"/>
                  </a:cubicBezTo>
                  <a:cubicBezTo>
                    <a:pt x="831850" y="4062730"/>
                    <a:pt x="814070" y="4069080"/>
                    <a:pt x="798830" y="4069080"/>
                  </a:cubicBezTo>
                  <a:cubicBezTo>
                    <a:pt x="784860" y="4069080"/>
                    <a:pt x="768350" y="4062730"/>
                    <a:pt x="758190" y="4052570"/>
                  </a:cubicBezTo>
                  <a:cubicBezTo>
                    <a:pt x="745490" y="4039870"/>
                    <a:pt x="740410" y="4025900"/>
                    <a:pt x="737870" y="3996690"/>
                  </a:cubicBezTo>
                  <a:cubicBezTo>
                    <a:pt x="731520" y="3896360"/>
                    <a:pt x="843280" y="3495040"/>
                    <a:pt x="889000" y="3315970"/>
                  </a:cubicBezTo>
                  <a:cubicBezTo>
                    <a:pt x="920750" y="3196590"/>
                    <a:pt x="949960" y="3069590"/>
                    <a:pt x="976630" y="3020060"/>
                  </a:cubicBezTo>
                  <a:cubicBezTo>
                    <a:pt x="986789" y="3001010"/>
                    <a:pt x="993139" y="2992120"/>
                    <a:pt x="1005839" y="2984500"/>
                  </a:cubicBezTo>
                  <a:cubicBezTo>
                    <a:pt x="1017270" y="2978150"/>
                    <a:pt x="1036320" y="2974340"/>
                    <a:pt x="1050289" y="2978150"/>
                  </a:cubicBezTo>
                  <a:cubicBezTo>
                    <a:pt x="1064260" y="2980690"/>
                    <a:pt x="1080770" y="2990850"/>
                    <a:pt x="1088389" y="3002280"/>
                  </a:cubicBezTo>
                  <a:cubicBezTo>
                    <a:pt x="1097280" y="3013710"/>
                    <a:pt x="1099820" y="3023870"/>
                    <a:pt x="1101089" y="3045460"/>
                  </a:cubicBezTo>
                  <a:cubicBezTo>
                    <a:pt x="1106170" y="3115310"/>
                    <a:pt x="1069339" y="3365500"/>
                    <a:pt x="1047750" y="3482340"/>
                  </a:cubicBezTo>
                  <a:cubicBezTo>
                    <a:pt x="1032510" y="3562350"/>
                    <a:pt x="1022350" y="3648710"/>
                    <a:pt x="998220" y="3680460"/>
                  </a:cubicBezTo>
                  <a:cubicBezTo>
                    <a:pt x="986789" y="3695700"/>
                    <a:pt x="971550" y="3700780"/>
                    <a:pt x="958850" y="3703320"/>
                  </a:cubicBezTo>
                  <a:cubicBezTo>
                    <a:pt x="948689" y="3705860"/>
                    <a:pt x="938530" y="3705860"/>
                    <a:pt x="928370" y="3700780"/>
                  </a:cubicBezTo>
                  <a:cubicBezTo>
                    <a:pt x="914400" y="3694430"/>
                    <a:pt x="894080" y="3680460"/>
                    <a:pt x="886460" y="3657600"/>
                  </a:cubicBezTo>
                  <a:cubicBezTo>
                    <a:pt x="871220" y="3606800"/>
                    <a:pt x="909320" y="3493770"/>
                    <a:pt x="937260" y="3379470"/>
                  </a:cubicBezTo>
                  <a:cubicBezTo>
                    <a:pt x="982980" y="3190240"/>
                    <a:pt x="1130300" y="2764790"/>
                    <a:pt x="1162050" y="2628900"/>
                  </a:cubicBezTo>
                  <a:cubicBezTo>
                    <a:pt x="1173480" y="2579370"/>
                    <a:pt x="1168400" y="2550160"/>
                    <a:pt x="1178560" y="2526030"/>
                  </a:cubicBezTo>
                  <a:cubicBezTo>
                    <a:pt x="1186180" y="2508250"/>
                    <a:pt x="1197610" y="2495550"/>
                    <a:pt x="1209040" y="2487930"/>
                  </a:cubicBezTo>
                  <a:cubicBezTo>
                    <a:pt x="1219200" y="2481580"/>
                    <a:pt x="1229360" y="2477770"/>
                    <a:pt x="1240790" y="2477770"/>
                  </a:cubicBezTo>
                  <a:cubicBezTo>
                    <a:pt x="1254760" y="2477770"/>
                    <a:pt x="1276350" y="2485390"/>
                    <a:pt x="1287780" y="2493010"/>
                  </a:cubicBezTo>
                  <a:cubicBezTo>
                    <a:pt x="1296670" y="2499360"/>
                    <a:pt x="1303020" y="2506980"/>
                    <a:pt x="1308100" y="2519680"/>
                  </a:cubicBezTo>
                  <a:cubicBezTo>
                    <a:pt x="1315720" y="2542540"/>
                    <a:pt x="1310640" y="2586990"/>
                    <a:pt x="1304290" y="2633980"/>
                  </a:cubicBezTo>
                  <a:cubicBezTo>
                    <a:pt x="1294130" y="2711450"/>
                    <a:pt x="1263650" y="2871470"/>
                    <a:pt x="1230630" y="2941320"/>
                  </a:cubicBezTo>
                  <a:cubicBezTo>
                    <a:pt x="1210310" y="2984500"/>
                    <a:pt x="1189990" y="3025140"/>
                    <a:pt x="1159510" y="3034030"/>
                  </a:cubicBezTo>
                  <a:cubicBezTo>
                    <a:pt x="1127760" y="3042920"/>
                    <a:pt x="1062990" y="3014980"/>
                    <a:pt x="1043940" y="2988310"/>
                  </a:cubicBezTo>
                  <a:cubicBezTo>
                    <a:pt x="1026160" y="2965450"/>
                    <a:pt x="1036320" y="2924810"/>
                    <a:pt x="1037590" y="2891790"/>
                  </a:cubicBezTo>
                  <a:cubicBezTo>
                    <a:pt x="1037590" y="2858770"/>
                    <a:pt x="1041400" y="2830830"/>
                    <a:pt x="1050290" y="2791460"/>
                  </a:cubicBezTo>
                  <a:cubicBezTo>
                    <a:pt x="1064260" y="2729230"/>
                    <a:pt x="1098550" y="2590800"/>
                    <a:pt x="1122680" y="2560320"/>
                  </a:cubicBezTo>
                  <a:cubicBezTo>
                    <a:pt x="1131570" y="2550160"/>
                    <a:pt x="1137920" y="2547620"/>
                    <a:pt x="1148080" y="2545080"/>
                  </a:cubicBezTo>
                  <a:cubicBezTo>
                    <a:pt x="1159510" y="2542540"/>
                    <a:pt x="1178560" y="2542540"/>
                    <a:pt x="1189990" y="2548890"/>
                  </a:cubicBezTo>
                  <a:cubicBezTo>
                    <a:pt x="1203960" y="2556510"/>
                    <a:pt x="1216660" y="2567940"/>
                    <a:pt x="1224280" y="2593340"/>
                  </a:cubicBezTo>
                  <a:cubicBezTo>
                    <a:pt x="1245870" y="2668270"/>
                    <a:pt x="1206500" y="2936240"/>
                    <a:pt x="1188720" y="3089910"/>
                  </a:cubicBezTo>
                  <a:cubicBezTo>
                    <a:pt x="1173480" y="3223260"/>
                    <a:pt x="1146810" y="3401060"/>
                    <a:pt x="1127760" y="3462020"/>
                  </a:cubicBezTo>
                  <a:cubicBezTo>
                    <a:pt x="1121410" y="3483610"/>
                    <a:pt x="1120139" y="3493770"/>
                    <a:pt x="1108710" y="3502660"/>
                  </a:cubicBezTo>
                  <a:cubicBezTo>
                    <a:pt x="1096010" y="3514090"/>
                    <a:pt x="1068070" y="3520440"/>
                    <a:pt x="1052830" y="3519170"/>
                  </a:cubicBezTo>
                  <a:cubicBezTo>
                    <a:pt x="1042670" y="3517900"/>
                    <a:pt x="1033780" y="3512820"/>
                    <a:pt x="1026160" y="3506470"/>
                  </a:cubicBezTo>
                  <a:cubicBezTo>
                    <a:pt x="1016000" y="3497580"/>
                    <a:pt x="1008380" y="3489960"/>
                    <a:pt x="1003300" y="3468370"/>
                  </a:cubicBezTo>
                  <a:cubicBezTo>
                    <a:pt x="985520" y="3380740"/>
                    <a:pt x="1046480" y="2956560"/>
                    <a:pt x="1073150" y="2783840"/>
                  </a:cubicBezTo>
                  <a:cubicBezTo>
                    <a:pt x="1089660" y="2677160"/>
                    <a:pt x="1107440" y="2564130"/>
                    <a:pt x="1127760" y="2527300"/>
                  </a:cubicBezTo>
                  <a:cubicBezTo>
                    <a:pt x="1135380" y="2515870"/>
                    <a:pt x="1140460" y="2512060"/>
                    <a:pt x="1149350" y="2506980"/>
                  </a:cubicBezTo>
                  <a:cubicBezTo>
                    <a:pt x="1160780" y="2501900"/>
                    <a:pt x="1179830" y="2498090"/>
                    <a:pt x="1192530" y="2500630"/>
                  </a:cubicBezTo>
                  <a:cubicBezTo>
                    <a:pt x="1206500" y="2503170"/>
                    <a:pt x="1221740" y="2513330"/>
                    <a:pt x="1229360" y="2523490"/>
                  </a:cubicBezTo>
                  <a:cubicBezTo>
                    <a:pt x="1238250" y="2534920"/>
                    <a:pt x="1239520" y="2543810"/>
                    <a:pt x="1242060" y="2565400"/>
                  </a:cubicBezTo>
                  <a:cubicBezTo>
                    <a:pt x="1248410" y="2639060"/>
                    <a:pt x="1217930" y="2912110"/>
                    <a:pt x="1197610" y="3056890"/>
                  </a:cubicBezTo>
                  <a:cubicBezTo>
                    <a:pt x="1179830" y="3172460"/>
                    <a:pt x="1158240" y="3271520"/>
                    <a:pt x="1136650" y="3365500"/>
                  </a:cubicBezTo>
                  <a:cubicBezTo>
                    <a:pt x="1117600" y="3448050"/>
                    <a:pt x="1094740" y="3559810"/>
                    <a:pt x="1075690" y="3595370"/>
                  </a:cubicBezTo>
                  <a:cubicBezTo>
                    <a:pt x="1068070" y="3608070"/>
                    <a:pt x="1064260" y="3611880"/>
                    <a:pt x="1055370" y="3616960"/>
                  </a:cubicBezTo>
                  <a:cubicBezTo>
                    <a:pt x="1043940" y="3624580"/>
                    <a:pt x="1026160" y="3629660"/>
                    <a:pt x="1012189" y="3628390"/>
                  </a:cubicBezTo>
                  <a:cubicBezTo>
                    <a:pt x="998220" y="3627120"/>
                    <a:pt x="981710" y="3618230"/>
                    <a:pt x="972820" y="3606800"/>
                  </a:cubicBezTo>
                  <a:cubicBezTo>
                    <a:pt x="962660" y="3596640"/>
                    <a:pt x="960120" y="3589020"/>
                    <a:pt x="956310" y="3566160"/>
                  </a:cubicBezTo>
                  <a:cubicBezTo>
                    <a:pt x="934720" y="3449320"/>
                    <a:pt x="932180" y="2597150"/>
                    <a:pt x="961390" y="2504440"/>
                  </a:cubicBezTo>
                  <a:cubicBezTo>
                    <a:pt x="966470" y="2489200"/>
                    <a:pt x="971550" y="2486660"/>
                    <a:pt x="979170" y="2480310"/>
                  </a:cubicBezTo>
                  <a:cubicBezTo>
                    <a:pt x="989330" y="2472690"/>
                    <a:pt x="1007110" y="2465070"/>
                    <a:pt x="1021080" y="2465070"/>
                  </a:cubicBezTo>
                  <a:cubicBezTo>
                    <a:pt x="1035050" y="2465070"/>
                    <a:pt x="1052830" y="2472690"/>
                    <a:pt x="1062989" y="2481580"/>
                  </a:cubicBezTo>
                  <a:cubicBezTo>
                    <a:pt x="1073150" y="2491740"/>
                    <a:pt x="1079500" y="2500630"/>
                    <a:pt x="1083310" y="2522220"/>
                  </a:cubicBezTo>
                  <a:cubicBezTo>
                    <a:pt x="1096010" y="2602230"/>
                    <a:pt x="1035050" y="2914650"/>
                    <a:pt x="1007110" y="3111500"/>
                  </a:cubicBezTo>
                  <a:cubicBezTo>
                    <a:pt x="977900" y="3308350"/>
                    <a:pt x="943610" y="3625850"/>
                    <a:pt x="909320" y="3700780"/>
                  </a:cubicBezTo>
                  <a:cubicBezTo>
                    <a:pt x="899160" y="3722370"/>
                    <a:pt x="892810" y="3729990"/>
                    <a:pt x="880110" y="3736340"/>
                  </a:cubicBezTo>
                  <a:cubicBezTo>
                    <a:pt x="867410" y="3743960"/>
                    <a:pt x="849630" y="3746500"/>
                    <a:pt x="835660" y="3743960"/>
                  </a:cubicBezTo>
                  <a:cubicBezTo>
                    <a:pt x="821690" y="3741420"/>
                    <a:pt x="805180" y="3729990"/>
                    <a:pt x="796290" y="3719830"/>
                  </a:cubicBezTo>
                  <a:cubicBezTo>
                    <a:pt x="789940" y="3710940"/>
                    <a:pt x="787400" y="3705860"/>
                    <a:pt x="784860" y="3690620"/>
                  </a:cubicBezTo>
                  <a:cubicBezTo>
                    <a:pt x="778510" y="3651250"/>
                    <a:pt x="797560" y="3545840"/>
                    <a:pt x="812800" y="3451860"/>
                  </a:cubicBezTo>
                  <a:cubicBezTo>
                    <a:pt x="835660" y="3314700"/>
                    <a:pt x="881380" y="3012440"/>
                    <a:pt x="916940" y="2947670"/>
                  </a:cubicBezTo>
                  <a:cubicBezTo>
                    <a:pt x="927100" y="2928620"/>
                    <a:pt x="935990" y="2922270"/>
                    <a:pt x="947420" y="2917190"/>
                  </a:cubicBezTo>
                  <a:cubicBezTo>
                    <a:pt x="960120" y="2912110"/>
                    <a:pt x="979170" y="2910840"/>
                    <a:pt x="991870" y="2914650"/>
                  </a:cubicBezTo>
                  <a:cubicBezTo>
                    <a:pt x="1004570" y="2918460"/>
                    <a:pt x="1018540" y="2929890"/>
                    <a:pt x="1026160" y="2941320"/>
                  </a:cubicBezTo>
                  <a:cubicBezTo>
                    <a:pt x="1032510" y="2954020"/>
                    <a:pt x="1033780" y="2961640"/>
                    <a:pt x="1033780" y="2984500"/>
                  </a:cubicBezTo>
                  <a:cubicBezTo>
                    <a:pt x="1032510" y="3101340"/>
                    <a:pt x="872490" y="3909060"/>
                    <a:pt x="833120" y="4019550"/>
                  </a:cubicBezTo>
                  <a:cubicBezTo>
                    <a:pt x="825500" y="4042410"/>
                    <a:pt x="822960" y="4048760"/>
                    <a:pt x="812800" y="4057650"/>
                  </a:cubicBezTo>
                  <a:cubicBezTo>
                    <a:pt x="802640" y="4066540"/>
                    <a:pt x="786130" y="4072890"/>
                    <a:pt x="772160" y="4072890"/>
                  </a:cubicBezTo>
                  <a:cubicBezTo>
                    <a:pt x="758190" y="4071620"/>
                    <a:pt x="741680" y="4066540"/>
                    <a:pt x="731520" y="4056380"/>
                  </a:cubicBezTo>
                  <a:cubicBezTo>
                    <a:pt x="721360" y="4044950"/>
                    <a:pt x="716280" y="4032250"/>
                    <a:pt x="712470" y="4003040"/>
                  </a:cubicBezTo>
                  <a:cubicBezTo>
                    <a:pt x="701040" y="3898900"/>
                    <a:pt x="805180" y="3430270"/>
                    <a:pt x="814070" y="3255010"/>
                  </a:cubicBezTo>
                  <a:cubicBezTo>
                    <a:pt x="819150" y="3161030"/>
                    <a:pt x="795020" y="3082290"/>
                    <a:pt x="807720" y="3037840"/>
                  </a:cubicBezTo>
                  <a:cubicBezTo>
                    <a:pt x="814070" y="3014980"/>
                    <a:pt x="824230" y="2999740"/>
                    <a:pt x="836930" y="2992120"/>
                  </a:cubicBezTo>
                  <a:cubicBezTo>
                    <a:pt x="849630" y="2984500"/>
                    <a:pt x="866139" y="2983230"/>
                    <a:pt x="878839" y="2985770"/>
                  </a:cubicBezTo>
                  <a:cubicBezTo>
                    <a:pt x="891539" y="2988310"/>
                    <a:pt x="906780" y="2997200"/>
                    <a:pt x="914400" y="3008630"/>
                  </a:cubicBezTo>
                  <a:cubicBezTo>
                    <a:pt x="922020" y="3018790"/>
                    <a:pt x="924560" y="3028950"/>
                    <a:pt x="925830" y="3049270"/>
                  </a:cubicBezTo>
                  <a:cubicBezTo>
                    <a:pt x="930910" y="3107690"/>
                    <a:pt x="908050" y="3291840"/>
                    <a:pt x="891539" y="3397250"/>
                  </a:cubicBezTo>
                  <a:cubicBezTo>
                    <a:pt x="877570" y="3488690"/>
                    <a:pt x="858520" y="3573780"/>
                    <a:pt x="839470" y="3648710"/>
                  </a:cubicBezTo>
                  <a:cubicBezTo>
                    <a:pt x="822960" y="3710940"/>
                    <a:pt x="810260" y="3787140"/>
                    <a:pt x="788670" y="3815080"/>
                  </a:cubicBezTo>
                  <a:cubicBezTo>
                    <a:pt x="777239" y="3829050"/>
                    <a:pt x="764539" y="3834130"/>
                    <a:pt x="751840" y="3836670"/>
                  </a:cubicBezTo>
                  <a:cubicBezTo>
                    <a:pt x="737870" y="3837940"/>
                    <a:pt x="720090" y="3832860"/>
                    <a:pt x="709930" y="3827780"/>
                  </a:cubicBezTo>
                  <a:cubicBezTo>
                    <a:pt x="701040" y="3822700"/>
                    <a:pt x="694690" y="3815080"/>
                    <a:pt x="690880" y="3806190"/>
                  </a:cubicBezTo>
                  <a:cubicBezTo>
                    <a:pt x="685800" y="3796030"/>
                    <a:pt x="683260" y="3787140"/>
                    <a:pt x="684530" y="3764280"/>
                  </a:cubicBezTo>
                  <a:cubicBezTo>
                    <a:pt x="687070" y="3665220"/>
                    <a:pt x="808990" y="3182620"/>
                    <a:pt x="850900" y="2969260"/>
                  </a:cubicBezTo>
                  <a:cubicBezTo>
                    <a:pt x="878840" y="2828290"/>
                    <a:pt x="902970" y="2710180"/>
                    <a:pt x="915670" y="2613660"/>
                  </a:cubicBezTo>
                  <a:cubicBezTo>
                    <a:pt x="924560" y="2550160"/>
                    <a:pt x="920750" y="2481580"/>
                    <a:pt x="929640" y="2451100"/>
                  </a:cubicBezTo>
                  <a:cubicBezTo>
                    <a:pt x="933450" y="2438400"/>
                    <a:pt x="937260" y="2433320"/>
                    <a:pt x="943610" y="2425700"/>
                  </a:cubicBezTo>
                  <a:cubicBezTo>
                    <a:pt x="952500" y="2418080"/>
                    <a:pt x="970280" y="2409190"/>
                    <a:pt x="981710" y="2407920"/>
                  </a:cubicBezTo>
                  <a:cubicBezTo>
                    <a:pt x="991870" y="2405380"/>
                    <a:pt x="1002030" y="2407920"/>
                    <a:pt x="1010920" y="2411730"/>
                  </a:cubicBezTo>
                  <a:cubicBezTo>
                    <a:pt x="1021080" y="2416810"/>
                    <a:pt x="1033780" y="2423160"/>
                    <a:pt x="1041400" y="2440940"/>
                  </a:cubicBezTo>
                  <a:cubicBezTo>
                    <a:pt x="1061720" y="2487930"/>
                    <a:pt x="1041400" y="2639060"/>
                    <a:pt x="1037590" y="2748280"/>
                  </a:cubicBezTo>
                  <a:cubicBezTo>
                    <a:pt x="1032510" y="2872740"/>
                    <a:pt x="1029970" y="3003550"/>
                    <a:pt x="1010920" y="3149600"/>
                  </a:cubicBezTo>
                  <a:cubicBezTo>
                    <a:pt x="988060" y="3328670"/>
                    <a:pt x="922020" y="3679190"/>
                    <a:pt x="896620" y="3746500"/>
                  </a:cubicBezTo>
                  <a:cubicBezTo>
                    <a:pt x="890270" y="3760470"/>
                    <a:pt x="889000" y="3764280"/>
                    <a:pt x="881380" y="3770630"/>
                  </a:cubicBezTo>
                  <a:cubicBezTo>
                    <a:pt x="872490" y="3779520"/>
                    <a:pt x="857250" y="3788410"/>
                    <a:pt x="843280" y="3788410"/>
                  </a:cubicBezTo>
                  <a:cubicBezTo>
                    <a:pt x="826770" y="3788410"/>
                    <a:pt x="802640" y="3778250"/>
                    <a:pt x="791210" y="3765550"/>
                  </a:cubicBezTo>
                  <a:cubicBezTo>
                    <a:pt x="782320" y="3755390"/>
                    <a:pt x="781050" y="3749040"/>
                    <a:pt x="778510" y="3724910"/>
                  </a:cubicBezTo>
                  <a:cubicBezTo>
                    <a:pt x="762000" y="3599180"/>
                    <a:pt x="796290" y="2603500"/>
                    <a:pt x="842010" y="2489200"/>
                  </a:cubicBezTo>
                  <a:cubicBezTo>
                    <a:pt x="850900" y="2467610"/>
                    <a:pt x="858520" y="2462530"/>
                    <a:pt x="869950" y="2456180"/>
                  </a:cubicBezTo>
                  <a:cubicBezTo>
                    <a:pt x="882650" y="2449830"/>
                    <a:pt x="901700" y="2448560"/>
                    <a:pt x="913130" y="2449830"/>
                  </a:cubicBezTo>
                  <a:cubicBezTo>
                    <a:pt x="923290" y="2451100"/>
                    <a:pt x="932180" y="2456180"/>
                    <a:pt x="939800" y="2462530"/>
                  </a:cubicBezTo>
                  <a:cubicBezTo>
                    <a:pt x="948690" y="2471420"/>
                    <a:pt x="956310" y="2480310"/>
                    <a:pt x="960120" y="2500630"/>
                  </a:cubicBezTo>
                  <a:cubicBezTo>
                    <a:pt x="974090" y="2565400"/>
                    <a:pt x="937260" y="2778760"/>
                    <a:pt x="920750" y="2924810"/>
                  </a:cubicBezTo>
                  <a:cubicBezTo>
                    <a:pt x="902970" y="3083560"/>
                    <a:pt x="883920" y="3251200"/>
                    <a:pt x="857250" y="3417570"/>
                  </a:cubicBezTo>
                  <a:cubicBezTo>
                    <a:pt x="829310" y="3589020"/>
                    <a:pt x="792480" y="3773170"/>
                    <a:pt x="755650" y="3937000"/>
                  </a:cubicBezTo>
                  <a:cubicBezTo>
                    <a:pt x="722630" y="4086860"/>
                    <a:pt x="680720" y="4298950"/>
                    <a:pt x="646430" y="4366260"/>
                  </a:cubicBezTo>
                  <a:cubicBezTo>
                    <a:pt x="635000" y="4390390"/>
                    <a:pt x="626110" y="4403090"/>
                    <a:pt x="610870" y="4409440"/>
                  </a:cubicBezTo>
                  <a:cubicBezTo>
                    <a:pt x="595630" y="4415790"/>
                    <a:pt x="568960" y="4413250"/>
                    <a:pt x="554990" y="4405630"/>
                  </a:cubicBezTo>
                  <a:cubicBezTo>
                    <a:pt x="543560" y="4399280"/>
                    <a:pt x="533400" y="4382770"/>
                    <a:pt x="529590" y="4371340"/>
                  </a:cubicBezTo>
                  <a:cubicBezTo>
                    <a:pt x="525780" y="4362450"/>
                    <a:pt x="527050" y="4358640"/>
                    <a:pt x="528320" y="4342130"/>
                  </a:cubicBezTo>
                  <a:cubicBezTo>
                    <a:pt x="534670" y="4262120"/>
                    <a:pt x="645160" y="3826510"/>
                    <a:pt x="683260" y="3619500"/>
                  </a:cubicBezTo>
                  <a:cubicBezTo>
                    <a:pt x="712470" y="3465830"/>
                    <a:pt x="736600" y="3337560"/>
                    <a:pt x="750570" y="3214370"/>
                  </a:cubicBezTo>
                  <a:cubicBezTo>
                    <a:pt x="760730" y="3112770"/>
                    <a:pt x="751840" y="2984500"/>
                    <a:pt x="764540" y="2934970"/>
                  </a:cubicBezTo>
                  <a:cubicBezTo>
                    <a:pt x="769620" y="2914650"/>
                    <a:pt x="774700" y="2904490"/>
                    <a:pt x="784860" y="2895600"/>
                  </a:cubicBezTo>
                  <a:cubicBezTo>
                    <a:pt x="795020" y="2886710"/>
                    <a:pt x="811530" y="2879090"/>
                    <a:pt x="825500" y="2879090"/>
                  </a:cubicBezTo>
                  <a:cubicBezTo>
                    <a:pt x="839470" y="2879090"/>
                    <a:pt x="857250" y="2886710"/>
                    <a:pt x="867410" y="2894330"/>
                  </a:cubicBezTo>
                  <a:cubicBezTo>
                    <a:pt x="875030" y="2900680"/>
                    <a:pt x="880110" y="2904490"/>
                    <a:pt x="883920" y="2918460"/>
                  </a:cubicBezTo>
                  <a:cubicBezTo>
                    <a:pt x="899160" y="2975610"/>
                    <a:pt x="858520" y="3243580"/>
                    <a:pt x="838200" y="3393440"/>
                  </a:cubicBezTo>
                  <a:cubicBezTo>
                    <a:pt x="819150" y="3529330"/>
                    <a:pt x="797560" y="3642360"/>
                    <a:pt x="769620" y="3778250"/>
                  </a:cubicBezTo>
                  <a:cubicBezTo>
                    <a:pt x="737870" y="3933190"/>
                    <a:pt x="722630" y="4204970"/>
                    <a:pt x="655320" y="4271010"/>
                  </a:cubicBezTo>
                  <a:cubicBezTo>
                    <a:pt x="621030" y="4304030"/>
                    <a:pt x="558800" y="4315460"/>
                    <a:pt x="533400" y="4297680"/>
                  </a:cubicBezTo>
                  <a:cubicBezTo>
                    <a:pt x="502920" y="4276090"/>
                    <a:pt x="506730" y="4206240"/>
                    <a:pt x="506730" y="4121150"/>
                  </a:cubicBezTo>
                  <a:cubicBezTo>
                    <a:pt x="505460" y="3891280"/>
                    <a:pt x="662940" y="3149600"/>
                    <a:pt x="692150" y="2860040"/>
                  </a:cubicBezTo>
                  <a:cubicBezTo>
                    <a:pt x="707390" y="2708910"/>
                    <a:pt x="694690" y="2570480"/>
                    <a:pt x="712470" y="2514600"/>
                  </a:cubicBezTo>
                  <a:cubicBezTo>
                    <a:pt x="718820" y="2494280"/>
                    <a:pt x="725170" y="2485390"/>
                    <a:pt x="734060" y="2477770"/>
                  </a:cubicBezTo>
                  <a:cubicBezTo>
                    <a:pt x="741680" y="2470150"/>
                    <a:pt x="750570" y="2466340"/>
                    <a:pt x="760730" y="2465070"/>
                  </a:cubicBezTo>
                  <a:cubicBezTo>
                    <a:pt x="773430" y="2463800"/>
                    <a:pt x="791210" y="2465070"/>
                    <a:pt x="803910" y="2472690"/>
                  </a:cubicBezTo>
                  <a:cubicBezTo>
                    <a:pt x="815340" y="2479040"/>
                    <a:pt x="825500" y="2485390"/>
                    <a:pt x="830580" y="2505710"/>
                  </a:cubicBezTo>
                  <a:cubicBezTo>
                    <a:pt x="850900" y="2583180"/>
                    <a:pt x="774700" y="2919730"/>
                    <a:pt x="736600" y="3131820"/>
                  </a:cubicBezTo>
                  <a:cubicBezTo>
                    <a:pt x="695960" y="3352800"/>
                    <a:pt x="635000" y="3713480"/>
                    <a:pt x="591820" y="3804920"/>
                  </a:cubicBezTo>
                  <a:cubicBezTo>
                    <a:pt x="579120" y="3831590"/>
                    <a:pt x="571500" y="3844290"/>
                    <a:pt x="554990" y="3850640"/>
                  </a:cubicBezTo>
                  <a:cubicBezTo>
                    <a:pt x="538480" y="3858260"/>
                    <a:pt x="510540" y="3853180"/>
                    <a:pt x="496570" y="3846830"/>
                  </a:cubicBezTo>
                  <a:cubicBezTo>
                    <a:pt x="486410" y="3841750"/>
                    <a:pt x="480060" y="3834130"/>
                    <a:pt x="474980" y="3825240"/>
                  </a:cubicBezTo>
                  <a:cubicBezTo>
                    <a:pt x="468630" y="3813810"/>
                    <a:pt x="471170" y="3780790"/>
                    <a:pt x="467360" y="3780790"/>
                  </a:cubicBezTo>
                  <a:cubicBezTo>
                    <a:pt x="464820" y="3779520"/>
                    <a:pt x="458470" y="3796030"/>
                    <a:pt x="455930" y="3796030"/>
                  </a:cubicBezTo>
                  <a:cubicBezTo>
                    <a:pt x="450850" y="3793490"/>
                    <a:pt x="450850" y="3740150"/>
                    <a:pt x="458470" y="3698240"/>
                  </a:cubicBezTo>
                  <a:cubicBezTo>
                    <a:pt x="472440" y="3613150"/>
                    <a:pt x="544830" y="3444240"/>
                    <a:pt x="576580" y="3326130"/>
                  </a:cubicBezTo>
                  <a:cubicBezTo>
                    <a:pt x="604520" y="3219450"/>
                    <a:pt x="629920" y="3124200"/>
                    <a:pt x="640080" y="3020060"/>
                  </a:cubicBezTo>
                  <a:cubicBezTo>
                    <a:pt x="651510" y="2913380"/>
                    <a:pt x="623570" y="2747010"/>
                    <a:pt x="640080" y="2692400"/>
                  </a:cubicBezTo>
                  <a:cubicBezTo>
                    <a:pt x="646430" y="2672080"/>
                    <a:pt x="655320" y="2663190"/>
                    <a:pt x="666750" y="2654300"/>
                  </a:cubicBezTo>
                  <a:cubicBezTo>
                    <a:pt x="678180" y="2646680"/>
                    <a:pt x="697230" y="2641600"/>
                    <a:pt x="711200" y="2642870"/>
                  </a:cubicBezTo>
                  <a:cubicBezTo>
                    <a:pt x="725170" y="2645410"/>
                    <a:pt x="742950" y="2654300"/>
                    <a:pt x="751840" y="2664460"/>
                  </a:cubicBezTo>
                  <a:cubicBezTo>
                    <a:pt x="762000" y="2675890"/>
                    <a:pt x="768350" y="2707640"/>
                    <a:pt x="768350" y="27076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0" name="Group 100"/>
          <p:cNvGrpSpPr/>
          <p:nvPr/>
        </p:nvGrpSpPr>
        <p:grpSpPr>
          <a:xfrm>
            <a:off x="2038350" y="2386012"/>
            <a:ext cx="2847975" cy="3486150"/>
            <a:chOff x="0" y="0"/>
            <a:chExt cx="3797300" cy="4648200"/>
          </a:xfrm>
        </p:grpSpPr>
        <p:sp>
          <p:nvSpPr>
            <p:cNvPr id="101" name="Freeform 101"/>
            <p:cNvSpPr/>
            <p:nvPr/>
          </p:nvSpPr>
          <p:spPr>
            <a:xfrm>
              <a:off x="45720" y="49530"/>
              <a:ext cx="3702050" cy="4550410"/>
            </a:xfrm>
            <a:custGeom>
              <a:avLst/>
              <a:gdLst/>
              <a:ahLst/>
              <a:cxnLst/>
              <a:rect l="l" t="t" r="r" b="b"/>
              <a:pathLst>
                <a:path w="3702050" h="4550410">
                  <a:moveTo>
                    <a:pt x="2334260" y="1767840"/>
                  </a:moveTo>
                  <a:cubicBezTo>
                    <a:pt x="1475740" y="2005330"/>
                    <a:pt x="988060" y="2119630"/>
                    <a:pt x="834390" y="2147570"/>
                  </a:cubicBezTo>
                  <a:cubicBezTo>
                    <a:pt x="783590" y="2156460"/>
                    <a:pt x="765810" y="2160270"/>
                    <a:pt x="730250" y="2161540"/>
                  </a:cubicBezTo>
                  <a:cubicBezTo>
                    <a:pt x="695960" y="2161540"/>
                    <a:pt x="660400" y="2157730"/>
                    <a:pt x="626110" y="2148840"/>
                  </a:cubicBezTo>
                  <a:cubicBezTo>
                    <a:pt x="593090" y="2141220"/>
                    <a:pt x="558800" y="2128520"/>
                    <a:pt x="528320" y="2113280"/>
                  </a:cubicBezTo>
                  <a:cubicBezTo>
                    <a:pt x="496570" y="2096770"/>
                    <a:pt x="467360" y="2076450"/>
                    <a:pt x="440690" y="2053590"/>
                  </a:cubicBezTo>
                  <a:cubicBezTo>
                    <a:pt x="414020" y="2030730"/>
                    <a:pt x="389890" y="2004060"/>
                    <a:pt x="370840" y="1976120"/>
                  </a:cubicBezTo>
                  <a:cubicBezTo>
                    <a:pt x="350520" y="1948180"/>
                    <a:pt x="334010" y="1916430"/>
                    <a:pt x="321310" y="1883410"/>
                  </a:cubicBezTo>
                  <a:cubicBezTo>
                    <a:pt x="308610" y="1851660"/>
                    <a:pt x="299720" y="1816100"/>
                    <a:pt x="294640" y="1781810"/>
                  </a:cubicBezTo>
                  <a:cubicBezTo>
                    <a:pt x="289560" y="1747520"/>
                    <a:pt x="289560" y="1711960"/>
                    <a:pt x="293370" y="1676400"/>
                  </a:cubicBezTo>
                  <a:cubicBezTo>
                    <a:pt x="297180" y="1642110"/>
                    <a:pt x="306070" y="1607820"/>
                    <a:pt x="317500" y="1574800"/>
                  </a:cubicBezTo>
                  <a:cubicBezTo>
                    <a:pt x="330200" y="1541780"/>
                    <a:pt x="346710" y="1510030"/>
                    <a:pt x="365760" y="1480820"/>
                  </a:cubicBezTo>
                  <a:cubicBezTo>
                    <a:pt x="384810" y="1452880"/>
                    <a:pt x="408940" y="1424940"/>
                    <a:pt x="434340" y="1402080"/>
                  </a:cubicBezTo>
                  <a:cubicBezTo>
                    <a:pt x="461010" y="1379220"/>
                    <a:pt x="490220" y="1357630"/>
                    <a:pt x="520700" y="1341120"/>
                  </a:cubicBezTo>
                  <a:cubicBezTo>
                    <a:pt x="551180" y="1324610"/>
                    <a:pt x="567690" y="1319530"/>
                    <a:pt x="618490" y="1303020"/>
                  </a:cubicBezTo>
                  <a:cubicBezTo>
                    <a:pt x="793750" y="1247140"/>
                    <a:pt x="1395730" y="1098550"/>
                    <a:pt x="1794510" y="1009650"/>
                  </a:cubicBezTo>
                  <a:cubicBezTo>
                    <a:pt x="2198370" y="919480"/>
                    <a:pt x="2763520" y="800100"/>
                    <a:pt x="3026410" y="767080"/>
                  </a:cubicBezTo>
                  <a:cubicBezTo>
                    <a:pt x="3148330" y="751840"/>
                    <a:pt x="3228340" y="749300"/>
                    <a:pt x="3296920" y="751840"/>
                  </a:cubicBezTo>
                  <a:cubicBezTo>
                    <a:pt x="3337560" y="754380"/>
                    <a:pt x="3364230" y="759460"/>
                    <a:pt x="3395980" y="768350"/>
                  </a:cubicBezTo>
                  <a:cubicBezTo>
                    <a:pt x="3429000" y="777240"/>
                    <a:pt x="3460750" y="791210"/>
                    <a:pt x="3489960" y="807720"/>
                  </a:cubicBezTo>
                  <a:cubicBezTo>
                    <a:pt x="3519170" y="824230"/>
                    <a:pt x="3547110" y="844550"/>
                    <a:pt x="3571240" y="867410"/>
                  </a:cubicBezTo>
                  <a:cubicBezTo>
                    <a:pt x="3595370" y="891540"/>
                    <a:pt x="3616960" y="918210"/>
                    <a:pt x="3634740" y="946150"/>
                  </a:cubicBezTo>
                  <a:cubicBezTo>
                    <a:pt x="3652520" y="974090"/>
                    <a:pt x="3667760" y="1005840"/>
                    <a:pt x="3679190" y="1037590"/>
                  </a:cubicBezTo>
                  <a:cubicBezTo>
                    <a:pt x="3689350" y="1069340"/>
                    <a:pt x="3696970" y="1103630"/>
                    <a:pt x="3699510" y="1136650"/>
                  </a:cubicBezTo>
                  <a:cubicBezTo>
                    <a:pt x="3702050" y="1169670"/>
                    <a:pt x="3700780" y="1205230"/>
                    <a:pt x="3695700" y="1238250"/>
                  </a:cubicBezTo>
                  <a:cubicBezTo>
                    <a:pt x="3690620" y="1271270"/>
                    <a:pt x="3680460" y="1304290"/>
                    <a:pt x="3667760" y="1334770"/>
                  </a:cubicBezTo>
                  <a:cubicBezTo>
                    <a:pt x="3655060" y="1366520"/>
                    <a:pt x="3637280" y="1395730"/>
                    <a:pt x="3616960" y="1423670"/>
                  </a:cubicBezTo>
                  <a:cubicBezTo>
                    <a:pt x="3597910" y="1450340"/>
                    <a:pt x="3573780" y="1474470"/>
                    <a:pt x="3547110" y="1496060"/>
                  </a:cubicBezTo>
                  <a:cubicBezTo>
                    <a:pt x="3521710" y="1517650"/>
                    <a:pt x="3507740" y="1530350"/>
                    <a:pt x="3462020" y="1550670"/>
                  </a:cubicBezTo>
                  <a:cubicBezTo>
                    <a:pt x="3335020" y="1607820"/>
                    <a:pt x="2980690" y="1701800"/>
                    <a:pt x="2678430" y="1765300"/>
                  </a:cubicBezTo>
                  <a:cubicBezTo>
                    <a:pt x="2280920" y="1849120"/>
                    <a:pt x="1474470" y="1957070"/>
                    <a:pt x="1273810" y="1973580"/>
                  </a:cubicBezTo>
                  <a:cubicBezTo>
                    <a:pt x="1220470" y="1978660"/>
                    <a:pt x="1205230" y="1979930"/>
                    <a:pt x="1170940" y="1976120"/>
                  </a:cubicBezTo>
                  <a:cubicBezTo>
                    <a:pt x="1136650" y="1972310"/>
                    <a:pt x="1102360" y="1964690"/>
                    <a:pt x="1069340" y="1953260"/>
                  </a:cubicBezTo>
                  <a:cubicBezTo>
                    <a:pt x="1037590" y="1941830"/>
                    <a:pt x="1005840" y="1926590"/>
                    <a:pt x="976630" y="1907540"/>
                  </a:cubicBezTo>
                  <a:cubicBezTo>
                    <a:pt x="948690" y="1888490"/>
                    <a:pt x="920750" y="1865630"/>
                    <a:pt x="897890" y="1840230"/>
                  </a:cubicBezTo>
                  <a:cubicBezTo>
                    <a:pt x="875030" y="1814830"/>
                    <a:pt x="854710" y="1786890"/>
                    <a:pt x="836930" y="1756410"/>
                  </a:cubicBezTo>
                  <a:cubicBezTo>
                    <a:pt x="820420" y="1725930"/>
                    <a:pt x="807720" y="1692910"/>
                    <a:pt x="798830" y="1659890"/>
                  </a:cubicBezTo>
                  <a:cubicBezTo>
                    <a:pt x="789940" y="1626870"/>
                    <a:pt x="784860" y="1592580"/>
                    <a:pt x="783590" y="1558290"/>
                  </a:cubicBezTo>
                  <a:cubicBezTo>
                    <a:pt x="783590" y="1524000"/>
                    <a:pt x="787400" y="1488440"/>
                    <a:pt x="795020" y="1455420"/>
                  </a:cubicBezTo>
                  <a:cubicBezTo>
                    <a:pt x="802640" y="1421130"/>
                    <a:pt x="814070" y="1388110"/>
                    <a:pt x="829310" y="1357630"/>
                  </a:cubicBezTo>
                  <a:cubicBezTo>
                    <a:pt x="844550" y="1327150"/>
                    <a:pt x="863600" y="1296670"/>
                    <a:pt x="886460" y="1271270"/>
                  </a:cubicBezTo>
                  <a:cubicBezTo>
                    <a:pt x="908050" y="1244600"/>
                    <a:pt x="934720" y="1220470"/>
                    <a:pt x="962660" y="1200150"/>
                  </a:cubicBezTo>
                  <a:cubicBezTo>
                    <a:pt x="990600" y="1181100"/>
                    <a:pt x="1021080" y="1163320"/>
                    <a:pt x="1052830" y="1150620"/>
                  </a:cubicBezTo>
                  <a:cubicBezTo>
                    <a:pt x="1084580" y="1137920"/>
                    <a:pt x="1104900" y="1148080"/>
                    <a:pt x="1153160" y="1123950"/>
                  </a:cubicBezTo>
                  <a:cubicBezTo>
                    <a:pt x="1330960" y="1035050"/>
                    <a:pt x="2122170" y="360680"/>
                    <a:pt x="2289810" y="242570"/>
                  </a:cubicBezTo>
                  <a:cubicBezTo>
                    <a:pt x="2335530" y="210820"/>
                    <a:pt x="2348230" y="200660"/>
                    <a:pt x="2379980" y="185420"/>
                  </a:cubicBezTo>
                  <a:cubicBezTo>
                    <a:pt x="2411730" y="170180"/>
                    <a:pt x="2446020" y="158750"/>
                    <a:pt x="2480310" y="151130"/>
                  </a:cubicBezTo>
                  <a:cubicBezTo>
                    <a:pt x="2515870" y="144780"/>
                    <a:pt x="2551430" y="140970"/>
                    <a:pt x="2586990" y="142240"/>
                  </a:cubicBezTo>
                  <a:cubicBezTo>
                    <a:pt x="2622550" y="143510"/>
                    <a:pt x="2659380" y="149860"/>
                    <a:pt x="2692400" y="160020"/>
                  </a:cubicBezTo>
                  <a:cubicBezTo>
                    <a:pt x="2726690" y="168910"/>
                    <a:pt x="2760980" y="182880"/>
                    <a:pt x="2791460" y="200660"/>
                  </a:cubicBezTo>
                  <a:cubicBezTo>
                    <a:pt x="2821940" y="218440"/>
                    <a:pt x="2851150" y="240030"/>
                    <a:pt x="2876550" y="265430"/>
                  </a:cubicBezTo>
                  <a:cubicBezTo>
                    <a:pt x="2901950" y="289560"/>
                    <a:pt x="2924810" y="317500"/>
                    <a:pt x="2943860" y="347980"/>
                  </a:cubicBezTo>
                  <a:cubicBezTo>
                    <a:pt x="2962910" y="377190"/>
                    <a:pt x="2979420" y="410210"/>
                    <a:pt x="2990850" y="444500"/>
                  </a:cubicBezTo>
                  <a:cubicBezTo>
                    <a:pt x="3002280" y="477520"/>
                    <a:pt x="3008630" y="513080"/>
                    <a:pt x="3012440" y="548640"/>
                  </a:cubicBezTo>
                  <a:cubicBezTo>
                    <a:pt x="3014980" y="584200"/>
                    <a:pt x="3013710" y="619760"/>
                    <a:pt x="3008630" y="655320"/>
                  </a:cubicBezTo>
                  <a:cubicBezTo>
                    <a:pt x="3002280" y="689610"/>
                    <a:pt x="2992120" y="725170"/>
                    <a:pt x="2978150" y="758190"/>
                  </a:cubicBezTo>
                  <a:cubicBezTo>
                    <a:pt x="2965450" y="789940"/>
                    <a:pt x="2946400" y="821690"/>
                    <a:pt x="2926080" y="850900"/>
                  </a:cubicBezTo>
                  <a:cubicBezTo>
                    <a:pt x="2904490" y="878840"/>
                    <a:pt x="2891790" y="897890"/>
                    <a:pt x="2851150" y="927100"/>
                  </a:cubicBezTo>
                  <a:cubicBezTo>
                    <a:pt x="2752090" y="1000760"/>
                    <a:pt x="2416810" y="1273810"/>
                    <a:pt x="2270760" y="1221740"/>
                  </a:cubicBezTo>
                  <a:cubicBezTo>
                    <a:pt x="2113280" y="1164590"/>
                    <a:pt x="1929130" y="704850"/>
                    <a:pt x="1964690" y="515620"/>
                  </a:cubicBezTo>
                  <a:cubicBezTo>
                    <a:pt x="1993900" y="358140"/>
                    <a:pt x="2250440" y="212090"/>
                    <a:pt x="2339340" y="138430"/>
                  </a:cubicBezTo>
                  <a:cubicBezTo>
                    <a:pt x="2382520" y="101600"/>
                    <a:pt x="2407920" y="86360"/>
                    <a:pt x="2443480" y="66040"/>
                  </a:cubicBezTo>
                  <a:cubicBezTo>
                    <a:pt x="2476500" y="46990"/>
                    <a:pt x="2510790" y="31750"/>
                    <a:pt x="2546350" y="21590"/>
                  </a:cubicBezTo>
                  <a:cubicBezTo>
                    <a:pt x="2581910" y="10160"/>
                    <a:pt x="2620010" y="3810"/>
                    <a:pt x="2656840" y="1270"/>
                  </a:cubicBezTo>
                  <a:cubicBezTo>
                    <a:pt x="2693670" y="0"/>
                    <a:pt x="2731770" y="2540"/>
                    <a:pt x="2768600" y="10160"/>
                  </a:cubicBezTo>
                  <a:cubicBezTo>
                    <a:pt x="2805430" y="16510"/>
                    <a:pt x="2842260" y="27940"/>
                    <a:pt x="2875280" y="44450"/>
                  </a:cubicBezTo>
                  <a:cubicBezTo>
                    <a:pt x="2909570" y="59690"/>
                    <a:pt x="2942590" y="80010"/>
                    <a:pt x="2971800" y="102870"/>
                  </a:cubicBezTo>
                  <a:cubicBezTo>
                    <a:pt x="2999740" y="127000"/>
                    <a:pt x="3027680" y="153670"/>
                    <a:pt x="3049270" y="182880"/>
                  </a:cubicBezTo>
                  <a:cubicBezTo>
                    <a:pt x="3072130" y="213360"/>
                    <a:pt x="3092450" y="246380"/>
                    <a:pt x="3106420" y="280670"/>
                  </a:cubicBezTo>
                  <a:cubicBezTo>
                    <a:pt x="3121660" y="313690"/>
                    <a:pt x="3133090" y="350520"/>
                    <a:pt x="3139440" y="387350"/>
                  </a:cubicBezTo>
                  <a:cubicBezTo>
                    <a:pt x="3145790" y="424180"/>
                    <a:pt x="3147060" y="462280"/>
                    <a:pt x="3144520" y="500380"/>
                  </a:cubicBezTo>
                  <a:cubicBezTo>
                    <a:pt x="3141980" y="537210"/>
                    <a:pt x="3135630" y="574040"/>
                    <a:pt x="3124200" y="609600"/>
                  </a:cubicBezTo>
                  <a:cubicBezTo>
                    <a:pt x="3112770" y="645160"/>
                    <a:pt x="3096260" y="680720"/>
                    <a:pt x="3075940" y="712470"/>
                  </a:cubicBezTo>
                  <a:cubicBezTo>
                    <a:pt x="3056890" y="744220"/>
                    <a:pt x="3041650" y="762000"/>
                    <a:pt x="3006090" y="800100"/>
                  </a:cubicBezTo>
                  <a:cubicBezTo>
                    <a:pt x="2926080" y="883920"/>
                    <a:pt x="2749550" y="1037590"/>
                    <a:pt x="2581910" y="1177290"/>
                  </a:cubicBezTo>
                  <a:cubicBezTo>
                    <a:pt x="2354580" y="1369060"/>
                    <a:pt x="1927860" y="1873250"/>
                    <a:pt x="1755140" y="1833880"/>
                  </a:cubicBezTo>
                  <a:cubicBezTo>
                    <a:pt x="1638300" y="1808480"/>
                    <a:pt x="1532890" y="1416050"/>
                    <a:pt x="1544320" y="1409700"/>
                  </a:cubicBezTo>
                  <a:cubicBezTo>
                    <a:pt x="1557020" y="1402080"/>
                    <a:pt x="1879600" y="1727200"/>
                    <a:pt x="1908810" y="1918970"/>
                  </a:cubicBezTo>
                  <a:cubicBezTo>
                    <a:pt x="1940560" y="2129790"/>
                    <a:pt x="1774190" y="2397760"/>
                    <a:pt x="1673860" y="2628900"/>
                  </a:cubicBezTo>
                  <a:cubicBezTo>
                    <a:pt x="1569720" y="2866390"/>
                    <a:pt x="1379220" y="3102610"/>
                    <a:pt x="1287780" y="3323590"/>
                  </a:cubicBezTo>
                  <a:cubicBezTo>
                    <a:pt x="1212850" y="3506470"/>
                    <a:pt x="1214120" y="3691890"/>
                    <a:pt x="1141730" y="3846830"/>
                  </a:cubicBezTo>
                  <a:cubicBezTo>
                    <a:pt x="1074420" y="3991610"/>
                    <a:pt x="923290" y="4245610"/>
                    <a:pt x="880110" y="4231640"/>
                  </a:cubicBezTo>
                  <a:cubicBezTo>
                    <a:pt x="834390" y="4217670"/>
                    <a:pt x="900430" y="3808730"/>
                    <a:pt x="892810" y="3704590"/>
                  </a:cubicBezTo>
                  <a:cubicBezTo>
                    <a:pt x="890270" y="3660140"/>
                    <a:pt x="864870" y="3619500"/>
                    <a:pt x="876300" y="3610610"/>
                  </a:cubicBezTo>
                  <a:cubicBezTo>
                    <a:pt x="889000" y="3602990"/>
                    <a:pt x="947420" y="3648710"/>
                    <a:pt x="977900" y="3671570"/>
                  </a:cubicBezTo>
                  <a:cubicBezTo>
                    <a:pt x="1008380" y="3695700"/>
                    <a:pt x="1037590" y="3724910"/>
                    <a:pt x="1061720" y="3755390"/>
                  </a:cubicBezTo>
                  <a:cubicBezTo>
                    <a:pt x="1085850" y="3785870"/>
                    <a:pt x="1107440" y="3821430"/>
                    <a:pt x="1122680" y="3856990"/>
                  </a:cubicBezTo>
                  <a:cubicBezTo>
                    <a:pt x="1139190" y="3892550"/>
                    <a:pt x="1151890" y="3930650"/>
                    <a:pt x="1158240" y="3968750"/>
                  </a:cubicBezTo>
                  <a:cubicBezTo>
                    <a:pt x="1165860" y="4008120"/>
                    <a:pt x="1168400" y="4048760"/>
                    <a:pt x="1165860" y="4086860"/>
                  </a:cubicBezTo>
                  <a:cubicBezTo>
                    <a:pt x="1163320" y="4126230"/>
                    <a:pt x="1156970" y="4166870"/>
                    <a:pt x="1145540" y="4203700"/>
                  </a:cubicBezTo>
                  <a:cubicBezTo>
                    <a:pt x="1134110" y="4240530"/>
                    <a:pt x="1117600" y="4278630"/>
                    <a:pt x="1097280" y="4311650"/>
                  </a:cubicBezTo>
                  <a:cubicBezTo>
                    <a:pt x="1076960" y="4344670"/>
                    <a:pt x="1051560" y="4377690"/>
                    <a:pt x="1023620" y="4404360"/>
                  </a:cubicBezTo>
                  <a:cubicBezTo>
                    <a:pt x="996950" y="4432300"/>
                    <a:pt x="965200" y="4457700"/>
                    <a:pt x="930910" y="4478020"/>
                  </a:cubicBezTo>
                  <a:cubicBezTo>
                    <a:pt x="897890" y="4498340"/>
                    <a:pt x="861060" y="4514850"/>
                    <a:pt x="822960" y="4526280"/>
                  </a:cubicBezTo>
                  <a:cubicBezTo>
                    <a:pt x="786130" y="4538980"/>
                    <a:pt x="746760" y="4545330"/>
                    <a:pt x="707390" y="4547870"/>
                  </a:cubicBezTo>
                  <a:cubicBezTo>
                    <a:pt x="668020" y="4550410"/>
                    <a:pt x="627380" y="4547870"/>
                    <a:pt x="589280" y="4541520"/>
                  </a:cubicBezTo>
                  <a:cubicBezTo>
                    <a:pt x="551180" y="4535170"/>
                    <a:pt x="521970" y="4528820"/>
                    <a:pt x="476250" y="4507230"/>
                  </a:cubicBezTo>
                  <a:cubicBezTo>
                    <a:pt x="392430" y="4464050"/>
                    <a:pt x="217170" y="4338320"/>
                    <a:pt x="143510" y="4264660"/>
                  </a:cubicBezTo>
                  <a:cubicBezTo>
                    <a:pt x="97790" y="4218940"/>
                    <a:pt x="74930" y="4182110"/>
                    <a:pt x="52070" y="4133850"/>
                  </a:cubicBezTo>
                  <a:cubicBezTo>
                    <a:pt x="29210" y="4086860"/>
                    <a:pt x="12700" y="4033520"/>
                    <a:pt x="6350" y="3981450"/>
                  </a:cubicBezTo>
                  <a:cubicBezTo>
                    <a:pt x="0" y="3929380"/>
                    <a:pt x="1270" y="3873500"/>
                    <a:pt x="12700" y="3821430"/>
                  </a:cubicBezTo>
                  <a:cubicBezTo>
                    <a:pt x="22860" y="3769360"/>
                    <a:pt x="41910" y="3717290"/>
                    <a:pt x="68580" y="3671570"/>
                  </a:cubicBezTo>
                  <a:cubicBezTo>
                    <a:pt x="95250" y="3627120"/>
                    <a:pt x="130810" y="3582670"/>
                    <a:pt x="170180" y="3548380"/>
                  </a:cubicBezTo>
                  <a:cubicBezTo>
                    <a:pt x="209550" y="3514090"/>
                    <a:pt x="256540" y="3483610"/>
                    <a:pt x="306070" y="3463290"/>
                  </a:cubicBezTo>
                  <a:cubicBezTo>
                    <a:pt x="354330" y="3442970"/>
                    <a:pt x="408940" y="3430270"/>
                    <a:pt x="461010" y="3426460"/>
                  </a:cubicBezTo>
                  <a:cubicBezTo>
                    <a:pt x="513080" y="3422650"/>
                    <a:pt x="568960" y="3427730"/>
                    <a:pt x="619760" y="3441700"/>
                  </a:cubicBezTo>
                  <a:cubicBezTo>
                    <a:pt x="670560" y="3454400"/>
                    <a:pt x="722630" y="3477260"/>
                    <a:pt x="765810" y="3505200"/>
                  </a:cubicBezTo>
                  <a:cubicBezTo>
                    <a:pt x="810260" y="3534410"/>
                    <a:pt x="850900" y="3572510"/>
                    <a:pt x="883920" y="3613150"/>
                  </a:cubicBezTo>
                  <a:cubicBezTo>
                    <a:pt x="916940" y="3655060"/>
                    <a:pt x="943610" y="3703320"/>
                    <a:pt x="961390" y="3752850"/>
                  </a:cubicBezTo>
                  <a:cubicBezTo>
                    <a:pt x="979170" y="3802380"/>
                    <a:pt x="989330" y="3858260"/>
                    <a:pt x="989330" y="3910330"/>
                  </a:cubicBezTo>
                  <a:cubicBezTo>
                    <a:pt x="990600" y="3963670"/>
                    <a:pt x="982980" y="4018280"/>
                    <a:pt x="966470" y="4069080"/>
                  </a:cubicBezTo>
                  <a:cubicBezTo>
                    <a:pt x="951230" y="4118610"/>
                    <a:pt x="925830" y="4168140"/>
                    <a:pt x="894080" y="4211320"/>
                  </a:cubicBezTo>
                  <a:cubicBezTo>
                    <a:pt x="863600" y="4253230"/>
                    <a:pt x="822960" y="4292600"/>
                    <a:pt x="779780" y="4323080"/>
                  </a:cubicBezTo>
                  <a:cubicBezTo>
                    <a:pt x="737870" y="4353560"/>
                    <a:pt x="687070" y="4377690"/>
                    <a:pt x="636270" y="4392930"/>
                  </a:cubicBezTo>
                  <a:cubicBezTo>
                    <a:pt x="586740" y="4406900"/>
                    <a:pt x="530860" y="4414520"/>
                    <a:pt x="477520" y="4411980"/>
                  </a:cubicBezTo>
                  <a:cubicBezTo>
                    <a:pt x="425450" y="4410710"/>
                    <a:pt x="370840" y="4399280"/>
                    <a:pt x="321310" y="4380230"/>
                  </a:cubicBezTo>
                  <a:cubicBezTo>
                    <a:pt x="271780" y="4362450"/>
                    <a:pt x="223520" y="4334510"/>
                    <a:pt x="182880" y="4301490"/>
                  </a:cubicBezTo>
                  <a:cubicBezTo>
                    <a:pt x="142240" y="4267200"/>
                    <a:pt x="105410" y="4225290"/>
                    <a:pt x="77470" y="4180840"/>
                  </a:cubicBezTo>
                  <a:cubicBezTo>
                    <a:pt x="49530" y="4136390"/>
                    <a:pt x="27940" y="4084320"/>
                    <a:pt x="16510" y="4033520"/>
                  </a:cubicBezTo>
                  <a:cubicBezTo>
                    <a:pt x="3810" y="3982720"/>
                    <a:pt x="0" y="3926840"/>
                    <a:pt x="5080" y="3874770"/>
                  </a:cubicBezTo>
                  <a:cubicBezTo>
                    <a:pt x="8890" y="3821430"/>
                    <a:pt x="22860" y="3768090"/>
                    <a:pt x="44450" y="3719830"/>
                  </a:cubicBezTo>
                  <a:cubicBezTo>
                    <a:pt x="66040" y="3671570"/>
                    <a:pt x="96520" y="3624580"/>
                    <a:pt x="132080" y="3585210"/>
                  </a:cubicBezTo>
                  <a:cubicBezTo>
                    <a:pt x="167640" y="3547110"/>
                    <a:pt x="212090" y="3512820"/>
                    <a:pt x="257810" y="3487420"/>
                  </a:cubicBezTo>
                  <a:cubicBezTo>
                    <a:pt x="303530" y="3462020"/>
                    <a:pt x="356870" y="3442970"/>
                    <a:pt x="407670" y="3432810"/>
                  </a:cubicBezTo>
                  <a:cubicBezTo>
                    <a:pt x="459740" y="3423920"/>
                    <a:pt x="515620" y="3422650"/>
                    <a:pt x="567690" y="3430270"/>
                  </a:cubicBezTo>
                  <a:cubicBezTo>
                    <a:pt x="619760" y="3437890"/>
                    <a:pt x="673100" y="3455670"/>
                    <a:pt x="720090" y="3478530"/>
                  </a:cubicBezTo>
                  <a:cubicBezTo>
                    <a:pt x="767080" y="3502660"/>
                    <a:pt x="822960" y="3547110"/>
                    <a:pt x="848360" y="3573780"/>
                  </a:cubicBezTo>
                  <a:cubicBezTo>
                    <a:pt x="862330" y="3587750"/>
                    <a:pt x="862330" y="3597910"/>
                    <a:pt x="876300" y="3610610"/>
                  </a:cubicBezTo>
                  <a:cubicBezTo>
                    <a:pt x="899160" y="3630930"/>
                    <a:pt x="947420" y="3647440"/>
                    <a:pt x="977900" y="3671570"/>
                  </a:cubicBezTo>
                  <a:cubicBezTo>
                    <a:pt x="1008380" y="3695700"/>
                    <a:pt x="1037590" y="3724910"/>
                    <a:pt x="1061720" y="3755390"/>
                  </a:cubicBezTo>
                  <a:cubicBezTo>
                    <a:pt x="1085850" y="3785870"/>
                    <a:pt x="1107440" y="3821430"/>
                    <a:pt x="1122680" y="3856990"/>
                  </a:cubicBezTo>
                  <a:cubicBezTo>
                    <a:pt x="1139190" y="3892550"/>
                    <a:pt x="1151890" y="3930650"/>
                    <a:pt x="1158240" y="3968750"/>
                  </a:cubicBezTo>
                  <a:cubicBezTo>
                    <a:pt x="1165860" y="4008120"/>
                    <a:pt x="1168400" y="4048760"/>
                    <a:pt x="1165860" y="4086860"/>
                  </a:cubicBezTo>
                  <a:cubicBezTo>
                    <a:pt x="1163320" y="4126230"/>
                    <a:pt x="1156970" y="4166870"/>
                    <a:pt x="1145540" y="4203700"/>
                  </a:cubicBezTo>
                  <a:cubicBezTo>
                    <a:pt x="1134110" y="4240530"/>
                    <a:pt x="1117600" y="4278630"/>
                    <a:pt x="1097280" y="4311650"/>
                  </a:cubicBezTo>
                  <a:cubicBezTo>
                    <a:pt x="1076960" y="4344670"/>
                    <a:pt x="1051560" y="4377690"/>
                    <a:pt x="1023620" y="4404360"/>
                  </a:cubicBezTo>
                  <a:cubicBezTo>
                    <a:pt x="996950" y="4432300"/>
                    <a:pt x="965200" y="4457700"/>
                    <a:pt x="930910" y="4478020"/>
                  </a:cubicBezTo>
                  <a:cubicBezTo>
                    <a:pt x="897890" y="4498340"/>
                    <a:pt x="861060" y="4514850"/>
                    <a:pt x="822960" y="4526280"/>
                  </a:cubicBezTo>
                  <a:cubicBezTo>
                    <a:pt x="786130" y="4538980"/>
                    <a:pt x="746760" y="4545330"/>
                    <a:pt x="707390" y="4547870"/>
                  </a:cubicBezTo>
                  <a:cubicBezTo>
                    <a:pt x="668020" y="4550410"/>
                    <a:pt x="627380" y="4547870"/>
                    <a:pt x="589280" y="4541520"/>
                  </a:cubicBezTo>
                  <a:cubicBezTo>
                    <a:pt x="551180" y="4535170"/>
                    <a:pt x="516890" y="4525010"/>
                    <a:pt x="476250" y="4507230"/>
                  </a:cubicBezTo>
                  <a:cubicBezTo>
                    <a:pt x="422910" y="4481830"/>
                    <a:pt x="358140" y="4456430"/>
                    <a:pt x="300990" y="4398010"/>
                  </a:cubicBezTo>
                  <a:cubicBezTo>
                    <a:pt x="210820" y="4306570"/>
                    <a:pt x="43180" y="4100830"/>
                    <a:pt x="44450" y="3958590"/>
                  </a:cubicBezTo>
                  <a:cubicBezTo>
                    <a:pt x="44450" y="3823970"/>
                    <a:pt x="218440" y="3714750"/>
                    <a:pt x="274320" y="3568700"/>
                  </a:cubicBezTo>
                  <a:cubicBezTo>
                    <a:pt x="335280" y="3407410"/>
                    <a:pt x="300990" y="3230880"/>
                    <a:pt x="378460" y="3023870"/>
                  </a:cubicBezTo>
                  <a:cubicBezTo>
                    <a:pt x="496570" y="2708910"/>
                    <a:pt x="847090" y="1918970"/>
                    <a:pt x="1033780" y="1903730"/>
                  </a:cubicBezTo>
                  <a:cubicBezTo>
                    <a:pt x="1146810" y="1894840"/>
                    <a:pt x="1356360" y="2252980"/>
                    <a:pt x="1338580" y="2274570"/>
                  </a:cubicBezTo>
                  <a:cubicBezTo>
                    <a:pt x="1318260" y="2297430"/>
                    <a:pt x="979170" y="2146300"/>
                    <a:pt x="899160" y="2021840"/>
                  </a:cubicBezTo>
                  <a:cubicBezTo>
                    <a:pt x="820420" y="1898650"/>
                    <a:pt x="810260" y="1680210"/>
                    <a:pt x="855980" y="1534160"/>
                  </a:cubicBezTo>
                  <a:cubicBezTo>
                    <a:pt x="902970" y="1383030"/>
                    <a:pt x="1046480" y="1276350"/>
                    <a:pt x="1188720" y="1134110"/>
                  </a:cubicBezTo>
                  <a:cubicBezTo>
                    <a:pt x="1390650" y="933450"/>
                    <a:pt x="1755140" y="674370"/>
                    <a:pt x="1982470" y="478790"/>
                  </a:cubicBezTo>
                  <a:cubicBezTo>
                    <a:pt x="2157730" y="327660"/>
                    <a:pt x="2340610" y="132080"/>
                    <a:pt x="2443480" y="66040"/>
                  </a:cubicBezTo>
                  <a:cubicBezTo>
                    <a:pt x="2486660" y="38100"/>
                    <a:pt x="2510790" y="31750"/>
                    <a:pt x="2546350" y="21590"/>
                  </a:cubicBezTo>
                  <a:cubicBezTo>
                    <a:pt x="2581910" y="10160"/>
                    <a:pt x="2620010" y="3810"/>
                    <a:pt x="2656840" y="1270"/>
                  </a:cubicBezTo>
                  <a:cubicBezTo>
                    <a:pt x="2693670" y="0"/>
                    <a:pt x="2731770" y="2540"/>
                    <a:pt x="2768600" y="10160"/>
                  </a:cubicBezTo>
                  <a:cubicBezTo>
                    <a:pt x="2805430" y="16510"/>
                    <a:pt x="2842260" y="27940"/>
                    <a:pt x="2875280" y="44450"/>
                  </a:cubicBezTo>
                  <a:cubicBezTo>
                    <a:pt x="2909570" y="59690"/>
                    <a:pt x="2942590" y="80010"/>
                    <a:pt x="2970530" y="102870"/>
                  </a:cubicBezTo>
                  <a:cubicBezTo>
                    <a:pt x="2999740" y="127000"/>
                    <a:pt x="3027680" y="153670"/>
                    <a:pt x="3049270" y="182880"/>
                  </a:cubicBezTo>
                  <a:cubicBezTo>
                    <a:pt x="3072130" y="213360"/>
                    <a:pt x="3092450" y="246380"/>
                    <a:pt x="3106420" y="279400"/>
                  </a:cubicBezTo>
                  <a:cubicBezTo>
                    <a:pt x="3121660" y="313690"/>
                    <a:pt x="3133090" y="350520"/>
                    <a:pt x="3139440" y="387350"/>
                  </a:cubicBezTo>
                  <a:cubicBezTo>
                    <a:pt x="3145790" y="424180"/>
                    <a:pt x="3147060" y="462280"/>
                    <a:pt x="3144520" y="499110"/>
                  </a:cubicBezTo>
                  <a:cubicBezTo>
                    <a:pt x="3141980" y="537210"/>
                    <a:pt x="3135630" y="574040"/>
                    <a:pt x="3124200" y="609600"/>
                  </a:cubicBezTo>
                  <a:cubicBezTo>
                    <a:pt x="3112770" y="645160"/>
                    <a:pt x="3096260" y="680720"/>
                    <a:pt x="3077210" y="712470"/>
                  </a:cubicBezTo>
                  <a:cubicBezTo>
                    <a:pt x="3056890" y="742950"/>
                    <a:pt x="3032760" y="773430"/>
                    <a:pt x="3006090" y="800100"/>
                  </a:cubicBezTo>
                  <a:cubicBezTo>
                    <a:pt x="2979420" y="825500"/>
                    <a:pt x="2961640" y="838200"/>
                    <a:pt x="2917190" y="868680"/>
                  </a:cubicBezTo>
                  <a:cubicBezTo>
                    <a:pt x="2807970" y="943610"/>
                    <a:pt x="2522220" y="1153160"/>
                    <a:pt x="2327910" y="1235710"/>
                  </a:cubicBezTo>
                  <a:cubicBezTo>
                    <a:pt x="2161540" y="1305560"/>
                    <a:pt x="1936750" y="1432560"/>
                    <a:pt x="1833880" y="1360170"/>
                  </a:cubicBezTo>
                  <a:cubicBezTo>
                    <a:pt x="1696720" y="1264920"/>
                    <a:pt x="1635760" y="661670"/>
                    <a:pt x="1744980" y="477520"/>
                  </a:cubicBezTo>
                  <a:cubicBezTo>
                    <a:pt x="1833880" y="326390"/>
                    <a:pt x="2185670" y="297180"/>
                    <a:pt x="2289810" y="242570"/>
                  </a:cubicBezTo>
                  <a:cubicBezTo>
                    <a:pt x="2332990" y="219710"/>
                    <a:pt x="2348230" y="200660"/>
                    <a:pt x="2379980" y="185420"/>
                  </a:cubicBezTo>
                  <a:cubicBezTo>
                    <a:pt x="2411730" y="170180"/>
                    <a:pt x="2446020" y="158750"/>
                    <a:pt x="2480310" y="151130"/>
                  </a:cubicBezTo>
                  <a:cubicBezTo>
                    <a:pt x="2515870" y="144780"/>
                    <a:pt x="2551430" y="140970"/>
                    <a:pt x="2586990" y="142240"/>
                  </a:cubicBezTo>
                  <a:cubicBezTo>
                    <a:pt x="2622550" y="143510"/>
                    <a:pt x="2658110" y="149860"/>
                    <a:pt x="2692400" y="160020"/>
                  </a:cubicBezTo>
                  <a:cubicBezTo>
                    <a:pt x="2726690" y="168910"/>
                    <a:pt x="2760980" y="182880"/>
                    <a:pt x="2791460" y="200660"/>
                  </a:cubicBezTo>
                  <a:cubicBezTo>
                    <a:pt x="2821940" y="218440"/>
                    <a:pt x="2851150" y="240030"/>
                    <a:pt x="2876550" y="265430"/>
                  </a:cubicBezTo>
                  <a:cubicBezTo>
                    <a:pt x="2901950" y="289560"/>
                    <a:pt x="2924810" y="317500"/>
                    <a:pt x="2943860" y="347980"/>
                  </a:cubicBezTo>
                  <a:cubicBezTo>
                    <a:pt x="2962910" y="377190"/>
                    <a:pt x="2979420" y="410210"/>
                    <a:pt x="2990850" y="443230"/>
                  </a:cubicBezTo>
                  <a:cubicBezTo>
                    <a:pt x="3002280" y="477520"/>
                    <a:pt x="3008630" y="513080"/>
                    <a:pt x="3012440" y="548640"/>
                  </a:cubicBezTo>
                  <a:cubicBezTo>
                    <a:pt x="3014980" y="584200"/>
                    <a:pt x="3013710" y="619760"/>
                    <a:pt x="3008630" y="655320"/>
                  </a:cubicBezTo>
                  <a:cubicBezTo>
                    <a:pt x="3002280" y="689610"/>
                    <a:pt x="2992120" y="725170"/>
                    <a:pt x="2978150" y="758190"/>
                  </a:cubicBezTo>
                  <a:cubicBezTo>
                    <a:pt x="2965450" y="789940"/>
                    <a:pt x="2946400" y="821690"/>
                    <a:pt x="2926080" y="850900"/>
                  </a:cubicBezTo>
                  <a:cubicBezTo>
                    <a:pt x="2904490" y="878840"/>
                    <a:pt x="2890520" y="892810"/>
                    <a:pt x="2851150" y="927100"/>
                  </a:cubicBezTo>
                  <a:cubicBezTo>
                    <a:pt x="2747010" y="1019810"/>
                    <a:pt x="2423160" y="1252220"/>
                    <a:pt x="2232660" y="1386840"/>
                  </a:cubicBezTo>
                  <a:cubicBezTo>
                    <a:pt x="2073910" y="1499870"/>
                    <a:pt x="1944370" y="1591310"/>
                    <a:pt x="1789430" y="1687830"/>
                  </a:cubicBezTo>
                  <a:cubicBezTo>
                    <a:pt x="1625600" y="1788160"/>
                    <a:pt x="1383030" y="1944370"/>
                    <a:pt x="1273810" y="1973580"/>
                  </a:cubicBezTo>
                  <a:cubicBezTo>
                    <a:pt x="1228090" y="1986280"/>
                    <a:pt x="1205230" y="1979930"/>
                    <a:pt x="1170940" y="1976120"/>
                  </a:cubicBezTo>
                  <a:cubicBezTo>
                    <a:pt x="1136650" y="1972310"/>
                    <a:pt x="1102360" y="1964690"/>
                    <a:pt x="1069340" y="1953260"/>
                  </a:cubicBezTo>
                  <a:cubicBezTo>
                    <a:pt x="1037590" y="1941830"/>
                    <a:pt x="1005840" y="1926590"/>
                    <a:pt x="976630" y="1907540"/>
                  </a:cubicBezTo>
                  <a:cubicBezTo>
                    <a:pt x="948690" y="1888490"/>
                    <a:pt x="920750" y="1865630"/>
                    <a:pt x="897890" y="1840230"/>
                  </a:cubicBezTo>
                  <a:cubicBezTo>
                    <a:pt x="875030" y="1814830"/>
                    <a:pt x="854710" y="1786890"/>
                    <a:pt x="836930" y="1756410"/>
                  </a:cubicBezTo>
                  <a:cubicBezTo>
                    <a:pt x="820420" y="1725930"/>
                    <a:pt x="807720" y="1692910"/>
                    <a:pt x="798830" y="1659890"/>
                  </a:cubicBezTo>
                  <a:cubicBezTo>
                    <a:pt x="789940" y="1626870"/>
                    <a:pt x="784860" y="1592580"/>
                    <a:pt x="783590" y="1558290"/>
                  </a:cubicBezTo>
                  <a:cubicBezTo>
                    <a:pt x="783590" y="1524000"/>
                    <a:pt x="787400" y="1488440"/>
                    <a:pt x="795020" y="1455420"/>
                  </a:cubicBezTo>
                  <a:cubicBezTo>
                    <a:pt x="802640" y="1421130"/>
                    <a:pt x="814070" y="1388110"/>
                    <a:pt x="829310" y="1357630"/>
                  </a:cubicBezTo>
                  <a:cubicBezTo>
                    <a:pt x="844550" y="1327150"/>
                    <a:pt x="863600" y="1296670"/>
                    <a:pt x="886460" y="1271270"/>
                  </a:cubicBezTo>
                  <a:cubicBezTo>
                    <a:pt x="908050" y="1244600"/>
                    <a:pt x="934720" y="1220470"/>
                    <a:pt x="962660" y="1200150"/>
                  </a:cubicBezTo>
                  <a:cubicBezTo>
                    <a:pt x="990600" y="1181100"/>
                    <a:pt x="1021080" y="1163320"/>
                    <a:pt x="1052830" y="1150620"/>
                  </a:cubicBezTo>
                  <a:cubicBezTo>
                    <a:pt x="1084580" y="1137920"/>
                    <a:pt x="1111250" y="1131570"/>
                    <a:pt x="1153160" y="1123950"/>
                  </a:cubicBezTo>
                  <a:cubicBezTo>
                    <a:pt x="1223010" y="1111250"/>
                    <a:pt x="1311910" y="1115060"/>
                    <a:pt x="1435100" y="1099820"/>
                  </a:cubicBezTo>
                  <a:cubicBezTo>
                    <a:pt x="1672590" y="1071880"/>
                    <a:pt x="2162810" y="1005840"/>
                    <a:pt x="2477770" y="942340"/>
                  </a:cubicBezTo>
                  <a:cubicBezTo>
                    <a:pt x="2740660" y="889000"/>
                    <a:pt x="3064510" y="782320"/>
                    <a:pt x="3195320" y="760730"/>
                  </a:cubicBezTo>
                  <a:cubicBezTo>
                    <a:pt x="3243580" y="753110"/>
                    <a:pt x="3262630" y="750570"/>
                    <a:pt x="3295650" y="751840"/>
                  </a:cubicBezTo>
                  <a:cubicBezTo>
                    <a:pt x="3329940" y="753110"/>
                    <a:pt x="3364230" y="759460"/>
                    <a:pt x="3395980" y="768350"/>
                  </a:cubicBezTo>
                  <a:cubicBezTo>
                    <a:pt x="3429000" y="777240"/>
                    <a:pt x="3460750" y="791210"/>
                    <a:pt x="3489960" y="807720"/>
                  </a:cubicBezTo>
                  <a:cubicBezTo>
                    <a:pt x="3519170" y="824230"/>
                    <a:pt x="3545840" y="844550"/>
                    <a:pt x="3571240" y="867410"/>
                  </a:cubicBezTo>
                  <a:cubicBezTo>
                    <a:pt x="3595370" y="891540"/>
                    <a:pt x="3616960" y="918210"/>
                    <a:pt x="3634740" y="946150"/>
                  </a:cubicBezTo>
                  <a:cubicBezTo>
                    <a:pt x="3652520" y="974090"/>
                    <a:pt x="3667760" y="1005840"/>
                    <a:pt x="3679190" y="1037590"/>
                  </a:cubicBezTo>
                  <a:cubicBezTo>
                    <a:pt x="3689350" y="1069340"/>
                    <a:pt x="3696970" y="1103630"/>
                    <a:pt x="3699510" y="1136650"/>
                  </a:cubicBezTo>
                  <a:cubicBezTo>
                    <a:pt x="3702050" y="1169670"/>
                    <a:pt x="3700780" y="1205230"/>
                    <a:pt x="3695700" y="1238250"/>
                  </a:cubicBezTo>
                  <a:cubicBezTo>
                    <a:pt x="3690620" y="1271270"/>
                    <a:pt x="3680460" y="1304290"/>
                    <a:pt x="3667760" y="1334770"/>
                  </a:cubicBezTo>
                  <a:cubicBezTo>
                    <a:pt x="3655060" y="1366520"/>
                    <a:pt x="3637280" y="1395730"/>
                    <a:pt x="3616960" y="1422400"/>
                  </a:cubicBezTo>
                  <a:cubicBezTo>
                    <a:pt x="3597910" y="1450340"/>
                    <a:pt x="3573780" y="1474470"/>
                    <a:pt x="3547110" y="1496060"/>
                  </a:cubicBezTo>
                  <a:cubicBezTo>
                    <a:pt x="3521710" y="1517650"/>
                    <a:pt x="3492500" y="1536700"/>
                    <a:pt x="3462020" y="1550670"/>
                  </a:cubicBezTo>
                  <a:cubicBezTo>
                    <a:pt x="3431540" y="1564640"/>
                    <a:pt x="3403600" y="1577340"/>
                    <a:pt x="3366770" y="1583690"/>
                  </a:cubicBezTo>
                  <a:cubicBezTo>
                    <a:pt x="3317240" y="1591310"/>
                    <a:pt x="3275330" y="1572260"/>
                    <a:pt x="3192780" y="1579880"/>
                  </a:cubicBezTo>
                  <a:cubicBezTo>
                    <a:pt x="2969260" y="1601470"/>
                    <a:pt x="2329180" y="1755140"/>
                    <a:pt x="1978660" y="1835150"/>
                  </a:cubicBezTo>
                  <a:cubicBezTo>
                    <a:pt x="1706880" y="1897380"/>
                    <a:pt x="1468120" y="1954530"/>
                    <a:pt x="1261110" y="2012950"/>
                  </a:cubicBezTo>
                  <a:cubicBezTo>
                    <a:pt x="1099820" y="2058670"/>
                    <a:pt x="929640" y="2125980"/>
                    <a:pt x="834390" y="2147570"/>
                  </a:cubicBezTo>
                  <a:cubicBezTo>
                    <a:pt x="788670" y="2157730"/>
                    <a:pt x="765810" y="2160270"/>
                    <a:pt x="730250" y="2161540"/>
                  </a:cubicBezTo>
                  <a:cubicBezTo>
                    <a:pt x="695960" y="2161540"/>
                    <a:pt x="660400" y="2157730"/>
                    <a:pt x="626110" y="2148840"/>
                  </a:cubicBezTo>
                  <a:cubicBezTo>
                    <a:pt x="593090" y="2141220"/>
                    <a:pt x="558800" y="2128520"/>
                    <a:pt x="528320" y="2113280"/>
                  </a:cubicBezTo>
                  <a:cubicBezTo>
                    <a:pt x="496570" y="2096770"/>
                    <a:pt x="467360" y="2076450"/>
                    <a:pt x="440690" y="2053590"/>
                  </a:cubicBezTo>
                  <a:cubicBezTo>
                    <a:pt x="414020" y="2030730"/>
                    <a:pt x="389890" y="2004060"/>
                    <a:pt x="370840" y="1976120"/>
                  </a:cubicBezTo>
                  <a:cubicBezTo>
                    <a:pt x="350520" y="1948180"/>
                    <a:pt x="334010" y="1916430"/>
                    <a:pt x="321310" y="1883410"/>
                  </a:cubicBezTo>
                  <a:cubicBezTo>
                    <a:pt x="308610" y="1851660"/>
                    <a:pt x="299720" y="1816100"/>
                    <a:pt x="294640" y="1781810"/>
                  </a:cubicBezTo>
                  <a:cubicBezTo>
                    <a:pt x="289560" y="1747520"/>
                    <a:pt x="289560" y="1711960"/>
                    <a:pt x="293370" y="1676400"/>
                  </a:cubicBezTo>
                  <a:cubicBezTo>
                    <a:pt x="297180" y="1642110"/>
                    <a:pt x="306070" y="1607820"/>
                    <a:pt x="317500" y="1574800"/>
                  </a:cubicBezTo>
                  <a:cubicBezTo>
                    <a:pt x="330200" y="1541780"/>
                    <a:pt x="346710" y="1510030"/>
                    <a:pt x="365760" y="1480820"/>
                  </a:cubicBezTo>
                  <a:cubicBezTo>
                    <a:pt x="384810" y="1452880"/>
                    <a:pt x="408940" y="1424940"/>
                    <a:pt x="434340" y="1402080"/>
                  </a:cubicBezTo>
                  <a:cubicBezTo>
                    <a:pt x="461010" y="1379220"/>
                    <a:pt x="490220" y="1357630"/>
                    <a:pt x="520700" y="1341120"/>
                  </a:cubicBezTo>
                  <a:cubicBezTo>
                    <a:pt x="551180" y="1324610"/>
                    <a:pt x="568960" y="1318260"/>
                    <a:pt x="618490" y="1303020"/>
                  </a:cubicBezTo>
                  <a:cubicBezTo>
                    <a:pt x="764540" y="1259840"/>
                    <a:pt x="1240790" y="1186180"/>
                    <a:pt x="1504950" y="1118870"/>
                  </a:cubicBezTo>
                  <a:cubicBezTo>
                    <a:pt x="1720850" y="1062990"/>
                    <a:pt x="1973580" y="967740"/>
                    <a:pt x="2089150" y="941070"/>
                  </a:cubicBezTo>
                  <a:cubicBezTo>
                    <a:pt x="2137410" y="929640"/>
                    <a:pt x="2157730" y="924560"/>
                    <a:pt x="2192020" y="923290"/>
                  </a:cubicBezTo>
                  <a:cubicBezTo>
                    <a:pt x="2226310" y="922020"/>
                    <a:pt x="2261870" y="924560"/>
                    <a:pt x="2296160" y="930910"/>
                  </a:cubicBezTo>
                  <a:cubicBezTo>
                    <a:pt x="2329180" y="937260"/>
                    <a:pt x="2363470" y="948690"/>
                    <a:pt x="2393950" y="963930"/>
                  </a:cubicBezTo>
                  <a:cubicBezTo>
                    <a:pt x="2425700" y="977900"/>
                    <a:pt x="2456180" y="996950"/>
                    <a:pt x="2482850" y="1018540"/>
                  </a:cubicBezTo>
                  <a:cubicBezTo>
                    <a:pt x="2509520" y="1040130"/>
                    <a:pt x="2533650" y="1065530"/>
                    <a:pt x="2555240" y="1093470"/>
                  </a:cubicBezTo>
                  <a:cubicBezTo>
                    <a:pt x="2575560" y="1120140"/>
                    <a:pt x="2593340" y="1151890"/>
                    <a:pt x="2607310" y="1182370"/>
                  </a:cubicBezTo>
                  <a:cubicBezTo>
                    <a:pt x="2621280" y="1214120"/>
                    <a:pt x="2631440" y="1248410"/>
                    <a:pt x="2636520" y="1282700"/>
                  </a:cubicBezTo>
                  <a:cubicBezTo>
                    <a:pt x="2642870" y="1316990"/>
                    <a:pt x="2644140" y="1352550"/>
                    <a:pt x="2641600" y="1386840"/>
                  </a:cubicBezTo>
                  <a:cubicBezTo>
                    <a:pt x="2639060" y="1421130"/>
                    <a:pt x="2631440" y="1455420"/>
                    <a:pt x="2621280" y="1488440"/>
                  </a:cubicBezTo>
                  <a:cubicBezTo>
                    <a:pt x="2609850" y="1521460"/>
                    <a:pt x="2595880" y="1553210"/>
                    <a:pt x="2576830" y="1582420"/>
                  </a:cubicBezTo>
                  <a:cubicBezTo>
                    <a:pt x="2559050" y="1611630"/>
                    <a:pt x="2536190" y="1639570"/>
                    <a:pt x="2512060" y="1663700"/>
                  </a:cubicBezTo>
                  <a:cubicBezTo>
                    <a:pt x="2486660" y="1687830"/>
                    <a:pt x="2458720" y="1708150"/>
                    <a:pt x="2429510" y="1725930"/>
                  </a:cubicBezTo>
                  <a:cubicBezTo>
                    <a:pt x="2399030" y="1743710"/>
                    <a:pt x="2334260" y="1767840"/>
                    <a:pt x="2334260" y="176784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2" name="Group 102"/>
          <p:cNvGrpSpPr/>
          <p:nvPr/>
        </p:nvGrpSpPr>
        <p:grpSpPr>
          <a:xfrm>
            <a:off x="1825942" y="5718810"/>
            <a:ext cx="1448752" cy="939165"/>
            <a:chOff x="0" y="0"/>
            <a:chExt cx="1931670" cy="1252220"/>
          </a:xfrm>
        </p:grpSpPr>
        <p:sp>
          <p:nvSpPr>
            <p:cNvPr id="103" name="Freeform 103"/>
            <p:cNvSpPr/>
            <p:nvPr/>
          </p:nvSpPr>
          <p:spPr>
            <a:xfrm>
              <a:off x="50800" y="46990"/>
              <a:ext cx="1831340" cy="1174750"/>
            </a:xfrm>
            <a:custGeom>
              <a:avLst/>
              <a:gdLst/>
              <a:ahLst/>
              <a:cxnLst/>
              <a:rect l="l" t="t" r="r" b="b"/>
              <a:pathLst>
                <a:path w="1831340" h="1174750">
                  <a:moveTo>
                    <a:pt x="1304290" y="1088390"/>
                  </a:moveTo>
                  <a:cubicBezTo>
                    <a:pt x="1118870" y="1007110"/>
                    <a:pt x="1236980" y="745490"/>
                    <a:pt x="1202690" y="601980"/>
                  </a:cubicBezTo>
                  <a:cubicBezTo>
                    <a:pt x="1168400" y="459740"/>
                    <a:pt x="996950" y="200660"/>
                    <a:pt x="967740" y="212090"/>
                  </a:cubicBezTo>
                  <a:cubicBezTo>
                    <a:pt x="933450" y="224790"/>
                    <a:pt x="1150620" y="716280"/>
                    <a:pt x="1079500" y="866140"/>
                  </a:cubicBezTo>
                  <a:cubicBezTo>
                    <a:pt x="1021080" y="990600"/>
                    <a:pt x="815340" y="1085850"/>
                    <a:pt x="674370" y="1096010"/>
                  </a:cubicBezTo>
                  <a:cubicBezTo>
                    <a:pt x="532130" y="1106170"/>
                    <a:pt x="321310" y="981710"/>
                    <a:pt x="227330" y="923290"/>
                  </a:cubicBezTo>
                  <a:cubicBezTo>
                    <a:pt x="176530" y="891540"/>
                    <a:pt x="152400" y="859790"/>
                    <a:pt x="123190" y="825500"/>
                  </a:cubicBezTo>
                  <a:cubicBezTo>
                    <a:pt x="96520" y="793750"/>
                    <a:pt x="73660" y="762000"/>
                    <a:pt x="55880" y="726440"/>
                  </a:cubicBezTo>
                  <a:cubicBezTo>
                    <a:pt x="36830" y="690880"/>
                    <a:pt x="22860" y="652780"/>
                    <a:pt x="13970" y="614680"/>
                  </a:cubicBezTo>
                  <a:cubicBezTo>
                    <a:pt x="5080" y="575310"/>
                    <a:pt x="0" y="534670"/>
                    <a:pt x="0" y="495300"/>
                  </a:cubicBezTo>
                  <a:cubicBezTo>
                    <a:pt x="0" y="455930"/>
                    <a:pt x="5080" y="414020"/>
                    <a:pt x="15240" y="375920"/>
                  </a:cubicBezTo>
                  <a:cubicBezTo>
                    <a:pt x="25400" y="337820"/>
                    <a:pt x="39370" y="299720"/>
                    <a:pt x="58420" y="264160"/>
                  </a:cubicBezTo>
                  <a:cubicBezTo>
                    <a:pt x="77470" y="229870"/>
                    <a:pt x="100330" y="195580"/>
                    <a:pt x="127000" y="166370"/>
                  </a:cubicBezTo>
                  <a:cubicBezTo>
                    <a:pt x="153670" y="137160"/>
                    <a:pt x="185420" y="109220"/>
                    <a:pt x="217170" y="87630"/>
                  </a:cubicBezTo>
                  <a:cubicBezTo>
                    <a:pt x="250190" y="64770"/>
                    <a:pt x="287020" y="45720"/>
                    <a:pt x="323850" y="31750"/>
                  </a:cubicBezTo>
                  <a:cubicBezTo>
                    <a:pt x="361950" y="17780"/>
                    <a:pt x="401320" y="8890"/>
                    <a:pt x="440690" y="3810"/>
                  </a:cubicBezTo>
                  <a:cubicBezTo>
                    <a:pt x="480060" y="0"/>
                    <a:pt x="520700" y="0"/>
                    <a:pt x="560070" y="5080"/>
                  </a:cubicBezTo>
                  <a:cubicBezTo>
                    <a:pt x="599440" y="10160"/>
                    <a:pt x="640080" y="20320"/>
                    <a:pt x="676910" y="34290"/>
                  </a:cubicBezTo>
                  <a:cubicBezTo>
                    <a:pt x="713740" y="48260"/>
                    <a:pt x="750570" y="68580"/>
                    <a:pt x="782320" y="91440"/>
                  </a:cubicBezTo>
                  <a:cubicBezTo>
                    <a:pt x="815340" y="114300"/>
                    <a:pt x="839470" y="129540"/>
                    <a:pt x="871220" y="171450"/>
                  </a:cubicBezTo>
                  <a:cubicBezTo>
                    <a:pt x="935990" y="252730"/>
                    <a:pt x="1064260" y="481330"/>
                    <a:pt x="1089660" y="591820"/>
                  </a:cubicBezTo>
                  <a:cubicBezTo>
                    <a:pt x="1103630" y="655320"/>
                    <a:pt x="1093470" y="701040"/>
                    <a:pt x="1083310" y="753110"/>
                  </a:cubicBezTo>
                  <a:cubicBezTo>
                    <a:pt x="1073150" y="805180"/>
                    <a:pt x="1054100" y="858520"/>
                    <a:pt x="1027430" y="904240"/>
                  </a:cubicBezTo>
                  <a:cubicBezTo>
                    <a:pt x="1000760" y="949960"/>
                    <a:pt x="965200" y="994410"/>
                    <a:pt x="925830" y="1029970"/>
                  </a:cubicBezTo>
                  <a:cubicBezTo>
                    <a:pt x="885190" y="1065530"/>
                    <a:pt x="836930" y="1094740"/>
                    <a:pt x="788670" y="1116330"/>
                  </a:cubicBezTo>
                  <a:cubicBezTo>
                    <a:pt x="739140" y="1136650"/>
                    <a:pt x="684530" y="1150620"/>
                    <a:pt x="631190" y="1154430"/>
                  </a:cubicBezTo>
                  <a:cubicBezTo>
                    <a:pt x="579120" y="1158240"/>
                    <a:pt x="521970" y="1153160"/>
                    <a:pt x="471170" y="1140460"/>
                  </a:cubicBezTo>
                  <a:cubicBezTo>
                    <a:pt x="419100" y="1126490"/>
                    <a:pt x="367030" y="1103630"/>
                    <a:pt x="322580" y="1075690"/>
                  </a:cubicBezTo>
                  <a:cubicBezTo>
                    <a:pt x="278130" y="1046480"/>
                    <a:pt x="236220" y="1008380"/>
                    <a:pt x="203200" y="966470"/>
                  </a:cubicBezTo>
                  <a:cubicBezTo>
                    <a:pt x="170180" y="924560"/>
                    <a:pt x="142240" y="875030"/>
                    <a:pt x="124460" y="825500"/>
                  </a:cubicBezTo>
                  <a:cubicBezTo>
                    <a:pt x="106680" y="775970"/>
                    <a:pt x="96520" y="720090"/>
                    <a:pt x="95250" y="666750"/>
                  </a:cubicBezTo>
                  <a:cubicBezTo>
                    <a:pt x="93980" y="613410"/>
                    <a:pt x="101600" y="557530"/>
                    <a:pt x="118110" y="506730"/>
                  </a:cubicBezTo>
                  <a:cubicBezTo>
                    <a:pt x="133350" y="455930"/>
                    <a:pt x="158750" y="405130"/>
                    <a:pt x="190500" y="361950"/>
                  </a:cubicBezTo>
                  <a:cubicBezTo>
                    <a:pt x="220980" y="320040"/>
                    <a:pt x="261620" y="279400"/>
                    <a:pt x="304800" y="248920"/>
                  </a:cubicBezTo>
                  <a:cubicBezTo>
                    <a:pt x="347980" y="218440"/>
                    <a:pt x="400050" y="193040"/>
                    <a:pt x="450850" y="177800"/>
                  </a:cubicBezTo>
                  <a:cubicBezTo>
                    <a:pt x="501650" y="162560"/>
                    <a:pt x="557530" y="154940"/>
                    <a:pt x="610870" y="157480"/>
                  </a:cubicBezTo>
                  <a:cubicBezTo>
                    <a:pt x="664210" y="158750"/>
                    <a:pt x="718820" y="170180"/>
                    <a:pt x="769620" y="189230"/>
                  </a:cubicBezTo>
                  <a:cubicBezTo>
                    <a:pt x="819150" y="207010"/>
                    <a:pt x="867410" y="234950"/>
                    <a:pt x="909320" y="269240"/>
                  </a:cubicBezTo>
                  <a:cubicBezTo>
                    <a:pt x="949960" y="302260"/>
                    <a:pt x="988060" y="345440"/>
                    <a:pt x="1016000" y="389890"/>
                  </a:cubicBezTo>
                  <a:cubicBezTo>
                    <a:pt x="1045210" y="434340"/>
                    <a:pt x="1066800" y="486410"/>
                    <a:pt x="1079500" y="538480"/>
                  </a:cubicBezTo>
                  <a:cubicBezTo>
                    <a:pt x="1092200" y="590550"/>
                    <a:pt x="1096010" y="646430"/>
                    <a:pt x="1090930" y="699770"/>
                  </a:cubicBezTo>
                  <a:cubicBezTo>
                    <a:pt x="1087120" y="753110"/>
                    <a:pt x="1073150" y="807720"/>
                    <a:pt x="1051560" y="855980"/>
                  </a:cubicBezTo>
                  <a:cubicBezTo>
                    <a:pt x="1029970" y="905510"/>
                    <a:pt x="999490" y="952500"/>
                    <a:pt x="963930" y="991870"/>
                  </a:cubicBezTo>
                  <a:cubicBezTo>
                    <a:pt x="928370" y="1031240"/>
                    <a:pt x="883920" y="1066800"/>
                    <a:pt x="836930" y="1092200"/>
                  </a:cubicBezTo>
                  <a:cubicBezTo>
                    <a:pt x="791210" y="1117600"/>
                    <a:pt x="737870" y="1137920"/>
                    <a:pt x="684530" y="1146810"/>
                  </a:cubicBezTo>
                  <a:cubicBezTo>
                    <a:pt x="632460" y="1156970"/>
                    <a:pt x="576580" y="1158240"/>
                    <a:pt x="523240" y="1150620"/>
                  </a:cubicBezTo>
                  <a:cubicBezTo>
                    <a:pt x="471170" y="1143000"/>
                    <a:pt x="416560" y="1126490"/>
                    <a:pt x="369570" y="1102360"/>
                  </a:cubicBezTo>
                  <a:cubicBezTo>
                    <a:pt x="322580" y="1078230"/>
                    <a:pt x="275590" y="1045210"/>
                    <a:pt x="238760" y="1007110"/>
                  </a:cubicBezTo>
                  <a:cubicBezTo>
                    <a:pt x="201930" y="969010"/>
                    <a:pt x="168910" y="923290"/>
                    <a:pt x="144780" y="875030"/>
                  </a:cubicBezTo>
                  <a:cubicBezTo>
                    <a:pt x="121920" y="828040"/>
                    <a:pt x="100330" y="720090"/>
                    <a:pt x="99060" y="720090"/>
                  </a:cubicBezTo>
                  <a:cubicBezTo>
                    <a:pt x="97790" y="721360"/>
                    <a:pt x="129540" y="822960"/>
                    <a:pt x="123190" y="825500"/>
                  </a:cubicBezTo>
                  <a:cubicBezTo>
                    <a:pt x="116840" y="828040"/>
                    <a:pt x="73660" y="762000"/>
                    <a:pt x="55880" y="726440"/>
                  </a:cubicBezTo>
                  <a:cubicBezTo>
                    <a:pt x="36830" y="690880"/>
                    <a:pt x="22860" y="652780"/>
                    <a:pt x="13970" y="614680"/>
                  </a:cubicBezTo>
                  <a:cubicBezTo>
                    <a:pt x="5080" y="575310"/>
                    <a:pt x="0" y="534670"/>
                    <a:pt x="0" y="495300"/>
                  </a:cubicBezTo>
                  <a:cubicBezTo>
                    <a:pt x="0" y="455930"/>
                    <a:pt x="5080" y="414020"/>
                    <a:pt x="15240" y="375920"/>
                  </a:cubicBezTo>
                  <a:cubicBezTo>
                    <a:pt x="25400" y="337820"/>
                    <a:pt x="39370" y="299720"/>
                    <a:pt x="58420" y="264160"/>
                  </a:cubicBezTo>
                  <a:cubicBezTo>
                    <a:pt x="77470" y="229870"/>
                    <a:pt x="100330" y="195580"/>
                    <a:pt x="127000" y="166370"/>
                  </a:cubicBezTo>
                  <a:cubicBezTo>
                    <a:pt x="153670" y="137160"/>
                    <a:pt x="184150" y="109220"/>
                    <a:pt x="217170" y="87630"/>
                  </a:cubicBezTo>
                  <a:cubicBezTo>
                    <a:pt x="250190" y="64770"/>
                    <a:pt x="287020" y="45720"/>
                    <a:pt x="323850" y="31750"/>
                  </a:cubicBezTo>
                  <a:cubicBezTo>
                    <a:pt x="360680" y="17780"/>
                    <a:pt x="401320" y="8890"/>
                    <a:pt x="440690" y="3810"/>
                  </a:cubicBezTo>
                  <a:cubicBezTo>
                    <a:pt x="480060" y="0"/>
                    <a:pt x="520700" y="0"/>
                    <a:pt x="560070" y="5080"/>
                  </a:cubicBezTo>
                  <a:cubicBezTo>
                    <a:pt x="599440" y="10160"/>
                    <a:pt x="640080" y="20320"/>
                    <a:pt x="676910" y="34290"/>
                  </a:cubicBezTo>
                  <a:cubicBezTo>
                    <a:pt x="713740" y="48260"/>
                    <a:pt x="750570" y="68580"/>
                    <a:pt x="782320" y="91440"/>
                  </a:cubicBezTo>
                  <a:cubicBezTo>
                    <a:pt x="815340" y="114300"/>
                    <a:pt x="876300" y="163830"/>
                    <a:pt x="871220" y="171450"/>
                  </a:cubicBezTo>
                  <a:cubicBezTo>
                    <a:pt x="867410" y="177800"/>
                    <a:pt x="769620" y="153670"/>
                    <a:pt x="769620" y="143510"/>
                  </a:cubicBezTo>
                  <a:cubicBezTo>
                    <a:pt x="770890" y="120650"/>
                    <a:pt x="1098550" y="40640"/>
                    <a:pt x="1252220" y="63500"/>
                  </a:cubicBezTo>
                  <a:cubicBezTo>
                    <a:pt x="1404620" y="87630"/>
                    <a:pt x="1642110" y="157480"/>
                    <a:pt x="1687830" y="285750"/>
                  </a:cubicBezTo>
                  <a:cubicBezTo>
                    <a:pt x="1748790" y="454660"/>
                    <a:pt x="1521460" y="948690"/>
                    <a:pt x="1343660" y="1074420"/>
                  </a:cubicBezTo>
                  <a:cubicBezTo>
                    <a:pt x="1200150" y="1174750"/>
                    <a:pt x="956310" y="1145540"/>
                    <a:pt x="791210" y="1109980"/>
                  </a:cubicBezTo>
                  <a:cubicBezTo>
                    <a:pt x="640080" y="1078230"/>
                    <a:pt x="449580" y="1009650"/>
                    <a:pt x="384810" y="896620"/>
                  </a:cubicBezTo>
                  <a:cubicBezTo>
                    <a:pt x="317500" y="778510"/>
                    <a:pt x="337820" y="533400"/>
                    <a:pt x="408940" y="407670"/>
                  </a:cubicBezTo>
                  <a:cubicBezTo>
                    <a:pt x="480060" y="281940"/>
                    <a:pt x="661670" y="179070"/>
                    <a:pt x="810260" y="139700"/>
                  </a:cubicBezTo>
                  <a:cubicBezTo>
                    <a:pt x="963930" y="99060"/>
                    <a:pt x="1203960" y="158750"/>
                    <a:pt x="1318260" y="173990"/>
                  </a:cubicBezTo>
                  <a:cubicBezTo>
                    <a:pt x="1377950" y="180340"/>
                    <a:pt x="1410970" y="189230"/>
                    <a:pt x="1452880" y="198120"/>
                  </a:cubicBezTo>
                  <a:cubicBezTo>
                    <a:pt x="1489710" y="208280"/>
                    <a:pt x="1524000" y="214630"/>
                    <a:pt x="1557020" y="229870"/>
                  </a:cubicBezTo>
                  <a:cubicBezTo>
                    <a:pt x="1590040" y="243840"/>
                    <a:pt x="1623060" y="262890"/>
                    <a:pt x="1651000" y="284480"/>
                  </a:cubicBezTo>
                  <a:cubicBezTo>
                    <a:pt x="1680210" y="306070"/>
                    <a:pt x="1706880" y="331470"/>
                    <a:pt x="1729740" y="359410"/>
                  </a:cubicBezTo>
                  <a:cubicBezTo>
                    <a:pt x="1751330" y="387350"/>
                    <a:pt x="1771650" y="419100"/>
                    <a:pt x="1786890" y="452120"/>
                  </a:cubicBezTo>
                  <a:cubicBezTo>
                    <a:pt x="1802130" y="485140"/>
                    <a:pt x="1813560" y="520700"/>
                    <a:pt x="1821180" y="554990"/>
                  </a:cubicBezTo>
                  <a:cubicBezTo>
                    <a:pt x="1827530" y="590550"/>
                    <a:pt x="1831340" y="627380"/>
                    <a:pt x="1828800" y="664210"/>
                  </a:cubicBezTo>
                  <a:cubicBezTo>
                    <a:pt x="1827530" y="699770"/>
                    <a:pt x="1821180" y="736600"/>
                    <a:pt x="1811020" y="770890"/>
                  </a:cubicBezTo>
                  <a:cubicBezTo>
                    <a:pt x="1800860" y="805180"/>
                    <a:pt x="1786890" y="839470"/>
                    <a:pt x="1767840" y="871220"/>
                  </a:cubicBezTo>
                  <a:cubicBezTo>
                    <a:pt x="1750060" y="901700"/>
                    <a:pt x="1727200" y="932180"/>
                    <a:pt x="1703070" y="957580"/>
                  </a:cubicBezTo>
                  <a:cubicBezTo>
                    <a:pt x="1677670" y="982980"/>
                    <a:pt x="1648460" y="1007110"/>
                    <a:pt x="1617980" y="1026160"/>
                  </a:cubicBezTo>
                  <a:cubicBezTo>
                    <a:pt x="1587500" y="1045210"/>
                    <a:pt x="1553210" y="1060450"/>
                    <a:pt x="1520190" y="1071880"/>
                  </a:cubicBezTo>
                  <a:cubicBezTo>
                    <a:pt x="1485900" y="1083310"/>
                    <a:pt x="1449070" y="1090930"/>
                    <a:pt x="1413510" y="1093470"/>
                  </a:cubicBezTo>
                  <a:cubicBezTo>
                    <a:pt x="1376680" y="1096010"/>
                    <a:pt x="1304290" y="1088390"/>
                    <a:pt x="1304290" y="10883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4" name="Group 104"/>
          <p:cNvGrpSpPr/>
          <p:nvPr/>
        </p:nvGrpSpPr>
        <p:grpSpPr>
          <a:xfrm>
            <a:off x="4250055" y="6091238"/>
            <a:ext cx="1093470" cy="1203960"/>
            <a:chOff x="0" y="0"/>
            <a:chExt cx="1457960" cy="1605280"/>
          </a:xfrm>
        </p:grpSpPr>
        <p:sp>
          <p:nvSpPr>
            <p:cNvPr id="105" name="Freeform 105"/>
            <p:cNvSpPr/>
            <p:nvPr/>
          </p:nvSpPr>
          <p:spPr>
            <a:xfrm>
              <a:off x="48260" y="50800"/>
              <a:ext cx="1357630" cy="1504950"/>
            </a:xfrm>
            <a:custGeom>
              <a:avLst/>
              <a:gdLst/>
              <a:ahLst/>
              <a:cxnLst/>
              <a:rect l="l" t="t" r="r" b="b"/>
              <a:pathLst>
                <a:path w="1357630" h="1504950">
                  <a:moveTo>
                    <a:pt x="2540" y="1010920"/>
                  </a:moveTo>
                  <a:cubicBezTo>
                    <a:pt x="36830" y="871220"/>
                    <a:pt x="73660" y="807720"/>
                    <a:pt x="73660" y="807720"/>
                  </a:cubicBezTo>
                  <a:cubicBezTo>
                    <a:pt x="73660" y="807720"/>
                    <a:pt x="111760" y="741680"/>
                    <a:pt x="144780" y="692150"/>
                  </a:cubicBezTo>
                  <a:cubicBezTo>
                    <a:pt x="205740" y="598170"/>
                    <a:pt x="372110" y="328930"/>
                    <a:pt x="422910" y="290830"/>
                  </a:cubicBezTo>
                  <a:cubicBezTo>
                    <a:pt x="435610" y="280670"/>
                    <a:pt x="452120" y="281940"/>
                    <a:pt x="453390" y="280670"/>
                  </a:cubicBezTo>
                  <a:cubicBezTo>
                    <a:pt x="454660" y="279400"/>
                    <a:pt x="453390" y="279400"/>
                    <a:pt x="454660" y="279400"/>
                  </a:cubicBezTo>
                  <a:cubicBezTo>
                    <a:pt x="455930" y="275590"/>
                    <a:pt x="466090" y="243840"/>
                    <a:pt x="472440" y="232410"/>
                  </a:cubicBezTo>
                  <a:cubicBezTo>
                    <a:pt x="477520" y="223520"/>
                    <a:pt x="483870" y="219710"/>
                    <a:pt x="488950" y="212090"/>
                  </a:cubicBezTo>
                  <a:cubicBezTo>
                    <a:pt x="494030" y="204470"/>
                    <a:pt x="495300" y="196850"/>
                    <a:pt x="500380" y="189230"/>
                  </a:cubicBezTo>
                  <a:cubicBezTo>
                    <a:pt x="509270" y="177800"/>
                    <a:pt x="525780" y="166370"/>
                    <a:pt x="537210" y="153670"/>
                  </a:cubicBezTo>
                  <a:cubicBezTo>
                    <a:pt x="548640" y="140970"/>
                    <a:pt x="560070" y="124460"/>
                    <a:pt x="570230" y="114300"/>
                  </a:cubicBezTo>
                  <a:cubicBezTo>
                    <a:pt x="577850" y="107950"/>
                    <a:pt x="585470" y="106680"/>
                    <a:pt x="591820" y="101600"/>
                  </a:cubicBezTo>
                  <a:cubicBezTo>
                    <a:pt x="599440" y="96520"/>
                    <a:pt x="601980" y="88900"/>
                    <a:pt x="610870" y="83820"/>
                  </a:cubicBezTo>
                  <a:cubicBezTo>
                    <a:pt x="622300" y="76200"/>
                    <a:pt x="641350" y="69850"/>
                    <a:pt x="656590" y="62230"/>
                  </a:cubicBezTo>
                  <a:cubicBezTo>
                    <a:pt x="671830" y="53340"/>
                    <a:pt x="687070" y="40640"/>
                    <a:pt x="699770" y="35560"/>
                  </a:cubicBezTo>
                  <a:cubicBezTo>
                    <a:pt x="709930" y="31750"/>
                    <a:pt x="717550" y="31750"/>
                    <a:pt x="725170" y="29210"/>
                  </a:cubicBezTo>
                  <a:cubicBezTo>
                    <a:pt x="732790" y="26670"/>
                    <a:pt x="740410" y="20320"/>
                    <a:pt x="748030" y="19050"/>
                  </a:cubicBezTo>
                  <a:cubicBezTo>
                    <a:pt x="756920" y="16510"/>
                    <a:pt x="768350" y="17780"/>
                    <a:pt x="773430" y="15240"/>
                  </a:cubicBezTo>
                  <a:cubicBezTo>
                    <a:pt x="775970" y="13970"/>
                    <a:pt x="777240" y="11430"/>
                    <a:pt x="777240" y="11430"/>
                  </a:cubicBezTo>
                  <a:cubicBezTo>
                    <a:pt x="778510" y="11430"/>
                    <a:pt x="811530" y="8890"/>
                    <a:pt x="825500" y="6350"/>
                  </a:cubicBezTo>
                  <a:cubicBezTo>
                    <a:pt x="834390" y="5080"/>
                    <a:pt x="842010" y="1270"/>
                    <a:pt x="848360" y="1270"/>
                  </a:cubicBezTo>
                  <a:cubicBezTo>
                    <a:pt x="854710" y="1270"/>
                    <a:pt x="859790" y="2540"/>
                    <a:pt x="864870" y="2540"/>
                  </a:cubicBezTo>
                  <a:cubicBezTo>
                    <a:pt x="872490" y="2540"/>
                    <a:pt x="890270" y="0"/>
                    <a:pt x="890270" y="0"/>
                  </a:cubicBezTo>
                  <a:cubicBezTo>
                    <a:pt x="891540" y="0"/>
                    <a:pt x="894080" y="1270"/>
                    <a:pt x="896620" y="1270"/>
                  </a:cubicBezTo>
                  <a:cubicBezTo>
                    <a:pt x="897890" y="1270"/>
                    <a:pt x="897890" y="1270"/>
                    <a:pt x="900430" y="1270"/>
                  </a:cubicBezTo>
                  <a:cubicBezTo>
                    <a:pt x="902970" y="1270"/>
                    <a:pt x="909320" y="2540"/>
                    <a:pt x="915670" y="3810"/>
                  </a:cubicBezTo>
                  <a:cubicBezTo>
                    <a:pt x="924560" y="6350"/>
                    <a:pt x="935990" y="7620"/>
                    <a:pt x="947420" y="8890"/>
                  </a:cubicBezTo>
                  <a:cubicBezTo>
                    <a:pt x="961390" y="11430"/>
                    <a:pt x="985520" y="15240"/>
                    <a:pt x="994410" y="15240"/>
                  </a:cubicBezTo>
                  <a:cubicBezTo>
                    <a:pt x="996950" y="16510"/>
                    <a:pt x="999490" y="16510"/>
                    <a:pt x="1000760" y="16510"/>
                  </a:cubicBezTo>
                  <a:cubicBezTo>
                    <a:pt x="1000760" y="16510"/>
                    <a:pt x="1000760" y="16510"/>
                    <a:pt x="1002030" y="16510"/>
                  </a:cubicBezTo>
                  <a:cubicBezTo>
                    <a:pt x="1002030" y="16510"/>
                    <a:pt x="1003300" y="16510"/>
                    <a:pt x="1003300" y="17780"/>
                  </a:cubicBezTo>
                  <a:cubicBezTo>
                    <a:pt x="1003300" y="17780"/>
                    <a:pt x="1022350" y="25400"/>
                    <a:pt x="1031240" y="27940"/>
                  </a:cubicBezTo>
                  <a:cubicBezTo>
                    <a:pt x="1037590" y="30480"/>
                    <a:pt x="1042670" y="30480"/>
                    <a:pt x="1049020" y="31750"/>
                  </a:cubicBezTo>
                  <a:cubicBezTo>
                    <a:pt x="1055370" y="35560"/>
                    <a:pt x="1060450" y="40640"/>
                    <a:pt x="1069340" y="44450"/>
                  </a:cubicBezTo>
                  <a:cubicBezTo>
                    <a:pt x="1079500" y="49530"/>
                    <a:pt x="1107440" y="59690"/>
                    <a:pt x="1108710" y="59690"/>
                  </a:cubicBezTo>
                  <a:cubicBezTo>
                    <a:pt x="1108710" y="60960"/>
                    <a:pt x="1120140" y="69850"/>
                    <a:pt x="1126490" y="73660"/>
                  </a:cubicBezTo>
                  <a:cubicBezTo>
                    <a:pt x="1130300" y="76200"/>
                    <a:pt x="1135380" y="76200"/>
                    <a:pt x="1139190" y="78740"/>
                  </a:cubicBezTo>
                  <a:cubicBezTo>
                    <a:pt x="1145540" y="83820"/>
                    <a:pt x="1155700" y="95250"/>
                    <a:pt x="1158240" y="96520"/>
                  </a:cubicBezTo>
                  <a:cubicBezTo>
                    <a:pt x="1160780" y="99060"/>
                    <a:pt x="1174750" y="105410"/>
                    <a:pt x="1179830" y="109220"/>
                  </a:cubicBezTo>
                  <a:cubicBezTo>
                    <a:pt x="1183640" y="113030"/>
                    <a:pt x="1184910" y="115570"/>
                    <a:pt x="1187450" y="118110"/>
                  </a:cubicBezTo>
                  <a:cubicBezTo>
                    <a:pt x="1191260" y="120650"/>
                    <a:pt x="1200150" y="127000"/>
                    <a:pt x="1200150" y="127000"/>
                  </a:cubicBezTo>
                  <a:cubicBezTo>
                    <a:pt x="1200150" y="128270"/>
                    <a:pt x="1223010" y="156210"/>
                    <a:pt x="1233170" y="166370"/>
                  </a:cubicBezTo>
                  <a:cubicBezTo>
                    <a:pt x="1239520" y="172720"/>
                    <a:pt x="1250950" y="182880"/>
                    <a:pt x="1250950" y="182880"/>
                  </a:cubicBezTo>
                  <a:cubicBezTo>
                    <a:pt x="1250950" y="184150"/>
                    <a:pt x="1245870" y="180340"/>
                    <a:pt x="1244600" y="181610"/>
                  </a:cubicBezTo>
                  <a:cubicBezTo>
                    <a:pt x="1244600" y="182880"/>
                    <a:pt x="1272540" y="213360"/>
                    <a:pt x="1272540" y="214630"/>
                  </a:cubicBezTo>
                  <a:cubicBezTo>
                    <a:pt x="1272540" y="214630"/>
                    <a:pt x="1275080" y="219710"/>
                    <a:pt x="1276350" y="220980"/>
                  </a:cubicBezTo>
                  <a:cubicBezTo>
                    <a:pt x="1277620" y="222250"/>
                    <a:pt x="1278890" y="223520"/>
                    <a:pt x="1280160" y="224790"/>
                  </a:cubicBezTo>
                  <a:cubicBezTo>
                    <a:pt x="1282700" y="228600"/>
                    <a:pt x="1283970" y="237490"/>
                    <a:pt x="1287780" y="243840"/>
                  </a:cubicBezTo>
                  <a:cubicBezTo>
                    <a:pt x="1290320" y="250190"/>
                    <a:pt x="1294130" y="256540"/>
                    <a:pt x="1297940" y="265430"/>
                  </a:cubicBezTo>
                  <a:cubicBezTo>
                    <a:pt x="1304290" y="278130"/>
                    <a:pt x="1323340" y="314960"/>
                    <a:pt x="1323340" y="316230"/>
                  </a:cubicBezTo>
                  <a:cubicBezTo>
                    <a:pt x="1323340" y="316230"/>
                    <a:pt x="1327150" y="339090"/>
                    <a:pt x="1329690" y="347980"/>
                  </a:cubicBezTo>
                  <a:cubicBezTo>
                    <a:pt x="1332230" y="354330"/>
                    <a:pt x="1336040" y="359410"/>
                    <a:pt x="1337310" y="365760"/>
                  </a:cubicBezTo>
                  <a:cubicBezTo>
                    <a:pt x="1338580" y="373380"/>
                    <a:pt x="1337310" y="379730"/>
                    <a:pt x="1338580" y="388620"/>
                  </a:cubicBezTo>
                  <a:cubicBezTo>
                    <a:pt x="1339850" y="400050"/>
                    <a:pt x="1347470" y="426720"/>
                    <a:pt x="1347470" y="426720"/>
                  </a:cubicBezTo>
                  <a:cubicBezTo>
                    <a:pt x="1347470" y="427990"/>
                    <a:pt x="1346200" y="458470"/>
                    <a:pt x="1346200" y="464820"/>
                  </a:cubicBezTo>
                  <a:cubicBezTo>
                    <a:pt x="1346200" y="466090"/>
                    <a:pt x="1346200" y="466090"/>
                    <a:pt x="1346200" y="467360"/>
                  </a:cubicBezTo>
                  <a:cubicBezTo>
                    <a:pt x="1348740" y="474980"/>
                    <a:pt x="1357630" y="521970"/>
                    <a:pt x="1357630" y="523240"/>
                  </a:cubicBezTo>
                  <a:cubicBezTo>
                    <a:pt x="1357630" y="523240"/>
                    <a:pt x="1356360" y="560070"/>
                    <a:pt x="1355090" y="579120"/>
                  </a:cubicBezTo>
                  <a:cubicBezTo>
                    <a:pt x="1353820" y="598170"/>
                    <a:pt x="1352550" y="635000"/>
                    <a:pt x="1352550" y="636270"/>
                  </a:cubicBezTo>
                  <a:cubicBezTo>
                    <a:pt x="1352550" y="636270"/>
                    <a:pt x="1341120" y="671830"/>
                    <a:pt x="1336040" y="689610"/>
                  </a:cubicBezTo>
                  <a:cubicBezTo>
                    <a:pt x="1330960" y="707390"/>
                    <a:pt x="1319530" y="742950"/>
                    <a:pt x="1319530" y="744220"/>
                  </a:cubicBezTo>
                  <a:cubicBezTo>
                    <a:pt x="1319530" y="744220"/>
                    <a:pt x="1300480" y="775970"/>
                    <a:pt x="1291590" y="792480"/>
                  </a:cubicBezTo>
                  <a:cubicBezTo>
                    <a:pt x="1281430" y="808990"/>
                    <a:pt x="1262380" y="840740"/>
                    <a:pt x="1262380" y="842010"/>
                  </a:cubicBezTo>
                  <a:cubicBezTo>
                    <a:pt x="1262380" y="842010"/>
                    <a:pt x="1261110" y="842010"/>
                    <a:pt x="1261110" y="843280"/>
                  </a:cubicBezTo>
                  <a:cubicBezTo>
                    <a:pt x="1261110" y="843280"/>
                    <a:pt x="1234440" y="869950"/>
                    <a:pt x="1221740" y="882650"/>
                  </a:cubicBezTo>
                  <a:cubicBezTo>
                    <a:pt x="1209040" y="896620"/>
                    <a:pt x="1182370" y="923290"/>
                    <a:pt x="1182370" y="923290"/>
                  </a:cubicBezTo>
                  <a:cubicBezTo>
                    <a:pt x="1181100" y="923290"/>
                    <a:pt x="1150620" y="943610"/>
                    <a:pt x="1134110" y="953770"/>
                  </a:cubicBezTo>
                  <a:cubicBezTo>
                    <a:pt x="1118870" y="962660"/>
                    <a:pt x="1087120" y="982980"/>
                    <a:pt x="1085850" y="982980"/>
                  </a:cubicBezTo>
                  <a:cubicBezTo>
                    <a:pt x="1085850" y="982980"/>
                    <a:pt x="1066800" y="984250"/>
                    <a:pt x="1054100" y="993140"/>
                  </a:cubicBezTo>
                  <a:cubicBezTo>
                    <a:pt x="1019810" y="1017270"/>
                    <a:pt x="946150" y="1130300"/>
                    <a:pt x="905510" y="1186180"/>
                  </a:cubicBezTo>
                  <a:cubicBezTo>
                    <a:pt x="875030" y="1228090"/>
                    <a:pt x="854710" y="1264920"/>
                    <a:pt x="829310" y="1299210"/>
                  </a:cubicBezTo>
                  <a:cubicBezTo>
                    <a:pt x="806450" y="1329690"/>
                    <a:pt x="784860" y="1357630"/>
                    <a:pt x="759460" y="1381760"/>
                  </a:cubicBezTo>
                  <a:cubicBezTo>
                    <a:pt x="732790" y="1407160"/>
                    <a:pt x="702310" y="1428750"/>
                    <a:pt x="671830" y="1446530"/>
                  </a:cubicBezTo>
                  <a:cubicBezTo>
                    <a:pt x="640080" y="1464310"/>
                    <a:pt x="605790" y="1478280"/>
                    <a:pt x="571500" y="1487170"/>
                  </a:cubicBezTo>
                  <a:cubicBezTo>
                    <a:pt x="535940" y="1497330"/>
                    <a:pt x="499110" y="1502410"/>
                    <a:pt x="463550" y="1503680"/>
                  </a:cubicBezTo>
                  <a:cubicBezTo>
                    <a:pt x="427990" y="1504950"/>
                    <a:pt x="391160" y="1501140"/>
                    <a:pt x="355600" y="1493520"/>
                  </a:cubicBezTo>
                  <a:cubicBezTo>
                    <a:pt x="320040" y="1485900"/>
                    <a:pt x="285750" y="1473200"/>
                    <a:pt x="252730" y="1457960"/>
                  </a:cubicBezTo>
                  <a:cubicBezTo>
                    <a:pt x="220980" y="1441450"/>
                    <a:pt x="189230" y="1421130"/>
                    <a:pt x="161290" y="1398270"/>
                  </a:cubicBezTo>
                  <a:cubicBezTo>
                    <a:pt x="134620" y="1375410"/>
                    <a:pt x="109220" y="1348740"/>
                    <a:pt x="87630" y="1319530"/>
                  </a:cubicBezTo>
                  <a:cubicBezTo>
                    <a:pt x="66040" y="1290320"/>
                    <a:pt x="48260" y="1257300"/>
                    <a:pt x="34290" y="1224280"/>
                  </a:cubicBezTo>
                  <a:cubicBezTo>
                    <a:pt x="20320" y="1191260"/>
                    <a:pt x="11430" y="1155700"/>
                    <a:pt x="5080" y="1120140"/>
                  </a:cubicBezTo>
                  <a:cubicBezTo>
                    <a:pt x="0" y="1084580"/>
                    <a:pt x="2540" y="1010920"/>
                    <a:pt x="2540" y="101092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6" name="Group 106"/>
          <p:cNvGrpSpPr/>
          <p:nvPr/>
        </p:nvGrpSpPr>
        <p:grpSpPr>
          <a:xfrm>
            <a:off x="4209097" y="6550343"/>
            <a:ext cx="737235" cy="737235"/>
            <a:chOff x="0" y="0"/>
            <a:chExt cx="982980" cy="982980"/>
          </a:xfrm>
        </p:grpSpPr>
        <p:sp>
          <p:nvSpPr>
            <p:cNvPr id="107" name="Freeform 107"/>
            <p:cNvSpPr/>
            <p:nvPr/>
          </p:nvSpPr>
          <p:spPr>
            <a:xfrm>
              <a:off x="45720" y="38100"/>
              <a:ext cx="873760" cy="897890"/>
            </a:xfrm>
            <a:custGeom>
              <a:avLst/>
              <a:gdLst/>
              <a:ahLst/>
              <a:cxnLst/>
              <a:rect l="l" t="t" r="r" b="b"/>
              <a:pathLst>
                <a:path w="873760" h="897890">
                  <a:moveTo>
                    <a:pt x="872490" y="317500"/>
                  </a:moveTo>
                  <a:cubicBezTo>
                    <a:pt x="873760" y="596900"/>
                    <a:pt x="840740" y="669290"/>
                    <a:pt x="798830" y="723900"/>
                  </a:cubicBezTo>
                  <a:cubicBezTo>
                    <a:pt x="755650" y="777240"/>
                    <a:pt x="693420" y="826770"/>
                    <a:pt x="631190" y="854710"/>
                  </a:cubicBezTo>
                  <a:cubicBezTo>
                    <a:pt x="567690" y="882650"/>
                    <a:pt x="490220" y="897890"/>
                    <a:pt x="421640" y="892810"/>
                  </a:cubicBezTo>
                  <a:cubicBezTo>
                    <a:pt x="353060" y="889000"/>
                    <a:pt x="276860" y="866140"/>
                    <a:pt x="218440" y="829310"/>
                  </a:cubicBezTo>
                  <a:cubicBezTo>
                    <a:pt x="160020" y="793750"/>
                    <a:pt x="104140" y="737870"/>
                    <a:pt x="68580" y="679450"/>
                  </a:cubicBezTo>
                  <a:cubicBezTo>
                    <a:pt x="33020" y="621030"/>
                    <a:pt x="8890" y="544830"/>
                    <a:pt x="5080" y="476250"/>
                  </a:cubicBezTo>
                  <a:cubicBezTo>
                    <a:pt x="0" y="407670"/>
                    <a:pt x="15240" y="330200"/>
                    <a:pt x="43180" y="266700"/>
                  </a:cubicBezTo>
                  <a:cubicBezTo>
                    <a:pt x="71120" y="204470"/>
                    <a:pt x="120650" y="142240"/>
                    <a:pt x="173990" y="99060"/>
                  </a:cubicBezTo>
                  <a:cubicBezTo>
                    <a:pt x="228600" y="57150"/>
                    <a:pt x="300990" y="24130"/>
                    <a:pt x="368300" y="12700"/>
                  </a:cubicBezTo>
                  <a:cubicBezTo>
                    <a:pt x="435610" y="0"/>
                    <a:pt x="515620" y="5080"/>
                    <a:pt x="580390" y="25400"/>
                  </a:cubicBezTo>
                  <a:cubicBezTo>
                    <a:pt x="646430" y="45720"/>
                    <a:pt x="763270" y="135890"/>
                    <a:pt x="763270" y="1358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08" name="Group 108"/>
          <p:cNvGrpSpPr/>
          <p:nvPr/>
        </p:nvGrpSpPr>
        <p:grpSpPr>
          <a:xfrm>
            <a:off x="4237672" y="6644640"/>
            <a:ext cx="737235" cy="737235"/>
            <a:chOff x="0" y="0"/>
            <a:chExt cx="982980" cy="982980"/>
          </a:xfrm>
        </p:grpSpPr>
        <p:sp>
          <p:nvSpPr>
            <p:cNvPr id="109" name="Freeform 109"/>
            <p:cNvSpPr/>
            <p:nvPr/>
          </p:nvSpPr>
          <p:spPr>
            <a:xfrm>
              <a:off x="45720" y="38100"/>
              <a:ext cx="873760" cy="897890"/>
            </a:xfrm>
            <a:custGeom>
              <a:avLst/>
              <a:gdLst/>
              <a:ahLst/>
              <a:cxnLst/>
              <a:rect l="l" t="t" r="r" b="b"/>
              <a:pathLst>
                <a:path w="873760" h="897890">
                  <a:moveTo>
                    <a:pt x="872490" y="317500"/>
                  </a:moveTo>
                  <a:cubicBezTo>
                    <a:pt x="873760" y="596900"/>
                    <a:pt x="840740" y="669290"/>
                    <a:pt x="798830" y="723900"/>
                  </a:cubicBezTo>
                  <a:cubicBezTo>
                    <a:pt x="755650" y="777240"/>
                    <a:pt x="693420" y="826770"/>
                    <a:pt x="631190" y="854710"/>
                  </a:cubicBezTo>
                  <a:cubicBezTo>
                    <a:pt x="567690" y="882650"/>
                    <a:pt x="490220" y="897890"/>
                    <a:pt x="421640" y="892810"/>
                  </a:cubicBezTo>
                  <a:cubicBezTo>
                    <a:pt x="353060" y="889000"/>
                    <a:pt x="276860" y="864870"/>
                    <a:pt x="218440" y="829310"/>
                  </a:cubicBezTo>
                  <a:cubicBezTo>
                    <a:pt x="160020" y="793750"/>
                    <a:pt x="104140" y="737870"/>
                    <a:pt x="68580" y="679450"/>
                  </a:cubicBezTo>
                  <a:cubicBezTo>
                    <a:pt x="33020" y="621030"/>
                    <a:pt x="8890" y="544830"/>
                    <a:pt x="5080" y="476250"/>
                  </a:cubicBezTo>
                  <a:cubicBezTo>
                    <a:pt x="0" y="407670"/>
                    <a:pt x="15240" y="330200"/>
                    <a:pt x="43180" y="266700"/>
                  </a:cubicBezTo>
                  <a:cubicBezTo>
                    <a:pt x="71120" y="204470"/>
                    <a:pt x="120650" y="142240"/>
                    <a:pt x="173990" y="99060"/>
                  </a:cubicBezTo>
                  <a:cubicBezTo>
                    <a:pt x="228600" y="57150"/>
                    <a:pt x="300990" y="24130"/>
                    <a:pt x="368300" y="12700"/>
                  </a:cubicBezTo>
                  <a:cubicBezTo>
                    <a:pt x="435610" y="0"/>
                    <a:pt x="515620" y="5080"/>
                    <a:pt x="580390" y="25400"/>
                  </a:cubicBezTo>
                  <a:cubicBezTo>
                    <a:pt x="646430" y="45720"/>
                    <a:pt x="763270" y="134620"/>
                    <a:pt x="763270" y="13462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0" name="Group 110"/>
          <p:cNvGrpSpPr/>
          <p:nvPr/>
        </p:nvGrpSpPr>
        <p:grpSpPr>
          <a:xfrm>
            <a:off x="969645" y="6218872"/>
            <a:ext cx="3681412" cy="3098483"/>
            <a:chOff x="0" y="0"/>
            <a:chExt cx="4908550" cy="4131310"/>
          </a:xfrm>
        </p:grpSpPr>
        <p:sp>
          <p:nvSpPr>
            <p:cNvPr id="111" name="Freeform 111"/>
            <p:cNvSpPr/>
            <p:nvPr/>
          </p:nvSpPr>
          <p:spPr>
            <a:xfrm>
              <a:off x="50800" y="-34290"/>
              <a:ext cx="4808220" cy="4114800"/>
            </a:xfrm>
            <a:custGeom>
              <a:avLst/>
              <a:gdLst/>
              <a:ahLst/>
              <a:cxnLst/>
              <a:rect l="l" t="t" r="r" b="b"/>
              <a:pathLst>
                <a:path w="4808220" h="4114800">
                  <a:moveTo>
                    <a:pt x="0" y="3633470"/>
                  </a:moveTo>
                  <a:cubicBezTo>
                    <a:pt x="3810" y="3599180"/>
                    <a:pt x="1270" y="3591560"/>
                    <a:pt x="1270" y="3581400"/>
                  </a:cubicBezTo>
                  <a:cubicBezTo>
                    <a:pt x="2540" y="3566160"/>
                    <a:pt x="11430" y="3547110"/>
                    <a:pt x="15240" y="3529330"/>
                  </a:cubicBezTo>
                  <a:cubicBezTo>
                    <a:pt x="17780" y="3511550"/>
                    <a:pt x="19050" y="3477260"/>
                    <a:pt x="21590" y="3477260"/>
                  </a:cubicBezTo>
                  <a:cubicBezTo>
                    <a:pt x="22860" y="3475990"/>
                    <a:pt x="24130" y="3486150"/>
                    <a:pt x="25400" y="3486150"/>
                  </a:cubicBezTo>
                  <a:cubicBezTo>
                    <a:pt x="29210" y="3486150"/>
                    <a:pt x="30480" y="3449320"/>
                    <a:pt x="40640" y="3426460"/>
                  </a:cubicBezTo>
                  <a:cubicBezTo>
                    <a:pt x="57150" y="3389630"/>
                    <a:pt x="102870" y="3319780"/>
                    <a:pt x="127000" y="3293110"/>
                  </a:cubicBezTo>
                  <a:cubicBezTo>
                    <a:pt x="139700" y="3279140"/>
                    <a:pt x="152400" y="3281680"/>
                    <a:pt x="162560" y="3265170"/>
                  </a:cubicBezTo>
                  <a:cubicBezTo>
                    <a:pt x="181610" y="3233420"/>
                    <a:pt x="157480" y="3149600"/>
                    <a:pt x="195580" y="3093720"/>
                  </a:cubicBezTo>
                  <a:cubicBezTo>
                    <a:pt x="261620" y="2998470"/>
                    <a:pt x="469900" y="2881630"/>
                    <a:pt x="628650" y="2818130"/>
                  </a:cubicBezTo>
                  <a:cubicBezTo>
                    <a:pt x="793750" y="2753360"/>
                    <a:pt x="995680" y="2745740"/>
                    <a:pt x="1168400" y="2715260"/>
                  </a:cubicBezTo>
                  <a:cubicBezTo>
                    <a:pt x="1327150" y="2686050"/>
                    <a:pt x="1468120" y="2651760"/>
                    <a:pt x="1625600" y="2637790"/>
                  </a:cubicBezTo>
                  <a:cubicBezTo>
                    <a:pt x="1791970" y="2623820"/>
                    <a:pt x="2002790" y="2707640"/>
                    <a:pt x="2138680" y="2632710"/>
                  </a:cubicBezTo>
                  <a:cubicBezTo>
                    <a:pt x="2283460" y="2552700"/>
                    <a:pt x="2339340" y="2298700"/>
                    <a:pt x="2452370" y="2143760"/>
                  </a:cubicBezTo>
                  <a:cubicBezTo>
                    <a:pt x="2562860" y="1991360"/>
                    <a:pt x="2757170" y="1821180"/>
                    <a:pt x="2807970" y="1713230"/>
                  </a:cubicBezTo>
                  <a:cubicBezTo>
                    <a:pt x="2833370" y="1658620"/>
                    <a:pt x="2815590" y="1620520"/>
                    <a:pt x="2833370" y="1576070"/>
                  </a:cubicBezTo>
                  <a:cubicBezTo>
                    <a:pt x="2852420" y="1526540"/>
                    <a:pt x="2933700" y="1468120"/>
                    <a:pt x="2922270" y="1431290"/>
                  </a:cubicBezTo>
                  <a:cubicBezTo>
                    <a:pt x="2910840" y="1395730"/>
                    <a:pt x="2823210" y="1379220"/>
                    <a:pt x="2763520" y="1360170"/>
                  </a:cubicBezTo>
                  <a:cubicBezTo>
                    <a:pt x="2693670" y="1337310"/>
                    <a:pt x="2608580" y="1361440"/>
                    <a:pt x="2524760" y="1310640"/>
                  </a:cubicBezTo>
                  <a:cubicBezTo>
                    <a:pt x="2374900" y="1220470"/>
                    <a:pt x="2037080" y="919480"/>
                    <a:pt x="2029460" y="715010"/>
                  </a:cubicBezTo>
                  <a:cubicBezTo>
                    <a:pt x="2021840" y="510540"/>
                    <a:pt x="2279650" y="173990"/>
                    <a:pt x="2479040" y="85090"/>
                  </a:cubicBezTo>
                  <a:cubicBezTo>
                    <a:pt x="2668270" y="0"/>
                    <a:pt x="3032760" y="100330"/>
                    <a:pt x="3180080" y="165100"/>
                  </a:cubicBezTo>
                  <a:cubicBezTo>
                    <a:pt x="3261360" y="200660"/>
                    <a:pt x="3308350" y="306070"/>
                    <a:pt x="3342640" y="306070"/>
                  </a:cubicBezTo>
                  <a:cubicBezTo>
                    <a:pt x="3359150" y="306070"/>
                    <a:pt x="3359150" y="279400"/>
                    <a:pt x="3378200" y="276860"/>
                  </a:cubicBezTo>
                  <a:cubicBezTo>
                    <a:pt x="3434080" y="269240"/>
                    <a:pt x="3602990" y="407670"/>
                    <a:pt x="3732530" y="430530"/>
                  </a:cubicBezTo>
                  <a:cubicBezTo>
                    <a:pt x="3873500" y="454660"/>
                    <a:pt x="4124960" y="401320"/>
                    <a:pt x="4193540" y="401320"/>
                  </a:cubicBezTo>
                  <a:cubicBezTo>
                    <a:pt x="4213860" y="401320"/>
                    <a:pt x="4217670" y="402590"/>
                    <a:pt x="4231640" y="403860"/>
                  </a:cubicBezTo>
                  <a:cubicBezTo>
                    <a:pt x="4249420" y="405130"/>
                    <a:pt x="4272280" y="407670"/>
                    <a:pt x="4291330" y="408940"/>
                  </a:cubicBezTo>
                  <a:cubicBezTo>
                    <a:pt x="4311650" y="410210"/>
                    <a:pt x="4351020" y="412750"/>
                    <a:pt x="4352290" y="412750"/>
                  </a:cubicBezTo>
                  <a:cubicBezTo>
                    <a:pt x="4352290" y="412750"/>
                    <a:pt x="4390390" y="425450"/>
                    <a:pt x="4409440" y="431800"/>
                  </a:cubicBezTo>
                  <a:cubicBezTo>
                    <a:pt x="4428490" y="438150"/>
                    <a:pt x="4466590" y="450850"/>
                    <a:pt x="4466590" y="450850"/>
                  </a:cubicBezTo>
                  <a:cubicBezTo>
                    <a:pt x="4467860" y="450850"/>
                    <a:pt x="4500880" y="472440"/>
                    <a:pt x="4518660" y="482600"/>
                  </a:cubicBezTo>
                  <a:cubicBezTo>
                    <a:pt x="4535170" y="494030"/>
                    <a:pt x="4568190" y="514350"/>
                    <a:pt x="4569460" y="514350"/>
                  </a:cubicBezTo>
                  <a:cubicBezTo>
                    <a:pt x="4569460" y="515620"/>
                    <a:pt x="4597400" y="543560"/>
                    <a:pt x="4611370" y="558800"/>
                  </a:cubicBezTo>
                  <a:cubicBezTo>
                    <a:pt x="4625340" y="572770"/>
                    <a:pt x="4653280" y="600710"/>
                    <a:pt x="4653280" y="601980"/>
                  </a:cubicBezTo>
                  <a:cubicBezTo>
                    <a:pt x="4654550" y="601980"/>
                    <a:pt x="4673600" y="636270"/>
                    <a:pt x="4683760" y="654050"/>
                  </a:cubicBezTo>
                  <a:cubicBezTo>
                    <a:pt x="4693920" y="670560"/>
                    <a:pt x="4714240" y="704850"/>
                    <a:pt x="4714240" y="706120"/>
                  </a:cubicBezTo>
                  <a:cubicBezTo>
                    <a:pt x="4714240" y="706120"/>
                    <a:pt x="4725670" y="744220"/>
                    <a:pt x="4732020" y="764540"/>
                  </a:cubicBezTo>
                  <a:cubicBezTo>
                    <a:pt x="4737100" y="783590"/>
                    <a:pt x="4748530" y="821690"/>
                    <a:pt x="4748530" y="821690"/>
                  </a:cubicBezTo>
                  <a:cubicBezTo>
                    <a:pt x="4748530" y="822960"/>
                    <a:pt x="4751070" y="862330"/>
                    <a:pt x="4751070" y="882650"/>
                  </a:cubicBezTo>
                  <a:cubicBezTo>
                    <a:pt x="4752340" y="902970"/>
                    <a:pt x="4754880" y="942340"/>
                    <a:pt x="4753610" y="942340"/>
                  </a:cubicBezTo>
                  <a:cubicBezTo>
                    <a:pt x="4753610" y="943610"/>
                    <a:pt x="4745990" y="981710"/>
                    <a:pt x="4742180" y="1002030"/>
                  </a:cubicBezTo>
                  <a:cubicBezTo>
                    <a:pt x="4738370" y="1021080"/>
                    <a:pt x="4730750" y="1060450"/>
                    <a:pt x="4730750" y="1061720"/>
                  </a:cubicBezTo>
                  <a:cubicBezTo>
                    <a:pt x="4730750" y="1061720"/>
                    <a:pt x="4712970" y="1097280"/>
                    <a:pt x="4705350" y="1116330"/>
                  </a:cubicBezTo>
                  <a:cubicBezTo>
                    <a:pt x="4696460" y="1134110"/>
                    <a:pt x="4679950" y="1169670"/>
                    <a:pt x="4679950" y="1170940"/>
                  </a:cubicBezTo>
                  <a:cubicBezTo>
                    <a:pt x="4678680" y="1170940"/>
                    <a:pt x="4654550" y="1201420"/>
                    <a:pt x="4641850" y="1217930"/>
                  </a:cubicBezTo>
                  <a:cubicBezTo>
                    <a:pt x="4629150" y="1233170"/>
                    <a:pt x="4603750" y="1263650"/>
                    <a:pt x="4603750" y="1264920"/>
                  </a:cubicBezTo>
                  <a:cubicBezTo>
                    <a:pt x="4602480" y="1264920"/>
                    <a:pt x="4572000" y="1289050"/>
                    <a:pt x="4555490" y="1301750"/>
                  </a:cubicBezTo>
                  <a:cubicBezTo>
                    <a:pt x="4538980" y="1313180"/>
                    <a:pt x="4508500" y="1337310"/>
                    <a:pt x="4507230" y="1337310"/>
                  </a:cubicBezTo>
                  <a:cubicBezTo>
                    <a:pt x="4505960" y="1338580"/>
                    <a:pt x="4470400" y="1353820"/>
                    <a:pt x="4451350" y="1361440"/>
                  </a:cubicBezTo>
                  <a:cubicBezTo>
                    <a:pt x="4433570" y="1369060"/>
                    <a:pt x="4396740" y="1385570"/>
                    <a:pt x="4396740" y="1385570"/>
                  </a:cubicBezTo>
                  <a:cubicBezTo>
                    <a:pt x="4395470" y="1385570"/>
                    <a:pt x="4353560" y="1388110"/>
                    <a:pt x="4344670" y="1394460"/>
                  </a:cubicBezTo>
                  <a:cubicBezTo>
                    <a:pt x="4339590" y="1397000"/>
                    <a:pt x="4335780" y="1404620"/>
                    <a:pt x="4337050" y="1407160"/>
                  </a:cubicBezTo>
                  <a:cubicBezTo>
                    <a:pt x="4340860" y="1412240"/>
                    <a:pt x="4367530" y="1403350"/>
                    <a:pt x="4386580" y="1404620"/>
                  </a:cubicBezTo>
                  <a:cubicBezTo>
                    <a:pt x="4415790" y="1405890"/>
                    <a:pt x="4458970" y="1412240"/>
                    <a:pt x="4491990" y="1423670"/>
                  </a:cubicBezTo>
                  <a:cubicBezTo>
                    <a:pt x="4526280" y="1433830"/>
                    <a:pt x="4560570" y="1449070"/>
                    <a:pt x="4591050" y="1466850"/>
                  </a:cubicBezTo>
                  <a:cubicBezTo>
                    <a:pt x="4621530" y="1485900"/>
                    <a:pt x="4650740" y="1508760"/>
                    <a:pt x="4676140" y="1534160"/>
                  </a:cubicBezTo>
                  <a:cubicBezTo>
                    <a:pt x="4700270" y="1559560"/>
                    <a:pt x="4723130" y="1587500"/>
                    <a:pt x="4742180" y="1617980"/>
                  </a:cubicBezTo>
                  <a:cubicBezTo>
                    <a:pt x="4759960" y="1648460"/>
                    <a:pt x="4775200" y="1682750"/>
                    <a:pt x="4786630" y="1717040"/>
                  </a:cubicBezTo>
                  <a:cubicBezTo>
                    <a:pt x="4796790" y="1751330"/>
                    <a:pt x="4803140" y="1786890"/>
                    <a:pt x="4805680" y="1822450"/>
                  </a:cubicBezTo>
                  <a:cubicBezTo>
                    <a:pt x="4808220" y="1858010"/>
                    <a:pt x="4805680" y="1894840"/>
                    <a:pt x="4799330" y="1930400"/>
                  </a:cubicBezTo>
                  <a:cubicBezTo>
                    <a:pt x="4792980" y="1964690"/>
                    <a:pt x="4781550" y="2000250"/>
                    <a:pt x="4767580" y="2033270"/>
                  </a:cubicBezTo>
                  <a:cubicBezTo>
                    <a:pt x="4752340" y="2065020"/>
                    <a:pt x="4740910" y="2082800"/>
                    <a:pt x="4711700" y="2124710"/>
                  </a:cubicBezTo>
                  <a:cubicBezTo>
                    <a:pt x="4639310" y="2228850"/>
                    <a:pt x="4427220" y="2476500"/>
                    <a:pt x="4297680" y="2636520"/>
                  </a:cubicBezTo>
                  <a:cubicBezTo>
                    <a:pt x="4184650" y="2777490"/>
                    <a:pt x="4072890" y="2900680"/>
                    <a:pt x="3978910" y="3034030"/>
                  </a:cubicBezTo>
                  <a:cubicBezTo>
                    <a:pt x="3891280" y="3158490"/>
                    <a:pt x="3785870" y="3327400"/>
                    <a:pt x="3750310" y="3409950"/>
                  </a:cubicBezTo>
                  <a:cubicBezTo>
                    <a:pt x="3735070" y="3445510"/>
                    <a:pt x="3729990" y="3491230"/>
                    <a:pt x="3728720" y="3492500"/>
                  </a:cubicBezTo>
                  <a:cubicBezTo>
                    <a:pt x="3728720" y="3492500"/>
                    <a:pt x="3707130" y="3520440"/>
                    <a:pt x="3695700" y="3534410"/>
                  </a:cubicBezTo>
                  <a:cubicBezTo>
                    <a:pt x="3684270" y="3548380"/>
                    <a:pt x="3662680" y="3575050"/>
                    <a:pt x="3662680" y="3576320"/>
                  </a:cubicBezTo>
                  <a:cubicBezTo>
                    <a:pt x="3662680" y="3576320"/>
                    <a:pt x="3634740" y="3597910"/>
                    <a:pt x="3620770" y="3609340"/>
                  </a:cubicBezTo>
                  <a:cubicBezTo>
                    <a:pt x="3606800" y="3619500"/>
                    <a:pt x="3578860" y="3641090"/>
                    <a:pt x="3577590" y="3641090"/>
                  </a:cubicBezTo>
                  <a:cubicBezTo>
                    <a:pt x="3577590" y="3642360"/>
                    <a:pt x="3545840" y="3656330"/>
                    <a:pt x="3529330" y="3662680"/>
                  </a:cubicBezTo>
                  <a:cubicBezTo>
                    <a:pt x="3512820" y="3670300"/>
                    <a:pt x="3481070" y="3684270"/>
                    <a:pt x="3479800" y="3684270"/>
                  </a:cubicBezTo>
                  <a:cubicBezTo>
                    <a:pt x="3479800" y="3685540"/>
                    <a:pt x="3445510" y="3690620"/>
                    <a:pt x="3427730" y="3694430"/>
                  </a:cubicBezTo>
                  <a:cubicBezTo>
                    <a:pt x="3409950" y="3696970"/>
                    <a:pt x="3375660" y="3703320"/>
                    <a:pt x="3375660" y="3703320"/>
                  </a:cubicBezTo>
                  <a:cubicBezTo>
                    <a:pt x="3374390" y="3703320"/>
                    <a:pt x="3340100" y="3700780"/>
                    <a:pt x="3322320" y="3699510"/>
                  </a:cubicBezTo>
                  <a:cubicBezTo>
                    <a:pt x="3304540" y="3698240"/>
                    <a:pt x="3268980" y="3696970"/>
                    <a:pt x="3268980" y="3696970"/>
                  </a:cubicBezTo>
                  <a:cubicBezTo>
                    <a:pt x="3268980" y="3695700"/>
                    <a:pt x="3268980" y="3695700"/>
                    <a:pt x="3268980" y="3695700"/>
                  </a:cubicBezTo>
                  <a:cubicBezTo>
                    <a:pt x="3267710" y="3695700"/>
                    <a:pt x="3234690" y="3685540"/>
                    <a:pt x="3216910" y="3680460"/>
                  </a:cubicBezTo>
                  <a:cubicBezTo>
                    <a:pt x="3200400" y="3674110"/>
                    <a:pt x="3167380" y="3663950"/>
                    <a:pt x="3166110" y="3663950"/>
                  </a:cubicBezTo>
                  <a:cubicBezTo>
                    <a:pt x="3166110" y="3663950"/>
                    <a:pt x="3135630" y="3644900"/>
                    <a:pt x="3120390" y="3636010"/>
                  </a:cubicBezTo>
                  <a:cubicBezTo>
                    <a:pt x="3105150" y="3627120"/>
                    <a:pt x="3075940" y="3608070"/>
                    <a:pt x="3075940" y="3608070"/>
                  </a:cubicBezTo>
                  <a:cubicBezTo>
                    <a:pt x="3074670" y="3608070"/>
                    <a:pt x="3050540" y="3582670"/>
                    <a:pt x="3037840" y="3569970"/>
                  </a:cubicBezTo>
                  <a:cubicBezTo>
                    <a:pt x="3025140" y="3557270"/>
                    <a:pt x="3001010" y="3533140"/>
                    <a:pt x="2999740" y="3531870"/>
                  </a:cubicBezTo>
                  <a:cubicBezTo>
                    <a:pt x="2999740" y="3531870"/>
                    <a:pt x="2981960" y="3501390"/>
                    <a:pt x="2973070" y="3486150"/>
                  </a:cubicBezTo>
                  <a:cubicBezTo>
                    <a:pt x="2964180" y="3470910"/>
                    <a:pt x="2945130" y="3440430"/>
                    <a:pt x="2945130" y="3440430"/>
                  </a:cubicBezTo>
                  <a:cubicBezTo>
                    <a:pt x="2945130" y="3439160"/>
                    <a:pt x="2934970" y="3406140"/>
                    <a:pt x="2929890" y="3389630"/>
                  </a:cubicBezTo>
                  <a:cubicBezTo>
                    <a:pt x="2924810" y="3371850"/>
                    <a:pt x="2914650" y="3338830"/>
                    <a:pt x="2914650" y="3337560"/>
                  </a:cubicBezTo>
                  <a:cubicBezTo>
                    <a:pt x="2914650" y="3337560"/>
                    <a:pt x="2912110" y="3302000"/>
                    <a:pt x="2910840" y="3284220"/>
                  </a:cubicBezTo>
                  <a:cubicBezTo>
                    <a:pt x="2910840" y="3266440"/>
                    <a:pt x="2908300" y="3232150"/>
                    <a:pt x="2908300" y="3230880"/>
                  </a:cubicBezTo>
                  <a:cubicBezTo>
                    <a:pt x="2908300" y="3230880"/>
                    <a:pt x="2915920" y="3194050"/>
                    <a:pt x="2918460" y="3178810"/>
                  </a:cubicBezTo>
                  <a:cubicBezTo>
                    <a:pt x="2921000" y="3167380"/>
                    <a:pt x="2927350" y="3149600"/>
                    <a:pt x="2924810" y="3147060"/>
                  </a:cubicBezTo>
                  <a:cubicBezTo>
                    <a:pt x="2914650" y="3143250"/>
                    <a:pt x="2825750" y="3328670"/>
                    <a:pt x="2739390" y="3397250"/>
                  </a:cubicBezTo>
                  <a:cubicBezTo>
                    <a:pt x="2631440" y="3481070"/>
                    <a:pt x="2465070" y="3544570"/>
                    <a:pt x="2303780" y="3581400"/>
                  </a:cubicBezTo>
                  <a:cubicBezTo>
                    <a:pt x="2119630" y="3623310"/>
                    <a:pt x="1899920" y="3590290"/>
                    <a:pt x="1690370" y="3613150"/>
                  </a:cubicBezTo>
                  <a:cubicBezTo>
                    <a:pt x="1465580" y="3637280"/>
                    <a:pt x="1079500" y="3679190"/>
                    <a:pt x="995680" y="3727450"/>
                  </a:cubicBezTo>
                  <a:cubicBezTo>
                    <a:pt x="971550" y="3740150"/>
                    <a:pt x="970280" y="3754120"/>
                    <a:pt x="960120" y="3769360"/>
                  </a:cubicBezTo>
                  <a:cubicBezTo>
                    <a:pt x="949960" y="3784600"/>
                    <a:pt x="942340" y="3801110"/>
                    <a:pt x="935990" y="3816350"/>
                  </a:cubicBezTo>
                  <a:cubicBezTo>
                    <a:pt x="928370" y="3832860"/>
                    <a:pt x="924560" y="3854450"/>
                    <a:pt x="916940" y="3867150"/>
                  </a:cubicBezTo>
                  <a:cubicBezTo>
                    <a:pt x="911860" y="3876040"/>
                    <a:pt x="905510" y="3879850"/>
                    <a:pt x="900430" y="3887470"/>
                  </a:cubicBezTo>
                  <a:cubicBezTo>
                    <a:pt x="895350" y="3895090"/>
                    <a:pt x="894080" y="3902710"/>
                    <a:pt x="889000" y="3911600"/>
                  </a:cubicBezTo>
                  <a:cubicBezTo>
                    <a:pt x="880110" y="3923030"/>
                    <a:pt x="862330" y="3935730"/>
                    <a:pt x="850900" y="3948430"/>
                  </a:cubicBezTo>
                  <a:cubicBezTo>
                    <a:pt x="838200" y="3962400"/>
                    <a:pt x="828040" y="3980180"/>
                    <a:pt x="816610" y="3990340"/>
                  </a:cubicBezTo>
                  <a:cubicBezTo>
                    <a:pt x="808990" y="3996690"/>
                    <a:pt x="801370" y="3999230"/>
                    <a:pt x="795020" y="4004310"/>
                  </a:cubicBezTo>
                  <a:cubicBezTo>
                    <a:pt x="787400" y="4009390"/>
                    <a:pt x="783590" y="4017010"/>
                    <a:pt x="775970" y="4023360"/>
                  </a:cubicBezTo>
                  <a:cubicBezTo>
                    <a:pt x="763270" y="4032250"/>
                    <a:pt x="742950" y="4038600"/>
                    <a:pt x="727710" y="4046220"/>
                  </a:cubicBezTo>
                  <a:cubicBezTo>
                    <a:pt x="712470" y="4055110"/>
                    <a:pt x="695960" y="4069080"/>
                    <a:pt x="683260" y="4075430"/>
                  </a:cubicBezTo>
                  <a:cubicBezTo>
                    <a:pt x="673100" y="4079240"/>
                    <a:pt x="665480" y="4077970"/>
                    <a:pt x="656590" y="4081780"/>
                  </a:cubicBezTo>
                  <a:cubicBezTo>
                    <a:pt x="648970" y="4084320"/>
                    <a:pt x="642620" y="4090670"/>
                    <a:pt x="632460" y="4093210"/>
                  </a:cubicBezTo>
                  <a:cubicBezTo>
                    <a:pt x="618490" y="4097020"/>
                    <a:pt x="596900" y="4097020"/>
                    <a:pt x="580390" y="4099560"/>
                  </a:cubicBezTo>
                  <a:cubicBezTo>
                    <a:pt x="562610" y="4103370"/>
                    <a:pt x="542290" y="4110990"/>
                    <a:pt x="528320" y="4112260"/>
                  </a:cubicBezTo>
                  <a:cubicBezTo>
                    <a:pt x="518160" y="4113530"/>
                    <a:pt x="510540" y="4109720"/>
                    <a:pt x="501650" y="4110990"/>
                  </a:cubicBezTo>
                  <a:cubicBezTo>
                    <a:pt x="492760" y="4110990"/>
                    <a:pt x="485140" y="4114800"/>
                    <a:pt x="474980" y="4113530"/>
                  </a:cubicBezTo>
                  <a:cubicBezTo>
                    <a:pt x="461010" y="4113530"/>
                    <a:pt x="440690" y="4105910"/>
                    <a:pt x="422910" y="4103370"/>
                  </a:cubicBezTo>
                  <a:cubicBezTo>
                    <a:pt x="405130" y="4100830"/>
                    <a:pt x="383540" y="4102100"/>
                    <a:pt x="369570" y="4099560"/>
                  </a:cubicBezTo>
                  <a:cubicBezTo>
                    <a:pt x="360680" y="4097020"/>
                    <a:pt x="354330" y="4090670"/>
                    <a:pt x="345440" y="4088130"/>
                  </a:cubicBezTo>
                  <a:cubicBezTo>
                    <a:pt x="336550" y="4085590"/>
                    <a:pt x="328930" y="4086860"/>
                    <a:pt x="318770" y="4083050"/>
                  </a:cubicBezTo>
                  <a:cubicBezTo>
                    <a:pt x="306070" y="4077970"/>
                    <a:pt x="289560" y="4065270"/>
                    <a:pt x="273050" y="4056380"/>
                  </a:cubicBezTo>
                  <a:cubicBezTo>
                    <a:pt x="257810" y="4048760"/>
                    <a:pt x="236220" y="4043680"/>
                    <a:pt x="224790" y="4036060"/>
                  </a:cubicBezTo>
                  <a:cubicBezTo>
                    <a:pt x="215900" y="4029710"/>
                    <a:pt x="212090" y="4023360"/>
                    <a:pt x="204470" y="4017010"/>
                  </a:cubicBezTo>
                  <a:cubicBezTo>
                    <a:pt x="196850" y="4011930"/>
                    <a:pt x="189230" y="4010660"/>
                    <a:pt x="181610" y="4004310"/>
                  </a:cubicBezTo>
                  <a:cubicBezTo>
                    <a:pt x="170180" y="3995420"/>
                    <a:pt x="158750" y="3977640"/>
                    <a:pt x="146050" y="3964940"/>
                  </a:cubicBezTo>
                  <a:cubicBezTo>
                    <a:pt x="133350" y="3952240"/>
                    <a:pt x="115570" y="3940810"/>
                    <a:pt x="106680" y="3929380"/>
                  </a:cubicBezTo>
                  <a:cubicBezTo>
                    <a:pt x="100330" y="3920490"/>
                    <a:pt x="99060" y="3912870"/>
                    <a:pt x="93980" y="3905250"/>
                  </a:cubicBezTo>
                  <a:cubicBezTo>
                    <a:pt x="88900" y="3898900"/>
                    <a:pt x="81280" y="3893820"/>
                    <a:pt x="76200" y="3884930"/>
                  </a:cubicBezTo>
                  <a:cubicBezTo>
                    <a:pt x="68580" y="3873500"/>
                    <a:pt x="62230" y="3851910"/>
                    <a:pt x="54610" y="3836670"/>
                  </a:cubicBezTo>
                  <a:cubicBezTo>
                    <a:pt x="46990" y="3820160"/>
                    <a:pt x="34290" y="3803650"/>
                    <a:pt x="29210" y="3789680"/>
                  </a:cubicBezTo>
                  <a:cubicBezTo>
                    <a:pt x="25400" y="3780790"/>
                    <a:pt x="26670" y="3771900"/>
                    <a:pt x="24130" y="3764280"/>
                  </a:cubicBezTo>
                  <a:cubicBezTo>
                    <a:pt x="21590" y="3755390"/>
                    <a:pt x="16510" y="3749040"/>
                    <a:pt x="13970" y="3738880"/>
                  </a:cubicBezTo>
                  <a:cubicBezTo>
                    <a:pt x="10160" y="3724910"/>
                    <a:pt x="11430" y="3703320"/>
                    <a:pt x="10160" y="3686810"/>
                  </a:cubicBezTo>
                  <a:cubicBezTo>
                    <a:pt x="7620" y="3669030"/>
                    <a:pt x="0" y="3633470"/>
                    <a:pt x="0" y="3633470"/>
                  </a:cubicBezTo>
                  <a:moveTo>
                    <a:pt x="21590" y="3477260"/>
                  </a:moveTo>
                  <a:cubicBezTo>
                    <a:pt x="21590" y="3475990"/>
                    <a:pt x="21590" y="3477260"/>
                    <a:pt x="21590" y="34772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sp>
        <p:nvSpPr>
          <p:cNvPr id="112" name="Freeform 112"/>
          <p:cNvSpPr/>
          <p:nvPr/>
        </p:nvSpPr>
        <p:spPr>
          <a:xfrm>
            <a:off x="1913433" y="5143500"/>
            <a:ext cx="985163" cy="1484312"/>
          </a:xfrm>
          <a:custGeom>
            <a:avLst/>
            <a:gdLst/>
            <a:ahLst/>
            <a:cxnLst/>
            <a:rect l="l" t="t" r="r" b="b"/>
            <a:pathLst>
              <a:path w="985163" h="1484312">
                <a:moveTo>
                  <a:pt x="0" y="0"/>
                </a:moveTo>
                <a:lnTo>
                  <a:pt x="985164" y="0"/>
                </a:lnTo>
                <a:lnTo>
                  <a:pt x="985164" y="1484312"/>
                </a:lnTo>
                <a:lnTo>
                  <a:pt x="0" y="1484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13" name="Group 113"/>
          <p:cNvGrpSpPr/>
          <p:nvPr/>
        </p:nvGrpSpPr>
        <p:grpSpPr>
          <a:xfrm>
            <a:off x="5019675" y="5207318"/>
            <a:ext cx="202883" cy="203835"/>
            <a:chOff x="0" y="0"/>
            <a:chExt cx="270510" cy="271780"/>
          </a:xfrm>
        </p:grpSpPr>
        <p:sp>
          <p:nvSpPr>
            <p:cNvPr id="114" name="Freeform 114"/>
            <p:cNvSpPr/>
            <p:nvPr/>
          </p:nvSpPr>
          <p:spPr>
            <a:xfrm>
              <a:off x="48260" y="46990"/>
              <a:ext cx="172720" cy="179070"/>
            </a:xfrm>
            <a:custGeom>
              <a:avLst/>
              <a:gdLst/>
              <a:ahLst/>
              <a:cxnLst/>
              <a:rect l="l" t="t" r="r" b="b"/>
              <a:pathLst>
                <a:path w="172720" h="179070">
                  <a:moveTo>
                    <a:pt x="44450" y="140970"/>
                  </a:moveTo>
                  <a:cubicBezTo>
                    <a:pt x="138430" y="3810"/>
                    <a:pt x="151130" y="0"/>
                    <a:pt x="158750" y="3810"/>
                  </a:cubicBezTo>
                  <a:cubicBezTo>
                    <a:pt x="166370" y="7620"/>
                    <a:pt x="172720" y="24130"/>
                    <a:pt x="171450" y="35560"/>
                  </a:cubicBezTo>
                  <a:cubicBezTo>
                    <a:pt x="167640" y="52070"/>
                    <a:pt x="143510" y="76200"/>
                    <a:pt x="123190" y="95250"/>
                  </a:cubicBezTo>
                  <a:cubicBezTo>
                    <a:pt x="99060" y="116840"/>
                    <a:pt x="54610" y="153670"/>
                    <a:pt x="34290" y="157480"/>
                  </a:cubicBezTo>
                  <a:cubicBezTo>
                    <a:pt x="24130" y="160020"/>
                    <a:pt x="16510" y="158750"/>
                    <a:pt x="10160" y="154940"/>
                  </a:cubicBezTo>
                  <a:cubicBezTo>
                    <a:pt x="5080" y="148590"/>
                    <a:pt x="0" y="132080"/>
                    <a:pt x="2540" y="124460"/>
                  </a:cubicBezTo>
                  <a:cubicBezTo>
                    <a:pt x="5080" y="118110"/>
                    <a:pt x="13970" y="110490"/>
                    <a:pt x="20320" y="109220"/>
                  </a:cubicBezTo>
                  <a:cubicBezTo>
                    <a:pt x="27940" y="107950"/>
                    <a:pt x="39370" y="110490"/>
                    <a:pt x="43180" y="115570"/>
                  </a:cubicBezTo>
                  <a:cubicBezTo>
                    <a:pt x="48260" y="121920"/>
                    <a:pt x="49530" y="146050"/>
                    <a:pt x="43180" y="152400"/>
                  </a:cubicBezTo>
                  <a:cubicBezTo>
                    <a:pt x="38100" y="158750"/>
                    <a:pt x="19050" y="160020"/>
                    <a:pt x="12700" y="156210"/>
                  </a:cubicBezTo>
                  <a:cubicBezTo>
                    <a:pt x="6350" y="151130"/>
                    <a:pt x="0" y="130810"/>
                    <a:pt x="5080" y="119380"/>
                  </a:cubicBezTo>
                  <a:cubicBezTo>
                    <a:pt x="12700" y="101600"/>
                    <a:pt x="58420" y="88900"/>
                    <a:pt x="80010" y="68580"/>
                  </a:cubicBezTo>
                  <a:cubicBezTo>
                    <a:pt x="100330" y="50800"/>
                    <a:pt x="114300" y="16510"/>
                    <a:pt x="130810" y="7620"/>
                  </a:cubicBezTo>
                  <a:cubicBezTo>
                    <a:pt x="139700" y="1270"/>
                    <a:pt x="152400" y="0"/>
                    <a:pt x="158750" y="3810"/>
                  </a:cubicBezTo>
                  <a:cubicBezTo>
                    <a:pt x="166370" y="7620"/>
                    <a:pt x="172720" y="21590"/>
                    <a:pt x="171450" y="35560"/>
                  </a:cubicBezTo>
                  <a:cubicBezTo>
                    <a:pt x="167640" y="64770"/>
                    <a:pt x="113030" y="151130"/>
                    <a:pt x="87630" y="168910"/>
                  </a:cubicBezTo>
                  <a:cubicBezTo>
                    <a:pt x="73660" y="176530"/>
                    <a:pt x="55880" y="179070"/>
                    <a:pt x="49530" y="173990"/>
                  </a:cubicBezTo>
                  <a:cubicBezTo>
                    <a:pt x="43180" y="168910"/>
                    <a:pt x="44450" y="140970"/>
                    <a:pt x="44450" y="14097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5" name="Group 115"/>
          <p:cNvGrpSpPr/>
          <p:nvPr/>
        </p:nvGrpSpPr>
        <p:grpSpPr>
          <a:xfrm>
            <a:off x="4976812" y="5149215"/>
            <a:ext cx="737235" cy="737235"/>
            <a:chOff x="0" y="0"/>
            <a:chExt cx="982980" cy="982980"/>
          </a:xfrm>
        </p:grpSpPr>
        <p:sp>
          <p:nvSpPr>
            <p:cNvPr id="116" name="Freeform 116"/>
            <p:cNvSpPr/>
            <p:nvPr/>
          </p:nvSpPr>
          <p:spPr>
            <a:xfrm>
              <a:off x="46990" y="38100"/>
              <a:ext cx="872490" cy="897890"/>
            </a:xfrm>
            <a:custGeom>
              <a:avLst/>
              <a:gdLst/>
              <a:ahLst/>
              <a:cxnLst/>
              <a:rect l="l" t="t" r="r" b="b"/>
              <a:pathLst>
                <a:path w="872490" h="897890">
                  <a:moveTo>
                    <a:pt x="872490" y="317500"/>
                  </a:moveTo>
                  <a:cubicBezTo>
                    <a:pt x="872490" y="596900"/>
                    <a:pt x="839470" y="669290"/>
                    <a:pt x="797560" y="723900"/>
                  </a:cubicBezTo>
                  <a:cubicBezTo>
                    <a:pt x="755650" y="777240"/>
                    <a:pt x="693420" y="826770"/>
                    <a:pt x="629920" y="854710"/>
                  </a:cubicBezTo>
                  <a:cubicBezTo>
                    <a:pt x="567690" y="882650"/>
                    <a:pt x="488950" y="897890"/>
                    <a:pt x="420370" y="892810"/>
                  </a:cubicBezTo>
                  <a:cubicBezTo>
                    <a:pt x="351790" y="889000"/>
                    <a:pt x="276860" y="864870"/>
                    <a:pt x="217170" y="829310"/>
                  </a:cubicBezTo>
                  <a:cubicBezTo>
                    <a:pt x="158750" y="793750"/>
                    <a:pt x="102870" y="737870"/>
                    <a:pt x="67310" y="679450"/>
                  </a:cubicBezTo>
                  <a:cubicBezTo>
                    <a:pt x="31750" y="621030"/>
                    <a:pt x="7620" y="544830"/>
                    <a:pt x="3810" y="476250"/>
                  </a:cubicBezTo>
                  <a:cubicBezTo>
                    <a:pt x="0" y="407670"/>
                    <a:pt x="13970" y="330200"/>
                    <a:pt x="41910" y="266700"/>
                  </a:cubicBezTo>
                  <a:cubicBezTo>
                    <a:pt x="71120" y="204470"/>
                    <a:pt x="119380" y="142240"/>
                    <a:pt x="173990" y="99060"/>
                  </a:cubicBezTo>
                  <a:cubicBezTo>
                    <a:pt x="227330" y="57150"/>
                    <a:pt x="299720" y="24130"/>
                    <a:pt x="368300" y="12700"/>
                  </a:cubicBezTo>
                  <a:cubicBezTo>
                    <a:pt x="435610" y="0"/>
                    <a:pt x="514350" y="5080"/>
                    <a:pt x="580390" y="25400"/>
                  </a:cubicBezTo>
                  <a:cubicBezTo>
                    <a:pt x="645160" y="45720"/>
                    <a:pt x="762000" y="134620"/>
                    <a:pt x="762000" y="13462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7" name="Group 117"/>
          <p:cNvGrpSpPr/>
          <p:nvPr/>
        </p:nvGrpSpPr>
        <p:grpSpPr>
          <a:xfrm>
            <a:off x="4942522" y="5182553"/>
            <a:ext cx="737235" cy="737235"/>
            <a:chOff x="0" y="0"/>
            <a:chExt cx="982980" cy="982980"/>
          </a:xfrm>
        </p:grpSpPr>
        <p:sp>
          <p:nvSpPr>
            <p:cNvPr id="118" name="Freeform 118"/>
            <p:cNvSpPr/>
            <p:nvPr/>
          </p:nvSpPr>
          <p:spPr>
            <a:xfrm>
              <a:off x="46990" y="38100"/>
              <a:ext cx="872490" cy="897890"/>
            </a:xfrm>
            <a:custGeom>
              <a:avLst/>
              <a:gdLst/>
              <a:ahLst/>
              <a:cxnLst/>
              <a:rect l="l" t="t" r="r" b="b"/>
              <a:pathLst>
                <a:path w="872490" h="897890">
                  <a:moveTo>
                    <a:pt x="872490" y="317500"/>
                  </a:moveTo>
                  <a:cubicBezTo>
                    <a:pt x="872490" y="596900"/>
                    <a:pt x="840740" y="669290"/>
                    <a:pt x="797560" y="723900"/>
                  </a:cubicBezTo>
                  <a:cubicBezTo>
                    <a:pt x="755650" y="777240"/>
                    <a:pt x="693420" y="826770"/>
                    <a:pt x="629920" y="854710"/>
                  </a:cubicBezTo>
                  <a:cubicBezTo>
                    <a:pt x="567690" y="882650"/>
                    <a:pt x="490220" y="897890"/>
                    <a:pt x="421640" y="892810"/>
                  </a:cubicBezTo>
                  <a:cubicBezTo>
                    <a:pt x="353060" y="889000"/>
                    <a:pt x="276860" y="864870"/>
                    <a:pt x="218440" y="829310"/>
                  </a:cubicBezTo>
                  <a:cubicBezTo>
                    <a:pt x="158750" y="793750"/>
                    <a:pt x="102870" y="737870"/>
                    <a:pt x="67310" y="679450"/>
                  </a:cubicBezTo>
                  <a:cubicBezTo>
                    <a:pt x="31750" y="621030"/>
                    <a:pt x="8890" y="544830"/>
                    <a:pt x="3810" y="476250"/>
                  </a:cubicBezTo>
                  <a:cubicBezTo>
                    <a:pt x="0" y="407670"/>
                    <a:pt x="13970" y="330200"/>
                    <a:pt x="43180" y="266700"/>
                  </a:cubicBezTo>
                  <a:cubicBezTo>
                    <a:pt x="71120" y="204470"/>
                    <a:pt x="119380" y="142240"/>
                    <a:pt x="173990" y="99060"/>
                  </a:cubicBezTo>
                  <a:cubicBezTo>
                    <a:pt x="228600" y="57150"/>
                    <a:pt x="299720" y="24130"/>
                    <a:pt x="368300" y="12700"/>
                  </a:cubicBezTo>
                  <a:cubicBezTo>
                    <a:pt x="435610" y="0"/>
                    <a:pt x="514350" y="5080"/>
                    <a:pt x="580390" y="25400"/>
                  </a:cubicBezTo>
                  <a:cubicBezTo>
                    <a:pt x="646430" y="45720"/>
                    <a:pt x="762000" y="134620"/>
                    <a:pt x="762000" y="13462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9" name="Group 119"/>
          <p:cNvGrpSpPr/>
          <p:nvPr/>
        </p:nvGrpSpPr>
        <p:grpSpPr>
          <a:xfrm>
            <a:off x="4971097" y="5115878"/>
            <a:ext cx="737235" cy="737235"/>
            <a:chOff x="0" y="0"/>
            <a:chExt cx="982980" cy="982980"/>
          </a:xfrm>
        </p:grpSpPr>
        <p:sp>
          <p:nvSpPr>
            <p:cNvPr id="120" name="Freeform 120"/>
            <p:cNvSpPr/>
            <p:nvPr/>
          </p:nvSpPr>
          <p:spPr>
            <a:xfrm>
              <a:off x="46990" y="38100"/>
              <a:ext cx="872490" cy="897890"/>
            </a:xfrm>
            <a:custGeom>
              <a:avLst/>
              <a:gdLst/>
              <a:ahLst/>
              <a:cxnLst/>
              <a:rect l="l" t="t" r="r" b="b"/>
              <a:pathLst>
                <a:path w="872490" h="897890">
                  <a:moveTo>
                    <a:pt x="872490" y="317500"/>
                  </a:moveTo>
                  <a:cubicBezTo>
                    <a:pt x="872490" y="596900"/>
                    <a:pt x="840740" y="669290"/>
                    <a:pt x="797560" y="723900"/>
                  </a:cubicBezTo>
                  <a:cubicBezTo>
                    <a:pt x="755650" y="777240"/>
                    <a:pt x="693420" y="826770"/>
                    <a:pt x="629920" y="854710"/>
                  </a:cubicBezTo>
                  <a:cubicBezTo>
                    <a:pt x="567690" y="882650"/>
                    <a:pt x="490220" y="897890"/>
                    <a:pt x="420370" y="892810"/>
                  </a:cubicBezTo>
                  <a:cubicBezTo>
                    <a:pt x="351790" y="889000"/>
                    <a:pt x="276860" y="866140"/>
                    <a:pt x="218440" y="829310"/>
                  </a:cubicBezTo>
                  <a:cubicBezTo>
                    <a:pt x="158750" y="793750"/>
                    <a:pt x="102870" y="737870"/>
                    <a:pt x="67310" y="679450"/>
                  </a:cubicBezTo>
                  <a:cubicBezTo>
                    <a:pt x="31750" y="621030"/>
                    <a:pt x="8890" y="544830"/>
                    <a:pt x="3810" y="476250"/>
                  </a:cubicBezTo>
                  <a:cubicBezTo>
                    <a:pt x="0" y="407670"/>
                    <a:pt x="13970" y="330200"/>
                    <a:pt x="41910" y="266700"/>
                  </a:cubicBezTo>
                  <a:cubicBezTo>
                    <a:pt x="71120" y="204470"/>
                    <a:pt x="119380" y="142240"/>
                    <a:pt x="173990" y="99060"/>
                  </a:cubicBezTo>
                  <a:cubicBezTo>
                    <a:pt x="227330" y="57150"/>
                    <a:pt x="299720" y="24130"/>
                    <a:pt x="368300" y="12700"/>
                  </a:cubicBezTo>
                  <a:cubicBezTo>
                    <a:pt x="435610" y="0"/>
                    <a:pt x="514350" y="5080"/>
                    <a:pt x="580390" y="25400"/>
                  </a:cubicBezTo>
                  <a:cubicBezTo>
                    <a:pt x="646430" y="45720"/>
                    <a:pt x="762000" y="135890"/>
                    <a:pt x="762000" y="13589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1" name="Group 121"/>
          <p:cNvGrpSpPr/>
          <p:nvPr/>
        </p:nvGrpSpPr>
        <p:grpSpPr>
          <a:xfrm>
            <a:off x="5292090" y="5350192"/>
            <a:ext cx="737235" cy="737235"/>
            <a:chOff x="0" y="0"/>
            <a:chExt cx="982980" cy="982980"/>
          </a:xfrm>
        </p:grpSpPr>
        <p:sp>
          <p:nvSpPr>
            <p:cNvPr id="122" name="Freeform 122"/>
            <p:cNvSpPr/>
            <p:nvPr/>
          </p:nvSpPr>
          <p:spPr>
            <a:xfrm>
              <a:off x="45720" y="39370"/>
              <a:ext cx="873760" cy="896620"/>
            </a:xfrm>
            <a:custGeom>
              <a:avLst/>
              <a:gdLst/>
              <a:ahLst/>
              <a:cxnLst/>
              <a:rect l="l" t="t" r="r" b="b"/>
              <a:pathLst>
                <a:path w="873760" h="896620">
                  <a:moveTo>
                    <a:pt x="872490" y="317500"/>
                  </a:moveTo>
                  <a:cubicBezTo>
                    <a:pt x="873760" y="596900"/>
                    <a:pt x="840740" y="669290"/>
                    <a:pt x="798830" y="723900"/>
                  </a:cubicBezTo>
                  <a:cubicBezTo>
                    <a:pt x="755650" y="777240"/>
                    <a:pt x="693420" y="826770"/>
                    <a:pt x="631190" y="854710"/>
                  </a:cubicBezTo>
                  <a:cubicBezTo>
                    <a:pt x="567690" y="882650"/>
                    <a:pt x="490220" y="896620"/>
                    <a:pt x="421640" y="892810"/>
                  </a:cubicBezTo>
                  <a:cubicBezTo>
                    <a:pt x="353060" y="889000"/>
                    <a:pt x="276860" y="864870"/>
                    <a:pt x="218440" y="829310"/>
                  </a:cubicBezTo>
                  <a:cubicBezTo>
                    <a:pt x="160020" y="793750"/>
                    <a:pt x="104140" y="737870"/>
                    <a:pt x="68580" y="679450"/>
                  </a:cubicBezTo>
                  <a:cubicBezTo>
                    <a:pt x="31750" y="619760"/>
                    <a:pt x="8890" y="544830"/>
                    <a:pt x="5080" y="476250"/>
                  </a:cubicBezTo>
                  <a:cubicBezTo>
                    <a:pt x="0" y="407670"/>
                    <a:pt x="15240" y="330200"/>
                    <a:pt x="43180" y="266700"/>
                  </a:cubicBezTo>
                  <a:cubicBezTo>
                    <a:pt x="71120" y="204470"/>
                    <a:pt x="120650" y="142240"/>
                    <a:pt x="173990" y="99060"/>
                  </a:cubicBezTo>
                  <a:cubicBezTo>
                    <a:pt x="228600" y="57150"/>
                    <a:pt x="300990" y="24130"/>
                    <a:pt x="368300" y="11430"/>
                  </a:cubicBezTo>
                  <a:cubicBezTo>
                    <a:pt x="435610" y="0"/>
                    <a:pt x="514350" y="3810"/>
                    <a:pt x="580390" y="25400"/>
                  </a:cubicBezTo>
                  <a:cubicBezTo>
                    <a:pt x="646430" y="45720"/>
                    <a:pt x="763270" y="134620"/>
                    <a:pt x="763270" y="13462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3" name="Group 123"/>
          <p:cNvGrpSpPr/>
          <p:nvPr/>
        </p:nvGrpSpPr>
        <p:grpSpPr>
          <a:xfrm>
            <a:off x="5003482" y="5407342"/>
            <a:ext cx="737235" cy="737235"/>
            <a:chOff x="0" y="0"/>
            <a:chExt cx="982980" cy="982980"/>
          </a:xfrm>
        </p:grpSpPr>
        <p:sp>
          <p:nvSpPr>
            <p:cNvPr id="124" name="Freeform 124"/>
            <p:cNvSpPr/>
            <p:nvPr/>
          </p:nvSpPr>
          <p:spPr>
            <a:xfrm>
              <a:off x="45720" y="38100"/>
              <a:ext cx="873760" cy="897890"/>
            </a:xfrm>
            <a:custGeom>
              <a:avLst/>
              <a:gdLst/>
              <a:ahLst/>
              <a:cxnLst/>
              <a:rect l="l" t="t" r="r" b="b"/>
              <a:pathLst>
                <a:path w="873760" h="897890">
                  <a:moveTo>
                    <a:pt x="872490" y="317500"/>
                  </a:moveTo>
                  <a:cubicBezTo>
                    <a:pt x="873760" y="596900"/>
                    <a:pt x="840740" y="669290"/>
                    <a:pt x="798830" y="723900"/>
                  </a:cubicBezTo>
                  <a:cubicBezTo>
                    <a:pt x="755650" y="777240"/>
                    <a:pt x="693420" y="826770"/>
                    <a:pt x="631190" y="854710"/>
                  </a:cubicBezTo>
                  <a:cubicBezTo>
                    <a:pt x="567690" y="882650"/>
                    <a:pt x="490220" y="897890"/>
                    <a:pt x="421640" y="892810"/>
                  </a:cubicBezTo>
                  <a:cubicBezTo>
                    <a:pt x="353060" y="889000"/>
                    <a:pt x="276860" y="864870"/>
                    <a:pt x="218440" y="829310"/>
                  </a:cubicBezTo>
                  <a:cubicBezTo>
                    <a:pt x="160020" y="793750"/>
                    <a:pt x="104140" y="737870"/>
                    <a:pt x="68580" y="679450"/>
                  </a:cubicBezTo>
                  <a:cubicBezTo>
                    <a:pt x="33020" y="621030"/>
                    <a:pt x="8890" y="544830"/>
                    <a:pt x="5080" y="476250"/>
                  </a:cubicBezTo>
                  <a:cubicBezTo>
                    <a:pt x="0" y="407670"/>
                    <a:pt x="15240" y="330200"/>
                    <a:pt x="43180" y="266700"/>
                  </a:cubicBezTo>
                  <a:cubicBezTo>
                    <a:pt x="71120" y="204470"/>
                    <a:pt x="120650" y="142240"/>
                    <a:pt x="173990" y="99060"/>
                  </a:cubicBezTo>
                  <a:cubicBezTo>
                    <a:pt x="228600" y="57150"/>
                    <a:pt x="300990" y="24130"/>
                    <a:pt x="368300" y="12700"/>
                  </a:cubicBezTo>
                  <a:cubicBezTo>
                    <a:pt x="435610" y="0"/>
                    <a:pt x="515620" y="5080"/>
                    <a:pt x="580390" y="25400"/>
                  </a:cubicBezTo>
                  <a:cubicBezTo>
                    <a:pt x="646430" y="45720"/>
                    <a:pt x="763270" y="134620"/>
                    <a:pt x="763270" y="13462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5" name="Group 125"/>
          <p:cNvGrpSpPr/>
          <p:nvPr/>
        </p:nvGrpSpPr>
        <p:grpSpPr>
          <a:xfrm>
            <a:off x="5280660" y="5381625"/>
            <a:ext cx="749618" cy="743902"/>
            <a:chOff x="0" y="0"/>
            <a:chExt cx="999490" cy="991870"/>
          </a:xfrm>
        </p:grpSpPr>
        <p:sp>
          <p:nvSpPr>
            <p:cNvPr id="126" name="Freeform 126"/>
            <p:cNvSpPr/>
            <p:nvPr/>
          </p:nvSpPr>
          <p:spPr>
            <a:xfrm>
              <a:off x="48260" y="48260"/>
              <a:ext cx="902970" cy="895350"/>
            </a:xfrm>
            <a:custGeom>
              <a:avLst/>
              <a:gdLst/>
              <a:ahLst/>
              <a:cxnLst/>
              <a:rect l="l" t="t" r="r" b="b"/>
              <a:pathLst>
                <a:path w="902970" h="895350">
                  <a:moveTo>
                    <a:pt x="455930" y="2540"/>
                  </a:moveTo>
                  <a:cubicBezTo>
                    <a:pt x="642620" y="40640"/>
                    <a:pt x="687070" y="64770"/>
                    <a:pt x="725170" y="93980"/>
                  </a:cubicBezTo>
                  <a:cubicBezTo>
                    <a:pt x="762000" y="121920"/>
                    <a:pt x="797560" y="158750"/>
                    <a:pt x="824230" y="198120"/>
                  </a:cubicBezTo>
                  <a:cubicBezTo>
                    <a:pt x="850900" y="237490"/>
                    <a:pt x="871220" y="283210"/>
                    <a:pt x="883920" y="328930"/>
                  </a:cubicBezTo>
                  <a:cubicBezTo>
                    <a:pt x="896620" y="374650"/>
                    <a:pt x="902970" y="424180"/>
                    <a:pt x="900430" y="472440"/>
                  </a:cubicBezTo>
                  <a:cubicBezTo>
                    <a:pt x="897890" y="519430"/>
                    <a:pt x="886460" y="568960"/>
                    <a:pt x="868680" y="612140"/>
                  </a:cubicBezTo>
                  <a:cubicBezTo>
                    <a:pt x="850900" y="656590"/>
                    <a:pt x="825500" y="699770"/>
                    <a:pt x="795020" y="735330"/>
                  </a:cubicBezTo>
                  <a:cubicBezTo>
                    <a:pt x="764540" y="772160"/>
                    <a:pt x="725170" y="805180"/>
                    <a:pt x="684530" y="829310"/>
                  </a:cubicBezTo>
                  <a:cubicBezTo>
                    <a:pt x="643890" y="853440"/>
                    <a:pt x="596900" y="872490"/>
                    <a:pt x="551180" y="882650"/>
                  </a:cubicBezTo>
                  <a:cubicBezTo>
                    <a:pt x="505460" y="892810"/>
                    <a:pt x="454660" y="895350"/>
                    <a:pt x="407670" y="890270"/>
                  </a:cubicBezTo>
                  <a:cubicBezTo>
                    <a:pt x="360680" y="885190"/>
                    <a:pt x="311150" y="871220"/>
                    <a:pt x="269240" y="852170"/>
                  </a:cubicBezTo>
                  <a:cubicBezTo>
                    <a:pt x="226060" y="831850"/>
                    <a:pt x="184150" y="803910"/>
                    <a:pt x="149860" y="770890"/>
                  </a:cubicBezTo>
                  <a:cubicBezTo>
                    <a:pt x="115570" y="737870"/>
                    <a:pt x="85090" y="698500"/>
                    <a:pt x="62230" y="656590"/>
                  </a:cubicBezTo>
                  <a:cubicBezTo>
                    <a:pt x="40640" y="614680"/>
                    <a:pt x="24130" y="566420"/>
                    <a:pt x="16510" y="519430"/>
                  </a:cubicBezTo>
                  <a:cubicBezTo>
                    <a:pt x="8890" y="472440"/>
                    <a:pt x="8890" y="422910"/>
                    <a:pt x="16510" y="375920"/>
                  </a:cubicBezTo>
                  <a:cubicBezTo>
                    <a:pt x="24130" y="328930"/>
                    <a:pt x="40640" y="280670"/>
                    <a:pt x="62230" y="238760"/>
                  </a:cubicBezTo>
                  <a:cubicBezTo>
                    <a:pt x="85090" y="196850"/>
                    <a:pt x="115570" y="157480"/>
                    <a:pt x="149860" y="124460"/>
                  </a:cubicBezTo>
                  <a:cubicBezTo>
                    <a:pt x="184150" y="91440"/>
                    <a:pt x="226060" y="63500"/>
                    <a:pt x="269240" y="44450"/>
                  </a:cubicBezTo>
                  <a:cubicBezTo>
                    <a:pt x="312420" y="24130"/>
                    <a:pt x="360680" y="10160"/>
                    <a:pt x="407670" y="5080"/>
                  </a:cubicBezTo>
                  <a:cubicBezTo>
                    <a:pt x="454660" y="0"/>
                    <a:pt x="505460" y="2540"/>
                    <a:pt x="551180" y="12700"/>
                  </a:cubicBezTo>
                  <a:cubicBezTo>
                    <a:pt x="598170" y="22860"/>
                    <a:pt x="643890" y="41910"/>
                    <a:pt x="684530" y="66040"/>
                  </a:cubicBezTo>
                  <a:cubicBezTo>
                    <a:pt x="725170" y="91440"/>
                    <a:pt x="764540" y="123190"/>
                    <a:pt x="795020" y="160020"/>
                  </a:cubicBezTo>
                  <a:cubicBezTo>
                    <a:pt x="825500" y="195580"/>
                    <a:pt x="850900" y="238760"/>
                    <a:pt x="868680" y="283210"/>
                  </a:cubicBezTo>
                  <a:cubicBezTo>
                    <a:pt x="886460" y="327660"/>
                    <a:pt x="897890" y="375920"/>
                    <a:pt x="900430" y="424180"/>
                  </a:cubicBezTo>
                  <a:cubicBezTo>
                    <a:pt x="902970" y="471170"/>
                    <a:pt x="896620" y="520700"/>
                    <a:pt x="883920" y="566420"/>
                  </a:cubicBezTo>
                  <a:cubicBezTo>
                    <a:pt x="871220" y="612140"/>
                    <a:pt x="850900" y="657860"/>
                    <a:pt x="824230" y="697230"/>
                  </a:cubicBezTo>
                  <a:cubicBezTo>
                    <a:pt x="797560" y="736600"/>
                    <a:pt x="762000" y="773430"/>
                    <a:pt x="725170" y="802640"/>
                  </a:cubicBezTo>
                  <a:cubicBezTo>
                    <a:pt x="687070" y="830580"/>
                    <a:pt x="642620" y="854710"/>
                    <a:pt x="598170" y="869950"/>
                  </a:cubicBezTo>
                  <a:cubicBezTo>
                    <a:pt x="552450" y="885190"/>
                    <a:pt x="499110" y="891540"/>
                    <a:pt x="455930" y="892810"/>
                  </a:cubicBezTo>
                  <a:cubicBezTo>
                    <a:pt x="417830" y="894080"/>
                    <a:pt x="383540" y="890270"/>
                    <a:pt x="349250" y="882650"/>
                  </a:cubicBezTo>
                  <a:cubicBezTo>
                    <a:pt x="313690" y="873760"/>
                    <a:pt x="279400" y="862330"/>
                    <a:pt x="247650" y="845820"/>
                  </a:cubicBezTo>
                  <a:cubicBezTo>
                    <a:pt x="215900" y="830580"/>
                    <a:pt x="185420" y="810260"/>
                    <a:pt x="157480" y="787400"/>
                  </a:cubicBezTo>
                  <a:cubicBezTo>
                    <a:pt x="130810" y="764540"/>
                    <a:pt x="105410" y="736600"/>
                    <a:pt x="85090" y="708660"/>
                  </a:cubicBezTo>
                  <a:cubicBezTo>
                    <a:pt x="64770" y="679450"/>
                    <a:pt x="46990" y="647700"/>
                    <a:pt x="33020" y="614680"/>
                  </a:cubicBezTo>
                  <a:cubicBezTo>
                    <a:pt x="20320" y="581660"/>
                    <a:pt x="10160" y="546100"/>
                    <a:pt x="5080" y="510540"/>
                  </a:cubicBezTo>
                  <a:cubicBezTo>
                    <a:pt x="0" y="476250"/>
                    <a:pt x="0" y="439420"/>
                    <a:pt x="2540" y="403860"/>
                  </a:cubicBezTo>
                  <a:cubicBezTo>
                    <a:pt x="6350" y="368300"/>
                    <a:pt x="13970" y="332740"/>
                    <a:pt x="26670" y="298450"/>
                  </a:cubicBezTo>
                  <a:cubicBezTo>
                    <a:pt x="38100" y="265430"/>
                    <a:pt x="54610" y="232410"/>
                    <a:pt x="73660" y="203200"/>
                  </a:cubicBezTo>
                  <a:cubicBezTo>
                    <a:pt x="93980" y="172720"/>
                    <a:pt x="118110" y="144780"/>
                    <a:pt x="143510" y="120650"/>
                  </a:cubicBezTo>
                  <a:cubicBezTo>
                    <a:pt x="170180" y="96520"/>
                    <a:pt x="199390" y="74930"/>
                    <a:pt x="231140" y="58420"/>
                  </a:cubicBezTo>
                  <a:cubicBezTo>
                    <a:pt x="261620" y="40640"/>
                    <a:pt x="295910" y="26670"/>
                    <a:pt x="330200" y="17780"/>
                  </a:cubicBezTo>
                  <a:cubicBezTo>
                    <a:pt x="364490" y="8890"/>
                    <a:pt x="436880" y="2540"/>
                    <a:pt x="436880" y="254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7" name="Group 127"/>
          <p:cNvGrpSpPr/>
          <p:nvPr/>
        </p:nvGrpSpPr>
        <p:grpSpPr>
          <a:xfrm>
            <a:off x="5316855" y="5359718"/>
            <a:ext cx="749618" cy="743902"/>
            <a:chOff x="0" y="0"/>
            <a:chExt cx="999490" cy="991870"/>
          </a:xfrm>
        </p:grpSpPr>
        <p:sp>
          <p:nvSpPr>
            <p:cNvPr id="128" name="Freeform 128"/>
            <p:cNvSpPr/>
            <p:nvPr/>
          </p:nvSpPr>
          <p:spPr>
            <a:xfrm>
              <a:off x="48260" y="48260"/>
              <a:ext cx="902970" cy="895350"/>
            </a:xfrm>
            <a:custGeom>
              <a:avLst/>
              <a:gdLst/>
              <a:ahLst/>
              <a:cxnLst/>
              <a:rect l="l" t="t" r="r" b="b"/>
              <a:pathLst>
                <a:path w="902970" h="895350">
                  <a:moveTo>
                    <a:pt x="455930" y="2540"/>
                  </a:moveTo>
                  <a:cubicBezTo>
                    <a:pt x="642620" y="40640"/>
                    <a:pt x="687070" y="64770"/>
                    <a:pt x="725170" y="93980"/>
                  </a:cubicBezTo>
                  <a:cubicBezTo>
                    <a:pt x="763270" y="121920"/>
                    <a:pt x="797560" y="158750"/>
                    <a:pt x="824230" y="198120"/>
                  </a:cubicBezTo>
                  <a:cubicBezTo>
                    <a:pt x="850900" y="237490"/>
                    <a:pt x="871220" y="283210"/>
                    <a:pt x="883920" y="328930"/>
                  </a:cubicBezTo>
                  <a:cubicBezTo>
                    <a:pt x="896620" y="374650"/>
                    <a:pt x="902970" y="424180"/>
                    <a:pt x="900430" y="471170"/>
                  </a:cubicBezTo>
                  <a:cubicBezTo>
                    <a:pt x="897890" y="519430"/>
                    <a:pt x="886460" y="568960"/>
                    <a:pt x="868680" y="612140"/>
                  </a:cubicBezTo>
                  <a:cubicBezTo>
                    <a:pt x="850900" y="656590"/>
                    <a:pt x="825500" y="699770"/>
                    <a:pt x="795020" y="735330"/>
                  </a:cubicBezTo>
                  <a:cubicBezTo>
                    <a:pt x="764540" y="772160"/>
                    <a:pt x="725170" y="805180"/>
                    <a:pt x="684530" y="829310"/>
                  </a:cubicBezTo>
                  <a:cubicBezTo>
                    <a:pt x="643890" y="853440"/>
                    <a:pt x="596900" y="872490"/>
                    <a:pt x="551180" y="882650"/>
                  </a:cubicBezTo>
                  <a:cubicBezTo>
                    <a:pt x="505460" y="892810"/>
                    <a:pt x="454660" y="895350"/>
                    <a:pt x="407670" y="890270"/>
                  </a:cubicBezTo>
                  <a:cubicBezTo>
                    <a:pt x="360680" y="885190"/>
                    <a:pt x="311150" y="871220"/>
                    <a:pt x="269240" y="850900"/>
                  </a:cubicBezTo>
                  <a:cubicBezTo>
                    <a:pt x="226060" y="831850"/>
                    <a:pt x="184150" y="802640"/>
                    <a:pt x="149860" y="770890"/>
                  </a:cubicBezTo>
                  <a:cubicBezTo>
                    <a:pt x="115570" y="737870"/>
                    <a:pt x="85090" y="698500"/>
                    <a:pt x="62230" y="656590"/>
                  </a:cubicBezTo>
                  <a:cubicBezTo>
                    <a:pt x="40640" y="614680"/>
                    <a:pt x="24130" y="566420"/>
                    <a:pt x="16510" y="519430"/>
                  </a:cubicBezTo>
                  <a:cubicBezTo>
                    <a:pt x="8890" y="472440"/>
                    <a:pt x="8890" y="422910"/>
                    <a:pt x="16510" y="375920"/>
                  </a:cubicBezTo>
                  <a:cubicBezTo>
                    <a:pt x="24130" y="328930"/>
                    <a:pt x="40640" y="280670"/>
                    <a:pt x="62230" y="238760"/>
                  </a:cubicBezTo>
                  <a:cubicBezTo>
                    <a:pt x="85090" y="196850"/>
                    <a:pt x="115570" y="157480"/>
                    <a:pt x="149860" y="124460"/>
                  </a:cubicBezTo>
                  <a:cubicBezTo>
                    <a:pt x="184150" y="91440"/>
                    <a:pt x="226060" y="63500"/>
                    <a:pt x="269240" y="43180"/>
                  </a:cubicBezTo>
                  <a:cubicBezTo>
                    <a:pt x="312420" y="24130"/>
                    <a:pt x="360680" y="10160"/>
                    <a:pt x="407670" y="5080"/>
                  </a:cubicBezTo>
                  <a:cubicBezTo>
                    <a:pt x="454660" y="0"/>
                    <a:pt x="505460" y="2540"/>
                    <a:pt x="551180" y="12700"/>
                  </a:cubicBezTo>
                  <a:cubicBezTo>
                    <a:pt x="598170" y="22860"/>
                    <a:pt x="645160" y="41910"/>
                    <a:pt x="684530" y="66040"/>
                  </a:cubicBezTo>
                  <a:cubicBezTo>
                    <a:pt x="725170" y="91440"/>
                    <a:pt x="764540" y="123190"/>
                    <a:pt x="795020" y="160020"/>
                  </a:cubicBezTo>
                  <a:cubicBezTo>
                    <a:pt x="825500" y="195580"/>
                    <a:pt x="852170" y="238760"/>
                    <a:pt x="868680" y="283210"/>
                  </a:cubicBezTo>
                  <a:cubicBezTo>
                    <a:pt x="886460" y="327660"/>
                    <a:pt x="897890" y="375920"/>
                    <a:pt x="900430" y="424180"/>
                  </a:cubicBezTo>
                  <a:cubicBezTo>
                    <a:pt x="902970" y="471170"/>
                    <a:pt x="896620" y="520700"/>
                    <a:pt x="883920" y="566420"/>
                  </a:cubicBezTo>
                  <a:cubicBezTo>
                    <a:pt x="871220" y="612140"/>
                    <a:pt x="850900" y="657860"/>
                    <a:pt x="824230" y="697230"/>
                  </a:cubicBezTo>
                  <a:cubicBezTo>
                    <a:pt x="797560" y="736600"/>
                    <a:pt x="762000" y="773430"/>
                    <a:pt x="725170" y="801370"/>
                  </a:cubicBezTo>
                  <a:cubicBezTo>
                    <a:pt x="687070" y="830580"/>
                    <a:pt x="642620" y="854710"/>
                    <a:pt x="598170" y="869950"/>
                  </a:cubicBezTo>
                  <a:cubicBezTo>
                    <a:pt x="552450" y="883920"/>
                    <a:pt x="499110" y="891540"/>
                    <a:pt x="455930" y="892810"/>
                  </a:cubicBezTo>
                  <a:cubicBezTo>
                    <a:pt x="417830" y="894080"/>
                    <a:pt x="383540" y="890270"/>
                    <a:pt x="349250" y="882650"/>
                  </a:cubicBezTo>
                  <a:cubicBezTo>
                    <a:pt x="313690" y="873760"/>
                    <a:pt x="279400" y="862330"/>
                    <a:pt x="247650" y="845820"/>
                  </a:cubicBezTo>
                  <a:cubicBezTo>
                    <a:pt x="215900" y="830580"/>
                    <a:pt x="185420" y="810260"/>
                    <a:pt x="158750" y="787400"/>
                  </a:cubicBezTo>
                  <a:cubicBezTo>
                    <a:pt x="130810" y="764540"/>
                    <a:pt x="106680" y="736600"/>
                    <a:pt x="85090" y="708660"/>
                  </a:cubicBezTo>
                  <a:cubicBezTo>
                    <a:pt x="64770" y="679450"/>
                    <a:pt x="46990" y="647700"/>
                    <a:pt x="33020" y="614680"/>
                  </a:cubicBezTo>
                  <a:cubicBezTo>
                    <a:pt x="20320" y="581660"/>
                    <a:pt x="10160" y="546100"/>
                    <a:pt x="5080" y="510540"/>
                  </a:cubicBezTo>
                  <a:cubicBezTo>
                    <a:pt x="0" y="476250"/>
                    <a:pt x="0" y="439420"/>
                    <a:pt x="2540" y="403860"/>
                  </a:cubicBezTo>
                  <a:cubicBezTo>
                    <a:pt x="6350" y="368300"/>
                    <a:pt x="15240" y="332740"/>
                    <a:pt x="26670" y="298450"/>
                  </a:cubicBezTo>
                  <a:cubicBezTo>
                    <a:pt x="38100" y="265430"/>
                    <a:pt x="54610" y="232410"/>
                    <a:pt x="74930" y="203200"/>
                  </a:cubicBezTo>
                  <a:cubicBezTo>
                    <a:pt x="93980" y="172720"/>
                    <a:pt x="118110" y="144780"/>
                    <a:pt x="143510" y="120650"/>
                  </a:cubicBezTo>
                  <a:cubicBezTo>
                    <a:pt x="170180" y="96520"/>
                    <a:pt x="199390" y="74930"/>
                    <a:pt x="231140" y="58420"/>
                  </a:cubicBezTo>
                  <a:cubicBezTo>
                    <a:pt x="261620" y="40640"/>
                    <a:pt x="295910" y="26670"/>
                    <a:pt x="330200" y="17780"/>
                  </a:cubicBezTo>
                  <a:cubicBezTo>
                    <a:pt x="364490" y="8890"/>
                    <a:pt x="436880" y="2540"/>
                    <a:pt x="436880" y="2540"/>
                  </a:cubicBezTo>
                </a:path>
              </a:pathLst>
            </a:custGeom>
            <a:solidFill>
              <a:srgbClr val="5B9BD5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9" name="Group 129"/>
          <p:cNvGrpSpPr/>
          <p:nvPr/>
        </p:nvGrpSpPr>
        <p:grpSpPr>
          <a:xfrm>
            <a:off x="13147357" y="8083868"/>
            <a:ext cx="737235" cy="737235"/>
            <a:chOff x="0" y="0"/>
            <a:chExt cx="982980" cy="982980"/>
          </a:xfrm>
        </p:grpSpPr>
        <p:sp>
          <p:nvSpPr>
            <p:cNvPr id="130" name="Freeform 130"/>
            <p:cNvSpPr/>
            <p:nvPr/>
          </p:nvSpPr>
          <p:spPr>
            <a:xfrm>
              <a:off x="46990" y="38100"/>
              <a:ext cx="872490" cy="897890"/>
            </a:xfrm>
            <a:custGeom>
              <a:avLst/>
              <a:gdLst/>
              <a:ahLst/>
              <a:cxnLst/>
              <a:rect l="l" t="t" r="r" b="b"/>
              <a:pathLst>
                <a:path w="872490" h="897890">
                  <a:moveTo>
                    <a:pt x="871220" y="317500"/>
                  </a:moveTo>
                  <a:cubicBezTo>
                    <a:pt x="872490" y="598170"/>
                    <a:pt x="839470" y="670560"/>
                    <a:pt x="797560" y="723900"/>
                  </a:cubicBezTo>
                  <a:cubicBezTo>
                    <a:pt x="754380" y="778510"/>
                    <a:pt x="692150" y="826770"/>
                    <a:pt x="629920" y="855980"/>
                  </a:cubicBezTo>
                  <a:cubicBezTo>
                    <a:pt x="566420" y="883920"/>
                    <a:pt x="488950" y="897890"/>
                    <a:pt x="420370" y="894080"/>
                  </a:cubicBezTo>
                  <a:cubicBezTo>
                    <a:pt x="351790" y="889000"/>
                    <a:pt x="275590" y="866140"/>
                    <a:pt x="217170" y="830580"/>
                  </a:cubicBezTo>
                  <a:cubicBezTo>
                    <a:pt x="158750" y="795020"/>
                    <a:pt x="102870" y="739140"/>
                    <a:pt x="67310" y="679450"/>
                  </a:cubicBezTo>
                  <a:cubicBezTo>
                    <a:pt x="31750" y="621030"/>
                    <a:pt x="7620" y="546100"/>
                    <a:pt x="3810" y="476250"/>
                  </a:cubicBezTo>
                  <a:cubicBezTo>
                    <a:pt x="0" y="407670"/>
                    <a:pt x="13970" y="330200"/>
                    <a:pt x="41910" y="267970"/>
                  </a:cubicBezTo>
                  <a:cubicBezTo>
                    <a:pt x="69850" y="204470"/>
                    <a:pt x="119380" y="142240"/>
                    <a:pt x="172720" y="100330"/>
                  </a:cubicBezTo>
                  <a:cubicBezTo>
                    <a:pt x="227330" y="57150"/>
                    <a:pt x="299720" y="25400"/>
                    <a:pt x="367030" y="12700"/>
                  </a:cubicBezTo>
                  <a:cubicBezTo>
                    <a:pt x="434340" y="0"/>
                    <a:pt x="514350" y="5080"/>
                    <a:pt x="579120" y="25400"/>
                  </a:cubicBezTo>
                  <a:cubicBezTo>
                    <a:pt x="645160" y="45720"/>
                    <a:pt x="762000" y="135890"/>
                    <a:pt x="762000" y="135890"/>
                  </a:cubicBezTo>
                </a:path>
              </a:pathLst>
            </a:custGeom>
            <a:solidFill>
              <a:srgbClr val="F8F8F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1" name="Group 131"/>
          <p:cNvGrpSpPr/>
          <p:nvPr/>
        </p:nvGrpSpPr>
        <p:grpSpPr>
          <a:xfrm>
            <a:off x="13120688" y="8095297"/>
            <a:ext cx="737235" cy="737235"/>
            <a:chOff x="0" y="0"/>
            <a:chExt cx="982980" cy="982980"/>
          </a:xfrm>
        </p:grpSpPr>
        <p:sp>
          <p:nvSpPr>
            <p:cNvPr id="132" name="Freeform 132"/>
            <p:cNvSpPr/>
            <p:nvPr/>
          </p:nvSpPr>
          <p:spPr>
            <a:xfrm>
              <a:off x="46990" y="38100"/>
              <a:ext cx="872490" cy="897890"/>
            </a:xfrm>
            <a:custGeom>
              <a:avLst/>
              <a:gdLst/>
              <a:ahLst/>
              <a:cxnLst/>
              <a:rect l="l" t="t" r="r" b="b"/>
              <a:pathLst>
                <a:path w="872490" h="897890">
                  <a:moveTo>
                    <a:pt x="871220" y="317500"/>
                  </a:moveTo>
                  <a:cubicBezTo>
                    <a:pt x="872490" y="598170"/>
                    <a:pt x="839470" y="669290"/>
                    <a:pt x="797560" y="723900"/>
                  </a:cubicBezTo>
                  <a:cubicBezTo>
                    <a:pt x="754380" y="778510"/>
                    <a:pt x="692150" y="826770"/>
                    <a:pt x="629920" y="854710"/>
                  </a:cubicBezTo>
                  <a:cubicBezTo>
                    <a:pt x="566420" y="883920"/>
                    <a:pt x="488950" y="897890"/>
                    <a:pt x="420370" y="894080"/>
                  </a:cubicBezTo>
                  <a:cubicBezTo>
                    <a:pt x="351790" y="889000"/>
                    <a:pt x="276860" y="866140"/>
                    <a:pt x="217170" y="830580"/>
                  </a:cubicBezTo>
                  <a:cubicBezTo>
                    <a:pt x="158750" y="795020"/>
                    <a:pt x="102870" y="739140"/>
                    <a:pt x="67310" y="679450"/>
                  </a:cubicBezTo>
                  <a:cubicBezTo>
                    <a:pt x="31750" y="621030"/>
                    <a:pt x="7620" y="546100"/>
                    <a:pt x="3810" y="476250"/>
                  </a:cubicBezTo>
                  <a:cubicBezTo>
                    <a:pt x="0" y="407670"/>
                    <a:pt x="13970" y="330200"/>
                    <a:pt x="41910" y="267970"/>
                  </a:cubicBezTo>
                  <a:cubicBezTo>
                    <a:pt x="69850" y="204470"/>
                    <a:pt x="119380" y="142240"/>
                    <a:pt x="172720" y="100330"/>
                  </a:cubicBezTo>
                  <a:cubicBezTo>
                    <a:pt x="227330" y="57150"/>
                    <a:pt x="299720" y="25400"/>
                    <a:pt x="367030" y="12700"/>
                  </a:cubicBezTo>
                  <a:cubicBezTo>
                    <a:pt x="435610" y="0"/>
                    <a:pt x="514350" y="5080"/>
                    <a:pt x="579120" y="25400"/>
                  </a:cubicBezTo>
                  <a:cubicBezTo>
                    <a:pt x="645160" y="45720"/>
                    <a:pt x="762000" y="135890"/>
                    <a:pt x="762000" y="13589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3" name="Group 133"/>
          <p:cNvGrpSpPr/>
          <p:nvPr/>
        </p:nvGrpSpPr>
        <p:grpSpPr>
          <a:xfrm>
            <a:off x="12189143" y="7947660"/>
            <a:ext cx="2360295" cy="942023"/>
            <a:chOff x="0" y="0"/>
            <a:chExt cx="3147060" cy="1256030"/>
          </a:xfrm>
        </p:grpSpPr>
        <p:sp>
          <p:nvSpPr>
            <p:cNvPr id="134" name="Freeform 134"/>
            <p:cNvSpPr/>
            <p:nvPr/>
          </p:nvSpPr>
          <p:spPr>
            <a:xfrm>
              <a:off x="50800" y="50800"/>
              <a:ext cx="3048000" cy="1192530"/>
            </a:xfrm>
            <a:custGeom>
              <a:avLst/>
              <a:gdLst/>
              <a:ahLst/>
              <a:cxnLst/>
              <a:rect l="l" t="t" r="r" b="b"/>
              <a:pathLst>
                <a:path w="3048000" h="1192530">
                  <a:moveTo>
                    <a:pt x="0" y="590550"/>
                  </a:moveTo>
                  <a:cubicBezTo>
                    <a:pt x="8890" y="520700"/>
                    <a:pt x="6350" y="499110"/>
                    <a:pt x="8890" y="485140"/>
                  </a:cubicBezTo>
                  <a:cubicBezTo>
                    <a:pt x="11430" y="474980"/>
                    <a:pt x="16510" y="468630"/>
                    <a:pt x="19050" y="459740"/>
                  </a:cubicBezTo>
                  <a:cubicBezTo>
                    <a:pt x="20320" y="450850"/>
                    <a:pt x="19050" y="443230"/>
                    <a:pt x="22860" y="433070"/>
                  </a:cubicBezTo>
                  <a:cubicBezTo>
                    <a:pt x="26670" y="420370"/>
                    <a:pt x="39370" y="402590"/>
                    <a:pt x="46990" y="386080"/>
                  </a:cubicBezTo>
                  <a:cubicBezTo>
                    <a:pt x="53340" y="369570"/>
                    <a:pt x="58420" y="349250"/>
                    <a:pt x="66040" y="336550"/>
                  </a:cubicBezTo>
                  <a:cubicBezTo>
                    <a:pt x="71120" y="327660"/>
                    <a:pt x="77470" y="323850"/>
                    <a:pt x="82550" y="316230"/>
                  </a:cubicBezTo>
                  <a:cubicBezTo>
                    <a:pt x="87630" y="308610"/>
                    <a:pt x="88900" y="300990"/>
                    <a:pt x="93980" y="292100"/>
                  </a:cubicBezTo>
                  <a:cubicBezTo>
                    <a:pt x="102870" y="280670"/>
                    <a:pt x="120650" y="267970"/>
                    <a:pt x="132080" y="255270"/>
                  </a:cubicBezTo>
                  <a:cubicBezTo>
                    <a:pt x="144780" y="242570"/>
                    <a:pt x="154940" y="223520"/>
                    <a:pt x="166370" y="214630"/>
                  </a:cubicBezTo>
                  <a:cubicBezTo>
                    <a:pt x="173990" y="207010"/>
                    <a:pt x="181610" y="205740"/>
                    <a:pt x="187960" y="200660"/>
                  </a:cubicBezTo>
                  <a:cubicBezTo>
                    <a:pt x="195580" y="194310"/>
                    <a:pt x="199390" y="187960"/>
                    <a:pt x="207010" y="181610"/>
                  </a:cubicBezTo>
                  <a:cubicBezTo>
                    <a:pt x="219710" y="172720"/>
                    <a:pt x="240030" y="166370"/>
                    <a:pt x="255270" y="158750"/>
                  </a:cubicBezTo>
                  <a:cubicBezTo>
                    <a:pt x="270510" y="149860"/>
                    <a:pt x="287020" y="135890"/>
                    <a:pt x="299720" y="130810"/>
                  </a:cubicBezTo>
                  <a:cubicBezTo>
                    <a:pt x="309880" y="127000"/>
                    <a:pt x="317500" y="127000"/>
                    <a:pt x="326390" y="124460"/>
                  </a:cubicBezTo>
                  <a:cubicBezTo>
                    <a:pt x="334010" y="120650"/>
                    <a:pt x="340360" y="115570"/>
                    <a:pt x="350520" y="113030"/>
                  </a:cubicBezTo>
                  <a:cubicBezTo>
                    <a:pt x="364490" y="107950"/>
                    <a:pt x="384810" y="109220"/>
                    <a:pt x="402590" y="105410"/>
                  </a:cubicBezTo>
                  <a:cubicBezTo>
                    <a:pt x="420370" y="102870"/>
                    <a:pt x="427990" y="97790"/>
                    <a:pt x="454660" y="93980"/>
                  </a:cubicBezTo>
                  <a:cubicBezTo>
                    <a:pt x="527050" y="82550"/>
                    <a:pt x="756920" y="76200"/>
                    <a:pt x="872490" y="64770"/>
                  </a:cubicBezTo>
                  <a:cubicBezTo>
                    <a:pt x="955040" y="55880"/>
                    <a:pt x="1051560" y="45720"/>
                    <a:pt x="1084580" y="38100"/>
                  </a:cubicBezTo>
                  <a:cubicBezTo>
                    <a:pt x="1096010" y="35560"/>
                    <a:pt x="1098550" y="31750"/>
                    <a:pt x="1104900" y="30480"/>
                  </a:cubicBezTo>
                  <a:cubicBezTo>
                    <a:pt x="1111250" y="29210"/>
                    <a:pt x="1113790" y="33020"/>
                    <a:pt x="1123950" y="33020"/>
                  </a:cubicBezTo>
                  <a:cubicBezTo>
                    <a:pt x="1159510" y="33020"/>
                    <a:pt x="1385570" y="0"/>
                    <a:pt x="1388110" y="0"/>
                  </a:cubicBezTo>
                  <a:cubicBezTo>
                    <a:pt x="1388110" y="0"/>
                    <a:pt x="1426210" y="5080"/>
                    <a:pt x="1446530" y="7620"/>
                  </a:cubicBezTo>
                  <a:cubicBezTo>
                    <a:pt x="1465580" y="11430"/>
                    <a:pt x="1502410" y="16510"/>
                    <a:pt x="1503680" y="16510"/>
                  </a:cubicBezTo>
                  <a:cubicBezTo>
                    <a:pt x="1504950" y="16510"/>
                    <a:pt x="1539240" y="31750"/>
                    <a:pt x="1557020" y="38100"/>
                  </a:cubicBezTo>
                  <a:cubicBezTo>
                    <a:pt x="1576070" y="45720"/>
                    <a:pt x="1610360" y="59690"/>
                    <a:pt x="1611630" y="59690"/>
                  </a:cubicBezTo>
                  <a:cubicBezTo>
                    <a:pt x="1611630" y="60960"/>
                    <a:pt x="1611630" y="60960"/>
                    <a:pt x="1611630" y="60960"/>
                  </a:cubicBezTo>
                  <a:cubicBezTo>
                    <a:pt x="1612900" y="60960"/>
                    <a:pt x="1643380" y="82550"/>
                    <a:pt x="1658620" y="93980"/>
                  </a:cubicBezTo>
                  <a:cubicBezTo>
                    <a:pt x="1675130" y="105410"/>
                    <a:pt x="1705610" y="128270"/>
                    <a:pt x="1705610" y="128270"/>
                  </a:cubicBezTo>
                  <a:cubicBezTo>
                    <a:pt x="1706880" y="129540"/>
                    <a:pt x="1732280" y="158750"/>
                    <a:pt x="1743710" y="172720"/>
                  </a:cubicBezTo>
                  <a:cubicBezTo>
                    <a:pt x="1753870" y="185420"/>
                    <a:pt x="1755140" y="200660"/>
                    <a:pt x="1774190" y="209550"/>
                  </a:cubicBezTo>
                  <a:cubicBezTo>
                    <a:pt x="1837690" y="240030"/>
                    <a:pt x="2263140" y="215900"/>
                    <a:pt x="2264410" y="215900"/>
                  </a:cubicBezTo>
                  <a:cubicBezTo>
                    <a:pt x="2265680" y="215900"/>
                    <a:pt x="2301240" y="218440"/>
                    <a:pt x="2320290" y="218440"/>
                  </a:cubicBezTo>
                  <a:cubicBezTo>
                    <a:pt x="2339340" y="219710"/>
                    <a:pt x="2376170" y="222250"/>
                    <a:pt x="2376170" y="222250"/>
                  </a:cubicBezTo>
                  <a:cubicBezTo>
                    <a:pt x="2377440" y="222250"/>
                    <a:pt x="2423160" y="237490"/>
                    <a:pt x="2430780" y="240030"/>
                  </a:cubicBezTo>
                  <a:cubicBezTo>
                    <a:pt x="2432050" y="240030"/>
                    <a:pt x="2432050" y="240030"/>
                    <a:pt x="2433320" y="240030"/>
                  </a:cubicBezTo>
                  <a:cubicBezTo>
                    <a:pt x="2447290" y="242570"/>
                    <a:pt x="2547620" y="236220"/>
                    <a:pt x="2595880" y="238760"/>
                  </a:cubicBezTo>
                  <a:cubicBezTo>
                    <a:pt x="2635250" y="240030"/>
                    <a:pt x="2668270" y="242570"/>
                    <a:pt x="2703830" y="251460"/>
                  </a:cubicBezTo>
                  <a:cubicBezTo>
                    <a:pt x="2738120" y="260350"/>
                    <a:pt x="2773680" y="273050"/>
                    <a:pt x="2805430" y="289560"/>
                  </a:cubicBezTo>
                  <a:cubicBezTo>
                    <a:pt x="2837180" y="306070"/>
                    <a:pt x="2867660" y="327660"/>
                    <a:pt x="2895600" y="351790"/>
                  </a:cubicBezTo>
                  <a:cubicBezTo>
                    <a:pt x="2922270" y="375920"/>
                    <a:pt x="2946400" y="403860"/>
                    <a:pt x="2966720" y="433070"/>
                  </a:cubicBezTo>
                  <a:cubicBezTo>
                    <a:pt x="2987040" y="462280"/>
                    <a:pt x="3004820" y="496570"/>
                    <a:pt x="3017520" y="529590"/>
                  </a:cubicBezTo>
                  <a:cubicBezTo>
                    <a:pt x="3030220" y="563880"/>
                    <a:pt x="3039110" y="599440"/>
                    <a:pt x="3044190" y="635000"/>
                  </a:cubicBezTo>
                  <a:cubicBezTo>
                    <a:pt x="3048000" y="670560"/>
                    <a:pt x="3048000" y="708660"/>
                    <a:pt x="3044190" y="744220"/>
                  </a:cubicBezTo>
                  <a:cubicBezTo>
                    <a:pt x="3039110" y="779780"/>
                    <a:pt x="3030220" y="816610"/>
                    <a:pt x="3017520" y="849630"/>
                  </a:cubicBezTo>
                  <a:cubicBezTo>
                    <a:pt x="3004820" y="883920"/>
                    <a:pt x="2987040" y="916940"/>
                    <a:pt x="2966720" y="946150"/>
                  </a:cubicBezTo>
                  <a:cubicBezTo>
                    <a:pt x="2946400" y="975360"/>
                    <a:pt x="2922270" y="1003300"/>
                    <a:pt x="2895600" y="1027430"/>
                  </a:cubicBezTo>
                  <a:cubicBezTo>
                    <a:pt x="2867660" y="1051560"/>
                    <a:pt x="2837180" y="1073150"/>
                    <a:pt x="2805430" y="1089660"/>
                  </a:cubicBezTo>
                  <a:cubicBezTo>
                    <a:pt x="2773680" y="1106170"/>
                    <a:pt x="2738120" y="1118870"/>
                    <a:pt x="2703830" y="1127760"/>
                  </a:cubicBezTo>
                  <a:cubicBezTo>
                    <a:pt x="2668270" y="1136650"/>
                    <a:pt x="2637790" y="1139190"/>
                    <a:pt x="2595880" y="1141730"/>
                  </a:cubicBezTo>
                  <a:cubicBezTo>
                    <a:pt x="2533650" y="1144270"/>
                    <a:pt x="2418080" y="1134110"/>
                    <a:pt x="2369820" y="1137920"/>
                  </a:cubicBezTo>
                  <a:cubicBezTo>
                    <a:pt x="2345690" y="1140460"/>
                    <a:pt x="2319020" y="1146810"/>
                    <a:pt x="2317750" y="1146810"/>
                  </a:cubicBezTo>
                  <a:cubicBezTo>
                    <a:pt x="2316480" y="1146810"/>
                    <a:pt x="2222500" y="1153160"/>
                    <a:pt x="2160270" y="1153160"/>
                  </a:cubicBezTo>
                  <a:cubicBezTo>
                    <a:pt x="2065020" y="1154430"/>
                    <a:pt x="1884680" y="1150620"/>
                    <a:pt x="1802130" y="1150620"/>
                  </a:cubicBezTo>
                  <a:cubicBezTo>
                    <a:pt x="1758950" y="1150620"/>
                    <a:pt x="1751330" y="1150620"/>
                    <a:pt x="1703070" y="1150620"/>
                  </a:cubicBezTo>
                  <a:cubicBezTo>
                    <a:pt x="1578610" y="1150620"/>
                    <a:pt x="1184910" y="1192530"/>
                    <a:pt x="1033780" y="1150620"/>
                  </a:cubicBezTo>
                  <a:cubicBezTo>
                    <a:pt x="948690" y="1126490"/>
                    <a:pt x="905510" y="1049020"/>
                    <a:pt x="848360" y="1036320"/>
                  </a:cubicBezTo>
                  <a:cubicBezTo>
                    <a:pt x="805180" y="1027430"/>
                    <a:pt x="773430" y="1047750"/>
                    <a:pt x="727710" y="1052830"/>
                  </a:cubicBezTo>
                  <a:cubicBezTo>
                    <a:pt x="669290" y="1059180"/>
                    <a:pt x="570230" y="1070610"/>
                    <a:pt x="524510" y="1070610"/>
                  </a:cubicBezTo>
                  <a:cubicBezTo>
                    <a:pt x="500380" y="1070610"/>
                    <a:pt x="488950" y="1065530"/>
                    <a:pt x="471170" y="1065530"/>
                  </a:cubicBezTo>
                  <a:cubicBezTo>
                    <a:pt x="453390" y="1064260"/>
                    <a:pt x="431800" y="1068070"/>
                    <a:pt x="417830" y="1066800"/>
                  </a:cubicBezTo>
                  <a:cubicBezTo>
                    <a:pt x="407670" y="1064260"/>
                    <a:pt x="401320" y="1060450"/>
                    <a:pt x="392430" y="1057910"/>
                  </a:cubicBezTo>
                  <a:cubicBezTo>
                    <a:pt x="383540" y="1056640"/>
                    <a:pt x="375920" y="1057910"/>
                    <a:pt x="365760" y="1055370"/>
                  </a:cubicBezTo>
                  <a:cubicBezTo>
                    <a:pt x="351790" y="1051560"/>
                    <a:pt x="334010" y="1040130"/>
                    <a:pt x="317500" y="1033780"/>
                  </a:cubicBezTo>
                  <a:cubicBezTo>
                    <a:pt x="300990" y="1027430"/>
                    <a:pt x="279400" y="1024890"/>
                    <a:pt x="266700" y="1018540"/>
                  </a:cubicBezTo>
                  <a:cubicBezTo>
                    <a:pt x="257810" y="1013460"/>
                    <a:pt x="252730" y="1007110"/>
                    <a:pt x="245110" y="1002030"/>
                  </a:cubicBezTo>
                  <a:cubicBezTo>
                    <a:pt x="237490" y="998220"/>
                    <a:pt x="229870" y="996950"/>
                    <a:pt x="220980" y="991870"/>
                  </a:cubicBezTo>
                  <a:cubicBezTo>
                    <a:pt x="209550" y="984250"/>
                    <a:pt x="195580" y="966470"/>
                    <a:pt x="181610" y="956310"/>
                  </a:cubicBezTo>
                  <a:cubicBezTo>
                    <a:pt x="168910" y="944880"/>
                    <a:pt x="149860" y="934720"/>
                    <a:pt x="139700" y="924560"/>
                  </a:cubicBezTo>
                  <a:cubicBezTo>
                    <a:pt x="132080" y="916940"/>
                    <a:pt x="129540" y="909320"/>
                    <a:pt x="124460" y="902970"/>
                  </a:cubicBezTo>
                  <a:cubicBezTo>
                    <a:pt x="118110" y="896620"/>
                    <a:pt x="110490" y="892810"/>
                    <a:pt x="104140" y="885190"/>
                  </a:cubicBezTo>
                  <a:cubicBezTo>
                    <a:pt x="95250" y="873760"/>
                    <a:pt x="87630" y="853440"/>
                    <a:pt x="78740" y="838200"/>
                  </a:cubicBezTo>
                  <a:cubicBezTo>
                    <a:pt x="69850" y="822960"/>
                    <a:pt x="54610" y="807720"/>
                    <a:pt x="48260" y="795020"/>
                  </a:cubicBezTo>
                  <a:cubicBezTo>
                    <a:pt x="44450" y="786130"/>
                    <a:pt x="44450" y="777240"/>
                    <a:pt x="40640" y="769620"/>
                  </a:cubicBezTo>
                  <a:cubicBezTo>
                    <a:pt x="36830" y="760730"/>
                    <a:pt x="31750" y="755650"/>
                    <a:pt x="27940" y="746760"/>
                  </a:cubicBezTo>
                  <a:cubicBezTo>
                    <a:pt x="22860" y="732790"/>
                    <a:pt x="22860" y="711200"/>
                    <a:pt x="19050" y="693420"/>
                  </a:cubicBezTo>
                  <a:cubicBezTo>
                    <a:pt x="13970" y="676910"/>
                    <a:pt x="5080" y="657860"/>
                    <a:pt x="3810" y="642620"/>
                  </a:cubicBezTo>
                  <a:cubicBezTo>
                    <a:pt x="2540" y="632460"/>
                    <a:pt x="5080" y="624840"/>
                    <a:pt x="3810" y="615950"/>
                  </a:cubicBezTo>
                  <a:cubicBezTo>
                    <a:pt x="3810" y="607060"/>
                    <a:pt x="0" y="590550"/>
                    <a:pt x="0" y="59055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5" name="Group 135"/>
          <p:cNvGrpSpPr/>
          <p:nvPr/>
        </p:nvGrpSpPr>
        <p:grpSpPr>
          <a:xfrm>
            <a:off x="11090910" y="1907858"/>
            <a:ext cx="1244918" cy="424815"/>
            <a:chOff x="0" y="0"/>
            <a:chExt cx="1659890" cy="566420"/>
          </a:xfrm>
        </p:grpSpPr>
        <p:sp>
          <p:nvSpPr>
            <p:cNvPr id="136" name="Freeform 136"/>
            <p:cNvSpPr/>
            <p:nvPr/>
          </p:nvSpPr>
          <p:spPr>
            <a:xfrm>
              <a:off x="48260" y="48260"/>
              <a:ext cx="1563370" cy="473710"/>
            </a:xfrm>
            <a:custGeom>
              <a:avLst/>
              <a:gdLst/>
              <a:ahLst/>
              <a:cxnLst/>
              <a:rect l="l" t="t" r="r" b="b"/>
              <a:pathLst>
                <a:path w="1563370" h="473710">
                  <a:moveTo>
                    <a:pt x="1421130" y="328930"/>
                  </a:moveTo>
                  <a:cubicBezTo>
                    <a:pt x="1093470" y="342900"/>
                    <a:pt x="984250" y="328930"/>
                    <a:pt x="862330" y="328930"/>
                  </a:cubicBezTo>
                  <a:cubicBezTo>
                    <a:pt x="712470" y="330200"/>
                    <a:pt x="499110" y="372110"/>
                    <a:pt x="359410" y="354330"/>
                  </a:cubicBezTo>
                  <a:cubicBezTo>
                    <a:pt x="256540" y="341630"/>
                    <a:pt x="157480" y="306070"/>
                    <a:pt x="99060" y="274320"/>
                  </a:cubicBezTo>
                  <a:cubicBezTo>
                    <a:pt x="63500" y="255270"/>
                    <a:pt x="36830" y="234950"/>
                    <a:pt x="21590" y="212090"/>
                  </a:cubicBezTo>
                  <a:cubicBezTo>
                    <a:pt x="8890" y="193040"/>
                    <a:pt x="2540" y="171450"/>
                    <a:pt x="2540" y="147320"/>
                  </a:cubicBezTo>
                  <a:cubicBezTo>
                    <a:pt x="2540" y="119380"/>
                    <a:pt x="16510" y="77470"/>
                    <a:pt x="33020" y="53340"/>
                  </a:cubicBezTo>
                  <a:cubicBezTo>
                    <a:pt x="46990" y="34290"/>
                    <a:pt x="66040" y="21590"/>
                    <a:pt x="86360" y="12700"/>
                  </a:cubicBezTo>
                  <a:cubicBezTo>
                    <a:pt x="106680" y="5080"/>
                    <a:pt x="123190" y="0"/>
                    <a:pt x="152400" y="2540"/>
                  </a:cubicBezTo>
                  <a:cubicBezTo>
                    <a:pt x="212090" y="6350"/>
                    <a:pt x="345440" y="76200"/>
                    <a:pt x="424180" y="88900"/>
                  </a:cubicBezTo>
                  <a:cubicBezTo>
                    <a:pt x="482600" y="99060"/>
                    <a:pt x="529590" y="85090"/>
                    <a:pt x="582930" y="90170"/>
                  </a:cubicBezTo>
                  <a:cubicBezTo>
                    <a:pt x="635000" y="95250"/>
                    <a:pt x="720090" y="85090"/>
                    <a:pt x="740410" y="116840"/>
                  </a:cubicBezTo>
                  <a:cubicBezTo>
                    <a:pt x="763270" y="151130"/>
                    <a:pt x="731520" y="266700"/>
                    <a:pt x="694690" y="304800"/>
                  </a:cubicBezTo>
                  <a:cubicBezTo>
                    <a:pt x="660400" y="340360"/>
                    <a:pt x="586740" y="345440"/>
                    <a:pt x="534670" y="350520"/>
                  </a:cubicBezTo>
                  <a:cubicBezTo>
                    <a:pt x="483870" y="354330"/>
                    <a:pt x="438150" y="334010"/>
                    <a:pt x="384810" y="335280"/>
                  </a:cubicBezTo>
                  <a:cubicBezTo>
                    <a:pt x="320040" y="335280"/>
                    <a:pt x="227330" y="370840"/>
                    <a:pt x="173990" y="359410"/>
                  </a:cubicBezTo>
                  <a:cubicBezTo>
                    <a:pt x="138430" y="351790"/>
                    <a:pt x="109220" y="331470"/>
                    <a:pt x="90170" y="307340"/>
                  </a:cubicBezTo>
                  <a:cubicBezTo>
                    <a:pt x="71120" y="281940"/>
                    <a:pt x="59690" y="242570"/>
                    <a:pt x="62230" y="212090"/>
                  </a:cubicBezTo>
                  <a:cubicBezTo>
                    <a:pt x="64770" y="181610"/>
                    <a:pt x="81280" y="143510"/>
                    <a:pt x="104140" y="121920"/>
                  </a:cubicBezTo>
                  <a:cubicBezTo>
                    <a:pt x="125730" y="100330"/>
                    <a:pt x="160020" y="88900"/>
                    <a:pt x="194310" y="82550"/>
                  </a:cubicBezTo>
                  <a:cubicBezTo>
                    <a:pt x="238760" y="74930"/>
                    <a:pt x="298450" y="82550"/>
                    <a:pt x="347980" y="90170"/>
                  </a:cubicBezTo>
                  <a:cubicBezTo>
                    <a:pt x="394970" y="96520"/>
                    <a:pt x="440690" y="101600"/>
                    <a:pt x="485140" y="123190"/>
                  </a:cubicBezTo>
                  <a:cubicBezTo>
                    <a:pt x="538480" y="147320"/>
                    <a:pt x="594360" y="243840"/>
                    <a:pt x="641350" y="242570"/>
                  </a:cubicBezTo>
                  <a:cubicBezTo>
                    <a:pt x="680720" y="241300"/>
                    <a:pt x="703580" y="154940"/>
                    <a:pt x="749300" y="144780"/>
                  </a:cubicBezTo>
                  <a:cubicBezTo>
                    <a:pt x="806450" y="132080"/>
                    <a:pt x="925830" y="176530"/>
                    <a:pt x="963930" y="212090"/>
                  </a:cubicBezTo>
                  <a:cubicBezTo>
                    <a:pt x="986790" y="234950"/>
                    <a:pt x="991870" y="271780"/>
                    <a:pt x="994410" y="295910"/>
                  </a:cubicBezTo>
                  <a:cubicBezTo>
                    <a:pt x="996950" y="312420"/>
                    <a:pt x="995680" y="323850"/>
                    <a:pt x="989330" y="340360"/>
                  </a:cubicBezTo>
                  <a:cubicBezTo>
                    <a:pt x="980440" y="361950"/>
                    <a:pt x="960120" y="396240"/>
                    <a:pt x="937260" y="412750"/>
                  </a:cubicBezTo>
                  <a:cubicBezTo>
                    <a:pt x="914400" y="429260"/>
                    <a:pt x="876300" y="438150"/>
                    <a:pt x="852170" y="439420"/>
                  </a:cubicBezTo>
                  <a:cubicBezTo>
                    <a:pt x="835660" y="440690"/>
                    <a:pt x="822960" y="438150"/>
                    <a:pt x="807720" y="431800"/>
                  </a:cubicBezTo>
                  <a:cubicBezTo>
                    <a:pt x="786130" y="421640"/>
                    <a:pt x="753110" y="394970"/>
                    <a:pt x="737870" y="375920"/>
                  </a:cubicBezTo>
                  <a:cubicBezTo>
                    <a:pt x="727710" y="361950"/>
                    <a:pt x="722630" y="351790"/>
                    <a:pt x="720090" y="334010"/>
                  </a:cubicBezTo>
                  <a:cubicBezTo>
                    <a:pt x="716280" y="311150"/>
                    <a:pt x="715010" y="271780"/>
                    <a:pt x="726440" y="245110"/>
                  </a:cubicBezTo>
                  <a:cubicBezTo>
                    <a:pt x="737870" y="219710"/>
                    <a:pt x="760730" y="193040"/>
                    <a:pt x="786130" y="179070"/>
                  </a:cubicBezTo>
                  <a:cubicBezTo>
                    <a:pt x="810260" y="165100"/>
                    <a:pt x="844550" y="157480"/>
                    <a:pt x="872490" y="161290"/>
                  </a:cubicBezTo>
                  <a:cubicBezTo>
                    <a:pt x="900430" y="165100"/>
                    <a:pt x="933450" y="180340"/>
                    <a:pt x="953770" y="200660"/>
                  </a:cubicBezTo>
                  <a:cubicBezTo>
                    <a:pt x="972820" y="220980"/>
                    <a:pt x="989330" y="252730"/>
                    <a:pt x="993140" y="280670"/>
                  </a:cubicBezTo>
                  <a:cubicBezTo>
                    <a:pt x="996950" y="308610"/>
                    <a:pt x="990600" y="342900"/>
                    <a:pt x="976630" y="368300"/>
                  </a:cubicBezTo>
                  <a:cubicBezTo>
                    <a:pt x="963930" y="392430"/>
                    <a:pt x="932180" y="416560"/>
                    <a:pt x="910590" y="427990"/>
                  </a:cubicBezTo>
                  <a:cubicBezTo>
                    <a:pt x="896620" y="435610"/>
                    <a:pt x="883920" y="439420"/>
                    <a:pt x="867410" y="439420"/>
                  </a:cubicBezTo>
                  <a:cubicBezTo>
                    <a:pt x="843280" y="439420"/>
                    <a:pt x="801370" y="429260"/>
                    <a:pt x="781050" y="417830"/>
                  </a:cubicBezTo>
                  <a:cubicBezTo>
                    <a:pt x="765810" y="410210"/>
                    <a:pt x="745490" y="392430"/>
                    <a:pt x="746760" y="388620"/>
                  </a:cubicBezTo>
                  <a:cubicBezTo>
                    <a:pt x="749300" y="383540"/>
                    <a:pt x="806450" y="392430"/>
                    <a:pt x="807720" y="400050"/>
                  </a:cubicBezTo>
                  <a:cubicBezTo>
                    <a:pt x="808990" y="412750"/>
                    <a:pt x="713740" y="459740"/>
                    <a:pt x="664210" y="467360"/>
                  </a:cubicBezTo>
                  <a:cubicBezTo>
                    <a:pt x="617220" y="473710"/>
                    <a:pt x="567690" y="457200"/>
                    <a:pt x="519430" y="443230"/>
                  </a:cubicBezTo>
                  <a:cubicBezTo>
                    <a:pt x="468630" y="427990"/>
                    <a:pt x="424180" y="393700"/>
                    <a:pt x="367030" y="377190"/>
                  </a:cubicBezTo>
                  <a:cubicBezTo>
                    <a:pt x="299720" y="359410"/>
                    <a:pt x="193040" y="374650"/>
                    <a:pt x="142240" y="349250"/>
                  </a:cubicBezTo>
                  <a:cubicBezTo>
                    <a:pt x="107950" y="332740"/>
                    <a:pt x="86360" y="303530"/>
                    <a:pt x="73660" y="278130"/>
                  </a:cubicBezTo>
                  <a:cubicBezTo>
                    <a:pt x="62230" y="256540"/>
                    <a:pt x="60960" y="233680"/>
                    <a:pt x="62230" y="212090"/>
                  </a:cubicBezTo>
                  <a:cubicBezTo>
                    <a:pt x="63500" y="190500"/>
                    <a:pt x="69850" y="167640"/>
                    <a:pt x="82550" y="148590"/>
                  </a:cubicBezTo>
                  <a:cubicBezTo>
                    <a:pt x="99060" y="125730"/>
                    <a:pt x="139700" y="97790"/>
                    <a:pt x="161290" y="88900"/>
                  </a:cubicBezTo>
                  <a:cubicBezTo>
                    <a:pt x="173990" y="82550"/>
                    <a:pt x="194310" y="80010"/>
                    <a:pt x="194310" y="82550"/>
                  </a:cubicBezTo>
                  <a:cubicBezTo>
                    <a:pt x="196850" y="86360"/>
                    <a:pt x="125730" y="124460"/>
                    <a:pt x="127000" y="127000"/>
                  </a:cubicBezTo>
                  <a:cubicBezTo>
                    <a:pt x="129540" y="132080"/>
                    <a:pt x="252730" y="67310"/>
                    <a:pt x="312420" y="55880"/>
                  </a:cubicBezTo>
                  <a:cubicBezTo>
                    <a:pt x="364490" y="45720"/>
                    <a:pt x="405130" y="53340"/>
                    <a:pt x="463550" y="55880"/>
                  </a:cubicBezTo>
                  <a:cubicBezTo>
                    <a:pt x="544830" y="60960"/>
                    <a:pt x="674370" y="74930"/>
                    <a:pt x="751840" y="90170"/>
                  </a:cubicBezTo>
                  <a:cubicBezTo>
                    <a:pt x="807720" y="100330"/>
                    <a:pt x="861060" y="99060"/>
                    <a:pt x="891540" y="128270"/>
                  </a:cubicBezTo>
                  <a:cubicBezTo>
                    <a:pt x="922020" y="157480"/>
                    <a:pt x="951230" y="222250"/>
                    <a:pt x="937260" y="261620"/>
                  </a:cubicBezTo>
                  <a:cubicBezTo>
                    <a:pt x="918210" y="313690"/>
                    <a:pt x="792480" y="382270"/>
                    <a:pt x="726440" y="394970"/>
                  </a:cubicBezTo>
                  <a:cubicBezTo>
                    <a:pt x="676910" y="405130"/>
                    <a:pt x="631190" y="374650"/>
                    <a:pt x="582930" y="369570"/>
                  </a:cubicBezTo>
                  <a:cubicBezTo>
                    <a:pt x="533400" y="365760"/>
                    <a:pt x="483870" y="372110"/>
                    <a:pt x="435610" y="368300"/>
                  </a:cubicBezTo>
                  <a:cubicBezTo>
                    <a:pt x="384810" y="364490"/>
                    <a:pt x="339090" y="360680"/>
                    <a:pt x="284480" y="346710"/>
                  </a:cubicBezTo>
                  <a:cubicBezTo>
                    <a:pt x="218440" y="328930"/>
                    <a:pt x="115570" y="295910"/>
                    <a:pt x="68580" y="260350"/>
                  </a:cubicBezTo>
                  <a:cubicBezTo>
                    <a:pt x="36830" y="236220"/>
                    <a:pt x="17780" y="208280"/>
                    <a:pt x="7620" y="181610"/>
                  </a:cubicBezTo>
                  <a:cubicBezTo>
                    <a:pt x="0" y="158750"/>
                    <a:pt x="1270" y="135890"/>
                    <a:pt x="5080" y="114300"/>
                  </a:cubicBezTo>
                  <a:cubicBezTo>
                    <a:pt x="8890" y="92710"/>
                    <a:pt x="20320" y="71120"/>
                    <a:pt x="33020" y="53340"/>
                  </a:cubicBezTo>
                  <a:cubicBezTo>
                    <a:pt x="46990" y="36830"/>
                    <a:pt x="66040" y="21590"/>
                    <a:pt x="86360" y="12700"/>
                  </a:cubicBezTo>
                  <a:cubicBezTo>
                    <a:pt x="106680" y="5080"/>
                    <a:pt x="123190" y="0"/>
                    <a:pt x="152400" y="2540"/>
                  </a:cubicBezTo>
                  <a:cubicBezTo>
                    <a:pt x="213360" y="5080"/>
                    <a:pt x="335280" y="72390"/>
                    <a:pt x="430530" y="80010"/>
                  </a:cubicBezTo>
                  <a:cubicBezTo>
                    <a:pt x="525780" y="88900"/>
                    <a:pt x="615950" y="53340"/>
                    <a:pt x="723900" y="49530"/>
                  </a:cubicBezTo>
                  <a:cubicBezTo>
                    <a:pt x="857250" y="45720"/>
                    <a:pt x="1061720" y="72390"/>
                    <a:pt x="1174750" y="68580"/>
                  </a:cubicBezTo>
                  <a:cubicBezTo>
                    <a:pt x="1242060" y="66040"/>
                    <a:pt x="1286510" y="52070"/>
                    <a:pt x="1337310" y="49530"/>
                  </a:cubicBezTo>
                  <a:cubicBezTo>
                    <a:pt x="1379220" y="48260"/>
                    <a:pt x="1421130" y="43180"/>
                    <a:pt x="1455420" y="54610"/>
                  </a:cubicBezTo>
                  <a:cubicBezTo>
                    <a:pt x="1485900" y="64770"/>
                    <a:pt x="1518920" y="85090"/>
                    <a:pt x="1536700" y="110490"/>
                  </a:cubicBezTo>
                  <a:cubicBezTo>
                    <a:pt x="1554480" y="135890"/>
                    <a:pt x="1563370" y="176530"/>
                    <a:pt x="1559560" y="207010"/>
                  </a:cubicBezTo>
                  <a:cubicBezTo>
                    <a:pt x="1557020" y="237490"/>
                    <a:pt x="1536700" y="274320"/>
                    <a:pt x="1513840" y="294640"/>
                  </a:cubicBezTo>
                  <a:cubicBezTo>
                    <a:pt x="1490980" y="314960"/>
                    <a:pt x="1421130" y="328930"/>
                    <a:pt x="1421130" y="328930"/>
                  </a:cubicBezTo>
                </a:path>
              </a:pathLst>
            </a:custGeom>
            <a:solidFill>
              <a:srgbClr val="4271C6"/>
            </a:solidFill>
            <a:ln cap="sq">
              <a:noFill/>
              <a:prstDash val="solid"/>
              <a:miter/>
            </a:ln>
          </p:spPr>
        </p:sp>
      </p:grpSp>
      <p:sp>
        <p:nvSpPr>
          <p:cNvPr id="137" name="AutoShape 137"/>
          <p:cNvSpPr/>
          <p:nvPr/>
        </p:nvSpPr>
        <p:spPr>
          <a:xfrm>
            <a:off x="10206990" y="3764280"/>
            <a:ext cx="3810" cy="1664330"/>
          </a:xfrm>
          <a:prstGeom prst="line">
            <a:avLst/>
          </a:prstGeom>
          <a:ln w="38100" cap="flat">
            <a:solidFill>
              <a:srgbClr val="4A6FF4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8" name="Group 138"/>
          <p:cNvGrpSpPr/>
          <p:nvPr/>
        </p:nvGrpSpPr>
        <p:grpSpPr>
          <a:xfrm>
            <a:off x="9382034" y="3009900"/>
            <a:ext cx="1779451" cy="1167765"/>
            <a:chOff x="0" y="0"/>
            <a:chExt cx="812800" cy="533400"/>
          </a:xfrm>
        </p:grpSpPr>
        <p:sp>
          <p:nvSpPr>
            <p:cNvPr id="139" name="Freeform 139"/>
            <p:cNvSpPr/>
            <p:nvPr/>
          </p:nvSpPr>
          <p:spPr>
            <a:xfrm>
              <a:off x="0" y="0"/>
              <a:ext cx="827989" cy="537638"/>
            </a:xfrm>
            <a:custGeom>
              <a:avLst/>
              <a:gdLst/>
              <a:ahLst/>
              <a:cxnLst/>
              <a:rect l="l" t="t" r="r" b="b"/>
              <a:pathLst>
                <a:path w="827989" h="537638">
                  <a:moveTo>
                    <a:pt x="461490" y="0"/>
                  </a:moveTo>
                  <a:cubicBezTo>
                    <a:pt x="470405" y="0"/>
                    <a:pt x="479374" y="0"/>
                    <a:pt x="488272" y="0"/>
                  </a:cubicBezTo>
                  <a:cubicBezTo>
                    <a:pt x="559210" y="8909"/>
                    <a:pt x="603543" y="38564"/>
                    <a:pt x="623736" y="87090"/>
                  </a:cubicBezTo>
                  <a:cubicBezTo>
                    <a:pt x="742003" y="80618"/>
                    <a:pt x="827989" y="172373"/>
                    <a:pt x="775586" y="262426"/>
                  </a:cubicBezTo>
                  <a:cubicBezTo>
                    <a:pt x="793012" y="281349"/>
                    <a:pt x="807550" y="302517"/>
                    <a:pt x="812800" y="330926"/>
                  </a:cubicBezTo>
                  <a:cubicBezTo>
                    <a:pt x="812800" y="339065"/>
                    <a:pt x="812800" y="347184"/>
                    <a:pt x="812800" y="355321"/>
                  </a:cubicBezTo>
                  <a:cubicBezTo>
                    <a:pt x="797154" y="427627"/>
                    <a:pt x="729827" y="476486"/>
                    <a:pt x="619295" y="463333"/>
                  </a:cubicBezTo>
                  <a:cubicBezTo>
                    <a:pt x="590856" y="500459"/>
                    <a:pt x="540252" y="537638"/>
                    <a:pt x="461507" y="533008"/>
                  </a:cubicBezTo>
                  <a:cubicBezTo>
                    <a:pt x="420804" y="530570"/>
                    <a:pt x="392488" y="516453"/>
                    <a:pt x="367697" y="499302"/>
                  </a:cubicBezTo>
                  <a:cubicBezTo>
                    <a:pt x="341584" y="513559"/>
                    <a:pt x="313304" y="524747"/>
                    <a:pt x="272443" y="524871"/>
                  </a:cubicBezTo>
                  <a:cubicBezTo>
                    <a:pt x="177910" y="525082"/>
                    <a:pt x="114672" y="470155"/>
                    <a:pt x="113139" y="394815"/>
                  </a:cubicBezTo>
                  <a:cubicBezTo>
                    <a:pt x="52367" y="377190"/>
                    <a:pt x="11206" y="344291"/>
                    <a:pt x="0" y="287995"/>
                  </a:cubicBezTo>
                  <a:cubicBezTo>
                    <a:pt x="0" y="279858"/>
                    <a:pt x="0" y="271704"/>
                    <a:pt x="0" y="263601"/>
                  </a:cubicBezTo>
                  <a:cubicBezTo>
                    <a:pt x="12369" y="207816"/>
                    <a:pt x="51292" y="172776"/>
                    <a:pt x="116099" y="157922"/>
                  </a:cubicBezTo>
                  <a:cubicBezTo>
                    <a:pt x="112205" y="63818"/>
                    <a:pt x="241837" y="5016"/>
                    <a:pt x="348333" y="46474"/>
                  </a:cubicBezTo>
                  <a:cubicBezTo>
                    <a:pt x="373689" y="25973"/>
                    <a:pt x="409562" y="3613"/>
                    <a:pt x="461490" y="0"/>
                  </a:cubicBezTo>
                  <a:close/>
                </a:path>
              </a:pathLst>
            </a:custGeom>
            <a:solidFill>
              <a:srgbClr val="5B9BD5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40" name="TextBox 140"/>
          <p:cNvSpPr txBox="1"/>
          <p:nvPr/>
        </p:nvSpPr>
        <p:spPr>
          <a:xfrm>
            <a:off x="248781" y="132114"/>
            <a:ext cx="1206415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Mô hình triển khai</a:t>
            </a:r>
          </a:p>
        </p:txBody>
      </p:sp>
      <p:sp>
        <p:nvSpPr>
          <p:cNvPr id="141" name="TextBox 141"/>
          <p:cNvSpPr txBox="1"/>
          <p:nvPr/>
        </p:nvSpPr>
        <p:spPr>
          <a:xfrm>
            <a:off x="4942522" y="5106353"/>
            <a:ext cx="1306830" cy="1053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04"/>
              </a:lnSpc>
              <a:spcBef>
                <a:spcPct val="0"/>
              </a:spcBef>
            </a:pPr>
            <a:r>
              <a:rPr lang="en-US" sz="1708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Trực tiếp hoặc trực tuyến</a:t>
            </a:r>
          </a:p>
        </p:txBody>
      </p:sp>
      <p:sp>
        <p:nvSpPr>
          <p:cNvPr id="142" name="TextBox 142"/>
          <p:cNvSpPr txBox="1"/>
          <p:nvPr/>
        </p:nvSpPr>
        <p:spPr>
          <a:xfrm>
            <a:off x="8546440" y="8031422"/>
            <a:ext cx="1608162" cy="30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Xuất hóa đơn</a:t>
            </a:r>
          </a:p>
        </p:txBody>
      </p:sp>
      <p:sp>
        <p:nvSpPr>
          <p:cNvPr id="144" name="TextBox 144"/>
          <p:cNvSpPr txBox="1"/>
          <p:nvPr/>
        </p:nvSpPr>
        <p:spPr>
          <a:xfrm>
            <a:off x="9546654" y="3187960"/>
            <a:ext cx="1477342" cy="60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FEFEF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Source code</a:t>
            </a:r>
          </a:p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FEFEFE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dự án </a:t>
            </a:r>
          </a:p>
        </p:txBody>
      </p:sp>
      <p:sp>
        <p:nvSpPr>
          <p:cNvPr id="145" name="TextBox 145"/>
          <p:cNvSpPr txBox="1"/>
          <p:nvPr/>
        </p:nvSpPr>
        <p:spPr>
          <a:xfrm>
            <a:off x="12312940" y="8031422"/>
            <a:ext cx="1438647" cy="30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</a:pPr>
            <a:r>
              <a:rPr lang="en-US" sz="1940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Chuyên viên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E5A2BE5-296B-C290-02AD-EC067D69218B}"/>
              </a:ext>
            </a:extLst>
          </p:cNvPr>
          <p:cNvGrpSpPr/>
          <p:nvPr/>
        </p:nvGrpSpPr>
        <p:grpSpPr>
          <a:xfrm>
            <a:off x="2357994" y="2413743"/>
            <a:ext cx="2191320" cy="2697840"/>
            <a:chOff x="2357994" y="2413743"/>
            <a:chExt cx="2191320" cy="269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4D1D2A2-F751-8A6B-B50E-B204472BAACE}"/>
                    </a:ext>
                  </a:extLst>
                </p14:cNvPr>
                <p14:cNvContentPartPr/>
                <p14:nvPr/>
              </p14:nvContentPartPr>
              <p14:xfrm>
                <a:off x="2357994" y="2413743"/>
                <a:ext cx="2191320" cy="26978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4D1D2A2-F751-8A6B-B50E-B204472BAA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95354" y="2351103"/>
                  <a:ext cx="2316960" cy="28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D212C01-EFCE-C60D-2266-A7416E7EB180}"/>
                    </a:ext>
                  </a:extLst>
                </p14:cNvPr>
                <p14:cNvContentPartPr/>
                <p14:nvPr/>
              </p14:nvContentPartPr>
              <p14:xfrm>
                <a:off x="3589914" y="3241383"/>
                <a:ext cx="798480" cy="3884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D212C01-EFCE-C60D-2266-A7416E7EB1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72274" y="3223743"/>
                  <a:ext cx="834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E396849-2E90-EC08-ED58-F5FFFE399283}"/>
                    </a:ext>
                  </a:extLst>
                </p14:cNvPr>
                <p14:cNvContentPartPr/>
                <p14:nvPr/>
              </p14:nvContentPartPr>
              <p14:xfrm>
                <a:off x="3108594" y="2921343"/>
                <a:ext cx="1097280" cy="85176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E396849-2E90-EC08-ED58-F5FFFE3992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90954" y="2903703"/>
                  <a:ext cx="1132920" cy="88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90BA46A-A813-5731-D4C9-2575937BE54D}"/>
                    </a:ext>
                  </a:extLst>
                </p14:cNvPr>
                <p14:cNvContentPartPr/>
                <p14:nvPr/>
              </p14:nvContentPartPr>
              <p14:xfrm>
                <a:off x="3033714" y="2803983"/>
                <a:ext cx="905400" cy="1201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90BA46A-A813-5731-D4C9-2575937BE54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16074" y="2785983"/>
                  <a:ext cx="941040" cy="123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D94003F2-DAF4-031B-3A4D-0578F83026D9}"/>
                  </a:ext>
                </a:extLst>
              </p14:cNvPr>
              <p14:cNvContentPartPr/>
              <p14:nvPr/>
            </p14:nvContentPartPr>
            <p14:xfrm>
              <a:off x="1149114" y="2766543"/>
              <a:ext cx="3888360" cy="242928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D94003F2-DAF4-031B-3A4D-0578F83026D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6114" y="2703903"/>
                <a:ext cx="4014000" cy="255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1EBD8FB-719E-9DD7-1380-C45A301F4164}"/>
              </a:ext>
            </a:extLst>
          </p:cNvPr>
          <p:cNvGrpSpPr/>
          <p:nvPr/>
        </p:nvGrpSpPr>
        <p:grpSpPr>
          <a:xfrm>
            <a:off x="2770914" y="5962983"/>
            <a:ext cx="968760" cy="2088000"/>
            <a:chOff x="2770914" y="5962983"/>
            <a:chExt cx="968760" cy="2088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5210379F-28B3-6FA1-B008-B7BA0F59BA36}"/>
                    </a:ext>
                  </a:extLst>
                </p14:cNvPr>
                <p14:cNvContentPartPr/>
                <p14:nvPr/>
              </p14:nvContentPartPr>
              <p14:xfrm>
                <a:off x="2919954" y="5962983"/>
                <a:ext cx="360" cy="3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5210379F-28B3-6FA1-B008-B7BA0F59BA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57314" y="59003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7D4485B-B238-D5FE-82DE-E7648A132DDB}"/>
                    </a:ext>
                  </a:extLst>
                </p14:cNvPr>
                <p14:cNvContentPartPr/>
                <p14:nvPr/>
              </p14:nvContentPartPr>
              <p14:xfrm>
                <a:off x="2770914" y="6095463"/>
                <a:ext cx="968760" cy="1955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7D4485B-B238-D5FE-82DE-E7648A132DD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7914" y="6032823"/>
                  <a:ext cx="1094400" cy="20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6843BA5-69C8-9D6F-4566-1357B180BDB9}"/>
                  </a:ext>
                </a:extLst>
              </p14:cNvPr>
              <p14:cNvContentPartPr/>
              <p14:nvPr/>
            </p14:nvContentPartPr>
            <p14:xfrm>
              <a:off x="8536674" y="6631503"/>
              <a:ext cx="46080" cy="2170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6843BA5-69C8-9D6F-4566-1357B180BD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74034" y="6568503"/>
                <a:ext cx="17172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EF67D5E2-3601-D83C-BE22-D56556537E77}"/>
              </a:ext>
            </a:extLst>
          </p:cNvPr>
          <p:cNvGrpSpPr/>
          <p:nvPr/>
        </p:nvGrpSpPr>
        <p:grpSpPr>
          <a:xfrm>
            <a:off x="11194738" y="2011539"/>
            <a:ext cx="1078560" cy="180000"/>
            <a:chOff x="11249994" y="2012343"/>
            <a:chExt cx="1078560" cy="180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234D926-03B4-06E7-A2AF-91CC30581E66}"/>
                    </a:ext>
                  </a:extLst>
                </p14:cNvPr>
                <p14:cNvContentPartPr/>
                <p14:nvPr/>
              </p14:nvContentPartPr>
              <p14:xfrm>
                <a:off x="11249994" y="2094063"/>
                <a:ext cx="360" cy="3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234D926-03B4-06E7-A2AF-91CC30581E6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186994" y="20314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8CB39ACA-67E6-0436-A006-D64BB95E95CB}"/>
                    </a:ext>
                  </a:extLst>
                </p14:cNvPr>
                <p14:cNvContentPartPr/>
                <p14:nvPr/>
              </p14:nvContentPartPr>
              <p14:xfrm>
                <a:off x="11347554" y="2152743"/>
                <a:ext cx="360" cy="3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8CB39ACA-67E6-0436-A006-D64BB95E95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84914" y="208974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9EE2CB0F-07C5-5FD2-2CC1-72C52FB51E5D}"/>
                    </a:ext>
                  </a:extLst>
                </p14:cNvPr>
                <p14:cNvContentPartPr/>
                <p14:nvPr/>
              </p14:nvContentPartPr>
              <p14:xfrm>
                <a:off x="11396514" y="2071383"/>
                <a:ext cx="360" cy="3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9EE2CB0F-07C5-5FD2-2CC1-72C52FB51E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333514" y="200838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14DE030-77DB-4751-6140-1494832B8B6B}"/>
                    </a:ext>
                  </a:extLst>
                </p14:cNvPr>
                <p14:cNvContentPartPr/>
                <p14:nvPr/>
              </p14:nvContentPartPr>
              <p14:xfrm>
                <a:off x="11255754" y="2012343"/>
                <a:ext cx="1072800" cy="558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14DE030-77DB-4751-6140-1494832B8B6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193114" y="1949343"/>
                  <a:ext cx="11984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D54AC14-668B-6D33-AC26-DF9ABEC17701}"/>
                    </a:ext>
                  </a:extLst>
                </p14:cNvPr>
                <p14:cNvContentPartPr/>
                <p14:nvPr/>
              </p14:nvContentPartPr>
              <p14:xfrm>
                <a:off x="11320914" y="2040783"/>
                <a:ext cx="987480" cy="1515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D54AC14-668B-6D33-AC26-DF9ABEC1770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57914" y="1978143"/>
                  <a:ext cx="11131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307F38E1-A8E9-109C-647E-14ED4A940A8F}"/>
                    </a:ext>
                  </a:extLst>
                </p14:cNvPr>
                <p14:cNvContentPartPr/>
                <p14:nvPr/>
              </p14:nvContentPartPr>
              <p14:xfrm>
                <a:off x="11557434" y="2126463"/>
                <a:ext cx="360" cy="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307F38E1-A8E9-109C-647E-14ED4A940A8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94434" y="206382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F4E14FCC-5B46-11B3-E4B9-84B00CD2632A}"/>
                  </a:ext>
                </a:extLst>
              </p14:cNvPr>
              <p14:cNvContentPartPr/>
              <p14:nvPr/>
            </p14:nvContentPartPr>
            <p14:xfrm>
              <a:off x="12301554" y="-285897"/>
              <a:ext cx="360" cy="360"/>
            </p14:xfrm>
          </p:contentPart>
        </mc:Choice>
        <mc:Fallback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F4E14FCC-5B46-11B3-E4B9-84B00CD2632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238554" y="-348897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43" name="TextBox 143"/>
          <p:cNvSpPr txBox="1"/>
          <p:nvPr/>
        </p:nvSpPr>
        <p:spPr>
          <a:xfrm>
            <a:off x="10734745" y="1908563"/>
            <a:ext cx="1701975" cy="2905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26"/>
              </a:lnSpc>
            </a:pPr>
            <a:r>
              <a:rPr lang="en-US" sz="1940" b="1" dirty="0" err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Trung</a:t>
            </a:r>
            <a:r>
              <a:rPr lang="en-US" sz="1940" b="1" dirty="0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1940" b="1" dirty="0" err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tâm</a:t>
            </a:r>
            <a:endParaRPr lang="en-US" sz="1940" b="1" dirty="0">
              <a:solidFill>
                <a:srgbClr val="FFFFFF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55326"/>
            <a:chOff x="0" y="0"/>
            <a:chExt cx="4816593" cy="2779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7946"/>
            </a:xfrm>
            <a:custGeom>
              <a:avLst/>
              <a:gdLst/>
              <a:ahLst/>
              <a:cxnLst/>
              <a:rect l="l" t="t" r="r" b="b"/>
              <a:pathLst>
                <a:path w="4816592" h="277946">
                  <a:moveTo>
                    <a:pt x="0" y="0"/>
                  </a:moveTo>
                  <a:lnTo>
                    <a:pt x="4816592" y="0"/>
                  </a:lnTo>
                  <a:lnTo>
                    <a:pt x="4816592" y="277946"/>
                  </a:lnTo>
                  <a:lnTo>
                    <a:pt x="0" y="277946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3255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7625" y="1629418"/>
            <a:ext cx="18029655" cy="6896343"/>
          </a:xfrm>
          <a:custGeom>
            <a:avLst/>
            <a:gdLst/>
            <a:ahLst/>
            <a:cxnLst/>
            <a:rect l="l" t="t" r="r" b="b"/>
            <a:pathLst>
              <a:path w="18029655" h="6896343">
                <a:moveTo>
                  <a:pt x="0" y="0"/>
                </a:moveTo>
                <a:lnTo>
                  <a:pt x="18029655" y="0"/>
                </a:lnTo>
                <a:lnTo>
                  <a:pt x="18029655" y="6896343"/>
                </a:lnTo>
                <a:lnTo>
                  <a:pt x="0" y="6896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77486" y="-618"/>
            <a:ext cx="11582097" cy="1055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601"/>
              </a:lnSpc>
              <a:spcBef>
                <a:spcPct val="0"/>
              </a:spcBef>
            </a:pPr>
            <a:r>
              <a:rPr lang="en-US" sz="6144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Kế hoạch và tiến độ ( dự kiến 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611208" y="9037062"/>
            <a:ext cx="2418447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1" u="sng">
                <a:solidFill>
                  <a:srgbClr val="CA521F"/>
                </a:solidFill>
                <a:latin typeface="Quicksand Bold"/>
                <a:ea typeface="Quicksand Bold"/>
                <a:cs typeface="Quicksand Bold"/>
                <a:sym typeface="Quicksand Bold"/>
                <a:hlinkClick r:id="rId3" tooltip="https://docs.google.com/spreadsheets/d/1Md0OZqnHKgUrlB5ebF2oMbmaZ7tJwSC-Sucruai1V-k/edit?gid=0#gid=0"/>
              </a:rPr>
              <a:t>Link dẫn đến kế hoạch dự án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385</Words>
  <Application>Microsoft Macintosh PowerPoint</Application>
  <PresentationFormat>Custom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Quicksand</vt:lpstr>
      <vt:lpstr>Arial</vt:lpstr>
      <vt:lpstr>Cormorant Garamond Bold Italics</vt:lpstr>
      <vt:lpstr>Quicksand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quản lý thiết bị điện tử</dc:title>
  <cp:lastModifiedBy>Nguyễn Đức Long</cp:lastModifiedBy>
  <cp:revision>2</cp:revision>
  <dcterms:created xsi:type="dcterms:W3CDTF">2006-08-16T00:00:00Z</dcterms:created>
  <dcterms:modified xsi:type="dcterms:W3CDTF">2025-03-15T06:44:44Z</dcterms:modified>
  <dc:identifier>DAGgryYdA3Q</dc:identifier>
</cp:coreProperties>
</file>