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3" r:id="rId2"/>
    <p:sldId id="271" r:id="rId3"/>
    <p:sldId id="272" r:id="rId4"/>
    <p:sldId id="273" r:id="rId5"/>
    <p:sldId id="257" r:id="rId6"/>
    <p:sldId id="258" r:id="rId7"/>
    <p:sldId id="27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8" r:id="rId17"/>
    <p:sldId id="279" r:id="rId18"/>
    <p:sldId id="277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124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3C560E7D-3BEE-4A58-BCB4-42A49126B517}">
      <dgm:prSet phldrT="[Text]"/>
      <dgm:spPr/>
      <dgm:t>
        <a:bodyPr/>
        <a:lstStyle/>
        <a:p>
          <a:r>
            <a:rPr lang="en-US" dirty="0" smtClean="0"/>
            <a:t>Ineffective manual work</a:t>
          </a:r>
        </a:p>
      </dgm:t>
    </dgm:pt>
    <dgm:pt modelId="{951CC521-682D-4B4D-B2DA-8943970D6EE9}" type="sibTrans" cxnId="{41691E26-58EB-4684-AAE7-46FBB5D53912}">
      <dgm:prSet/>
      <dgm:spPr/>
      <dgm:t>
        <a:bodyPr/>
        <a:lstStyle/>
        <a:p>
          <a:endParaRPr lang="en-US"/>
        </a:p>
      </dgm:t>
    </dgm:pt>
    <dgm:pt modelId="{D0A922DA-6CFE-4F00-8376-19F1282DEF72}" type="parTrans" cxnId="{41691E26-58EB-4684-AAE7-46FBB5D53912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Lack of statistics report</a:t>
          </a:r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4B04F939-7ABD-4B21-95EB-E4CBE04DB94C}">
      <dgm:prSet phldrT="[Text]"/>
      <dgm:spPr/>
      <dgm:t>
        <a:bodyPr/>
        <a:lstStyle/>
        <a:p>
          <a:r>
            <a:rPr lang="en-US" dirty="0" smtClean="0"/>
            <a:t>Unable to tracking, manage packages</a:t>
          </a:r>
        </a:p>
      </dgm:t>
    </dgm:pt>
    <dgm:pt modelId="{6B1FF609-2CA8-46D9-BD2A-C4631B24217E}" type="parTrans" cxnId="{9AE7E521-AA17-436D-A9D5-CE94E8B98DC9}">
      <dgm:prSet/>
      <dgm:spPr/>
      <dgm:t>
        <a:bodyPr/>
        <a:lstStyle/>
        <a:p>
          <a:endParaRPr lang="en-US"/>
        </a:p>
      </dgm:t>
    </dgm:pt>
    <dgm:pt modelId="{2A539341-B4B5-416B-862A-0BA8471ECC75}" type="sibTrans" cxnId="{9AE7E521-AA17-436D-A9D5-CE94E8B98DC9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0" presStyleCnt="4" custLinFactNeighborX="-46141" custLinFactNeighborY="178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413484C7-CF82-4E43-86D6-4A2EDC9C3557}" type="pres">
      <dgm:prSet presAssocID="{B854BF0E-8186-4A1D-82F5-FCBE21864E2C}" presName="textRect" presStyleLbl="revTx" presStyleIdx="0" presStyleCnt="4" custScaleX="123336" custLinFactNeighborX="-44171" custLinFactNeighborY="19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1" presStyleCnt="4" custLinFactX="-85504" custLinFactY="77394" custLinFactNeighborX="-10000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1" presStyleCnt="4" custScaleX="141874" custScaleY="73495" custLinFactX="-80801" custLinFactY="119529" custLinFactNeighborX="-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55E18-24A8-448C-B417-FAABD073D41F}" type="pres">
      <dgm:prSet presAssocID="{32C52D12-2ECA-4277-9DEF-7B63213F4D1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1FD804-8A25-48A4-BBF4-8761E6DF4F28}" type="pres">
      <dgm:prSet presAssocID="{3C560E7D-3BEE-4A58-BCB4-42A49126B517}" presName="compNode" presStyleCnt="0"/>
      <dgm:spPr/>
    </dgm:pt>
    <dgm:pt modelId="{D78821C9-246F-465C-9784-34AB0456F578}" type="pres">
      <dgm:prSet presAssocID="{3C560E7D-3BEE-4A58-BCB4-42A49126B517}" presName="pictRect" presStyleLbl="node1" presStyleIdx="2" presStyleCnt="4" custLinFactX="8442" custLinFactY="-50494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5690633D-6185-426E-A3A4-5F44030D1140}" type="pres">
      <dgm:prSet presAssocID="{3C560E7D-3BEE-4A58-BCB4-42A49126B517}" presName="textRect" presStyleLbl="revTx" presStyleIdx="2" presStyleCnt="4" custLinFactX="9093" custLinFactY="-100000" custLinFactNeighborX="100000" custLinFactNeighborY="-193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F209B-62C8-4708-84E3-3779E7538EB6}" type="pres">
      <dgm:prSet presAssocID="{951CC521-682D-4B4D-B2DA-8943970D6EE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90F258-CAF8-4E60-A8B4-A2E937E18B5A}" type="pres">
      <dgm:prSet presAssocID="{4B04F939-7ABD-4B21-95EB-E4CBE04DB94C}" presName="compNode" presStyleCnt="0"/>
      <dgm:spPr/>
    </dgm:pt>
    <dgm:pt modelId="{3E544051-4E18-48DD-8C6F-3DB7926412A2}" type="pres">
      <dgm:prSet presAssocID="{4B04F939-7ABD-4B21-95EB-E4CBE04DB94C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D3D71560-A340-4769-B204-0994197DC3F7}" type="pres">
      <dgm:prSet presAssocID="{4B04F939-7ABD-4B21-95EB-E4CBE04DB94C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41691E26-58EB-4684-AAE7-46FBB5D53912}" srcId="{CD24A54C-9A2D-4461-B4ED-DB07A1DF400E}" destId="{3C560E7D-3BEE-4A58-BCB4-42A49126B517}" srcOrd="2" destOrd="0" parTransId="{D0A922DA-6CFE-4F00-8376-19F1282DEF72}" sibTransId="{951CC521-682D-4B4D-B2DA-8943970D6EE9}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441F7311-3E16-4C82-B72E-5FB70258C06E}" srcId="{CD24A54C-9A2D-4461-B4ED-DB07A1DF400E}" destId="{261BB819-3E9A-4554-9B4C-22EB643114E3}" srcOrd="1" destOrd="0" parTransId="{AC1611A9-99BF-4F02-A097-FF91AA8BB151}" sibTransId="{32C52D12-2ECA-4277-9DEF-7B63213F4D1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40A3091D-B58F-4212-ABE5-7BC1BFE25281}" type="presOf" srcId="{32C52D12-2ECA-4277-9DEF-7B63213F4D19}" destId="{80955E18-24A8-448C-B417-FAABD073D41F}" srcOrd="0" destOrd="0" presId="urn:microsoft.com/office/officeart/2005/8/layout/pList1"/>
    <dgm:cxn modelId="{4612A116-DEF7-456F-93EA-8482A50FDE8C}" type="presOf" srcId="{3C560E7D-3BEE-4A58-BCB4-42A49126B517}" destId="{5690633D-6185-426E-A3A4-5F44030D1140}" srcOrd="0" destOrd="0" presId="urn:microsoft.com/office/officeart/2005/8/layout/pList1"/>
    <dgm:cxn modelId="{DF1EDF21-669B-463F-87C7-B07E1819D2CC}" type="presOf" srcId="{951CC521-682D-4B4D-B2DA-8943970D6EE9}" destId="{777F209B-62C8-4708-84E3-3779E7538EB6}" srcOrd="0" destOrd="0" presId="urn:microsoft.com/office/officeart/2005/8/layout/pList1"/>
    <dgm:cxn modelId="{A70CACF6-48F3-4F39-8F65-9F591723324F}" type="presOf" srcId="{4B04F939-7ABD-4B21-95EB-E4CBE04DB94C}" destId="{D3D71560-A340-4769-B204-0994197DC3F7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0" destOrd="0" parTransId="{718318BE-7467-4374-9E6A-B62BBA5FCD0A}" sibTransId="{131ADA8E-682F-4521-B238-7B43298F94DB}"/>
    <dgm:cxn modelId="{9AE7E521-AA17-436D-A9D5-CE94E8B98DC9}" srcId="{CD24A54C-9A2D-4461-B4ED-DB07A1DF400E}" destId="{4B04F939-7ABD-4B21-95EB-E4CBE04DB94C}" srcOrd="3" destOrd="0" parTransId="{6B1FF609-2CA8-46D9-BD2A-C4631B24217E}" sibTransId="{2A539341-B4B5-416B-862A-0BA8471ECC75}"/>
    <dgm:cxn modelId="{FB20D7C7-5510-4A82-B37B-19979F93522C}" type="presParOf" srcId="{EDDE1776-3C43-45C0-AFFF-2BE66953306B}" destId="{BA5BBCAC-27E5-42D6-BBD7-7C6524D43BC4}" srcOrd="0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1" destOrd="0" presId="urn:microsoft.com/office/officeart/2005/8/layout/pList1"/>
    <dgm:cxn modelId="{DF56C3C0-D753-4B2B-9FE4-5794501FAE10}" type="presParOf" srcId="{EDDE1776-3C43-45C0-AFFF-2BE66953306B}" destId="{740EE94D-5974-4A33-B3C3-AF74EED08481}" srcOrd="2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  <dgm:cxn modelId="{56B40801-05FE-4607-9E54-914774FFF50A}" type="presParOf" srcId="{EDDE1776-3C43-45C0-AFFF-2BE66953306B}" destId="{80955E18-24A8-448C-B417-FAABD073D41F}" srcOrd="3" destOrd="0" presId="urn:microsoft.com/office/officeart/2005/8/layout/pList1"/>
    <dgm:cxn modelId="{A4720FF4-9CA8-41B0-A815-515E040B6283}" type="presParOf" srcId="{EDDE1776-3C43-45C0-AFFF-2BE66953306B}" destId="{971FD804-8A25-48A4-BBF4-8761E6DF4F28}" srcOrd="4" destOrd="0" presId="urn:microsoft.com/office/officeart/2005/8/layout/pList1"/>
    <dgm:cxn modelId="{B7CB7AA2-8C90-4718-845C-69339E97699D}" type="presParOf" srcId="{971FD804-8A25-48A4-BBF4-8761E6DF4F28}" destId="{D78821C9-246F-465C-9784-34AB0456F578}" srcOrd="0" destOrd="0" presId="urn:microsoft.com/office/officeart/2005/8/layout/pList1"/>
    <dgm:cxn modelId="{D3127EF1-4497-4EB8-BCFF-86C3CA400866}" type="presParOf" srcId="{971FD804-8A25-48A4-BBF4-8761E6DF4F28}" destId="{5690633D-6185-426E-A3A4-5F44030D1140}" srcOrd="1" destOrd="0" presId="urn:microsoft.com/office/officeart/2005/8/layout/pList1"/>
    <dgm:cxn modelId="{6FF2FD0C-41E2-4170-B59C-E55D8CC27D42}" type="presParOf" srcId="{EDDE1776-3C43-45C0-AFFF-2BE66953306B}" destId="{777F209B-62C8-4708-84E3-3779E7538EB6}" srcOrd="5" destOrd="0" presId="urn:microsoft.com/office/officeart/2005/8/layout/pList1"/>
    <dgm:cxn modelId="{35FA3BAB-A881-4C12-AE51-15A2A7C05A89}" type="presParOf" srcId="{EDDE1776-3C43-45C0-AFFF-2BE66953306B}" destId="{EF90F258-CAF8-4E60-A8B4-A2E937E18B5A}" srcOrd="6" destOrd="0" presId="urn:microsoft.com/office/officeart/2005/8/layout/pList1"/>
    <dgm:cxn modelId="{A91C6070-7796-439A-842B-A42DA001BC35}" type="presParOf" srcId="{EF90F258-CAF8-4E60-A8B4-A2E937E18B5A}" destId="{3E544051-4E18-48DD-8C6F-3DB7926412A2}" srcOrd="0" destOrd="0" presId="urn:microsoft.com/office/officeart/2005/8/layout/pList1"/>
    <dgm:cxn modelId="{6E2CD119-18B9-4596-84DF-6D1F450FE002}" type="presParOf" srcId="{EF90F258-CAF8-4E60-A8B4-A2E937E18B5A}" destId="{D3D71560-A340-4769-B204-0994197DC3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42AD-0F9F-4864-8B4D-74AED66FE7E8}">
      <dsp:nvSpPr>
        <dsp:cNvPr id="0" name=""/>
        <dsp:cNvSpPr/>
      </dsp:nvSpPr>
      <dsp:spPr>
        <a:xfrm>
          <a:off x="0" y="291453"/>
          <a:ext cx="2346405" cy="161667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0" y="1785438"/>
          <a:ext cx="2893962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0" y="1785438"/>
        <a:ext cx="2893962" cy="870516"/>
      </dsp:txXfrm>
    </dsp:sp>
    <dsp:sp modelId="{F022E9FD-AD84-44E7-BEE8-003BE2B2A367}">
      <dsp:nvSpPr>
        <dsp:cNvPr id="0" name=""/>
        <dsp:cNvSpPr/>
      </dsp:nvSpPr>
      <dsp:spPr>
        <a:xfrm>
          <a:off x="0" y="2928183"/>
          <a:ext cx="2346405" cy="161667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0" y="4573892"/>
          <a:ext cx="3328939" cy="639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Lack of statistics report</a:t>
          </a:r>
        </a:p>
      </dsp:txBody>
      <dsp:txXfrm>
        <a:off x="0" y="4573892"/>
        <a:ext cx="3328939" cy="639786"/>
      </dsp:txXfrm>
    </dsp:sp>
    <dsp:sp modelId="{D78821C9-246F-465C-9784-34AB0456F578}">
      <dsp:nvSpPr>
        <dsp:cNvPr id="0" name=""/>
        <dsp:cNvSpPr/>
      </dsp:nvSpPr>
      <dsp:spPr>
        <a:xfrm>
          <a:off x="3509713" y="291452"/>
          <a:ext cx="2346405" cy="161667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633D-6185-426E-A3A4-5F44030D1140}">
      <dsp:nvSpPr>
        <dsp:cNvPr id="0" name=""/>
        <dsp:cNvSpPr/>
      </dsp:nvSpPr>
      <dsp:spPr>
        <a:xfrm>
          <a:off x="3524989" y="1785443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Ineffective manual work</a:t>
          </a:r>
        </a:p>
      </dsp:txBody>
      <dsp:txXfrm>
        <a:off x="3524989" y="1785443"/>
        <a:ext cx="2346405" cy="870516"/>
      </dsp:txXfrm>
    </dsp:sp>
    <dsp:sp modelId="{3E544051-4E18-48DD-8C6F-3DB7926412A2}">
      <dsp:nvSpPr>
        <dsp:cNvPr id="0" name=""/>
        <dsp:cNvSpPr/>
      </dsp:nvSpPr>
      <dsp:spPr>
        <a:xfrm>
          <a:off x="3546369" y="2724449"/>
          <a:ext cx="2346405" cy="161667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71560-A340-4769-B204-0994197DC3F7}">
      <dsp:nvSpPr>
        <dsp:cNvPr id="0" name=""/>
        <dsp:cNvSpPr/>
      </dsp:nvSpPr>
      <dsp:spPr>
        <a:xfrm>
          <a:off x="3546369" y="4341122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Unable to tracking, manage packages</a:t>
          </a:r>
        </a:p>
      </dsp:txBody>
      <dsp:txXfrm>
        <a:off x="3546369" y="4341122"/>
        <a:ext cx="2346405" cy="87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jp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direction </a:t>
            </a:r>
            <a:r>
              <a:rPr lang="en-US" sz="2600" b="0" dirty="0" smtClean="0"/>
              <a:t>is not 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stations. Condition: 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26688"/>
              </p:ext>
            </p:extLst>
          </p:nvPr>
        </p:nvGraphicFramePr>
        <p:xfrm>
          <a:off x="2971800" y="4267200"/>
          <a:ext cx="2320636" cy="7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3" imgW="1104421" imgH="355446" progId="Equation.DSMT4">
                  <p:embed/>
                </p:oleObj>
              </mc:Choice>
              <mc:Fallback>
                <p:oleObj name="Equation" r:id="rId3" imgW="110442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320636" cy="74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1" name="Picture 105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check if request 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starts 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</a:t>
            </a:r>
            <a:r>
              <a:rPr lang="en-US" sz="2700" b="0" dirty="0" smtClean="0"/>
              <a:t>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that starts/ends at stations 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can be delivered by </a:t>
            </a:r>
            <a:r>
              <a:rPr lang="en-US" sz="2700" dirty="0" smtClean="0"/>
              <a:t>multiple trips</a:t>
            </a:r>
            <a:r>
              <a:rPr lang="en-US" sz="2700" b="0" dirty="0" smtClean="0"/>
              <a:t> and its may be </a:t>
            </a:r>
            <a:r>
              <a:rPr lang="en-US" sz="2700" dirty="0" smtClean="0"/>
              <a:t>transferred 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  <p:pic>
        <p:nvPicPr>
          <p:cNvPr id="1229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Choose the best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0" dirty="0" smtClean="0"/>
              <a:t>For list of found solutions, sort them base on </a:t>
            </a:r>
            <a:r>
              <a:rPr lang="en-US" sz="3000" i="1" dirty="0" smtClean="0"/>
              <a:t>some criterions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constraints.</a:t>
            </a:r>
          </a:p>
        </p:txBody>
      </p:sp>
      <p:pic>
        <p:nvPicPr>
          <p:cNvPr id="14338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4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b="0" dirty="0" smtClean="0"/>
              <a:t>Use </a:t>
            </a:r>
            <a:r>
              <a:rPr lang="en-US" sz="2600" i="1" dirty="0" smtClean="0"/>
              <a:t>greedy thinking </a:t>
            </a:r>
            <a:r>
              <a:rPr lang="en-US" sz="2600" b="0" dirty="0" smtClean="0"/>
              <a:t>so fast to find out </a:t>
            </a:r>
            <a:r>
              <a:rPr lang="en-US" sz="2600" i="1" dirty="0" smtClean="0"/>
              <a:t>local optimal </a:t>
            </a:r>
            <a:r>
              <a:rPr lang="en-US" sz="2600" b="0" dirty="0" smtClean="0"/>
              <a:t>solution of given problem.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Some </a:t>
            </a:r>
            <a:r>
              <a:rPr lang="en-US" sz="2600" i="1" dirty="0" smtClean="0"/>
              <a:t>list data </a:t>
            </a:r>
            <a:r>
              <a:rPr lang="en-US" sz="2600" b="0" dirty="0" smtClean="0"/>
              <a:t>use for the one request is </a:t>
            </a:r>
            <a:r>
              <a:rPr lang="en-US" sz="2600" i="1" dirty="0" smtClean="0"/>
              <a:t>used for all next request</a:t>
            </a:r>
            <a:r>
              <a:rPr lang="en-US" sz="2600" b="0" dirty="0" smtClean="0"/>
              <a:t>.</a:t>
            </a:r>
          </a:p>
          <a:p>
            <a:r>
              <a:rPr lang="en-US" sz="2600" b="0" dirty="0"/>
              <a:t> </a:t>
            </a:r>
            <a:r>
              <a:rPr lang="en-US" sz="2600" b="0" dirty="0" smtClean="0"/>
              <a:t>Estimate </a:t>
            </a:r>
            <a:r>
              <a:rPr lang="en-US" sz="2600" i="1" dirty="0" smtClean="0"/>
              <a:t>complexity of algorithm</a:t>
            </a:r>
            <a:r>
              <a:rPr lang="en-US" sz="2600" b="0" i="1" dirty="0"/>
              <a:t>:</a:t>
            </a:r>
            <a:endParaRPr lang="en-US" sz="2600" b="0" dirty="0" smtClean="0"/>
          </a:p>
          <a:p>
            <a:pPr marL="0" indent="0" algn="ctr">
              <a:buNone/>
            </a:pPr>
            <a:r>
              <a:rPr lang="en-US" sz="2600" b="0" dirty="0" smtClean="0"/>
              <a:t>O((</a:t>
            </a:r>
            <a:r>
              <a:rPr lang="en-US" sz="2600" b="0" dirty="0" err="1" smtClean="0"/>
              <a:t>k|V</a:t>
            </a:r>
            <a:r>
              <a:rPr lang="en-US" sz="2600" b="0" dirty="0" smtClean="0"/>
              <a:t>||E|</a:t>
            </a:r>
            <a:r>
              <a:rPr lang="en-US" sz="2600" b="0" baseline="30000" dirty="0" smtClean="0"/>
              <a:t>2</a:t>
            </a:r>
            <a:r>
              <a:rPr lang="en-US" sz="2600" b="0" dirty="0" smtClean="0"/>
              <a:t> + |E|</a:t>
            </a:r>
            <a:r>
              <a:rPr lang="en-US" sz="2600" b="0" baseline="30000" dirty="0" smtClean="0"/>
              <a:t>4</a:t>
            </a:r>
            <a:r>
              <a:rPr lang="en-US" sz="2600" b="0" dirty="0" smtClean="0"/>
              <a:t>) x |T| x |R| x |S| x |I|).</a:t>
            </a:r>
          </a:p>
          <a:p>
            <a:pPr marL="0" indent="0">
              <a:buNone/>
            </a:pPr>
            <a:r>
              <a:rPr lang="en-US" sz="2600" b="0" dirty="0" smtClean="0"/>
              <a:t>with |T|, |R|, |S|, |I| are number of trips, routes, stages and requests.</a:t>
            </a:r>
          </a:p>
          <a:p>
            <a:endParaRPr lang="en-US" sz="2600" b="0" dirty="0"/>
          </a:p>
        </p:txBody>
      </p:sp>
      <p:pic>
        <p:nvPicPr>
          <p:cNvPr id="1536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steps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  <p:pic>
        <p:nvPicPr>
          <p:cNvPr id="16386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86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32603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Scenario problems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35052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050222"/>
              </p:ext>
            </p:extLst>
          </p:nvPr>
        </p:nvGraphicFramePr>
        <p:xfrm>
          <a:off x="1219200" y="1143989"/>
          <a:ext cx="6858000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267208" y="5302332"/>
            <a:ext cx="2913602" cy="390937"/>
          </a:xfrm>
        </p:spPr>
        <p:txBody>
          <a:bodyPr/>
          <a:lstStyle/>
          <a:p>
            <a:pPr marL="0" indent="0" algn="r"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mechanism </a:t>
            </a:r>
            <a:br>
              <a:rPr lang="en-US" sz="1800" b="0" dirty="0" smtClean="0">
                <a:solidFill>
                  <a:srgbClr val="0070C0"/>
                </a:solidFill>
              </a:rPr>
            </a:br>
            <a:r>
              <a:rPr lang="en-US" sz="1800" b="0" dirty="0" smtClean="0">
                <a:solidFill>
                  <a:srgbClr val="0070C0"/>
                </a:solidFill>
              </a:rPr>
              <a:t>to manage</a:t>
            </a: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229235" y="5358607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0070C0"/>
                </a:solidFill>
              </a:rPr>
              <a:t>Provide mechanism </a:t>
            </a:r>
            <a:br>
              <a:rPr lang="en-US" sz="1800" b="0" dirty="0">
                <a:solidFill>
                  <a:srgbClr val="0070C0"/>
                </a:solidFill>
              </a:rPr>
            </a:br>
            <a:r>
              <a:rPr lang="en-US" sz="1800" b="0" dirty="0">
                <a:solidFill>
                  <a:srgbClr val="0070C0"/>
                </a:solidFill>
              </a:rPr>
              <a:t>to manage</a:t>
            </a:r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26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21809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1437</TotalTime>
  <Words>709</Words>
  <Application>Microsoft Office PowerPoint</Application>
  <PresentationFormat>On-screen Show (4:3)</PresentationFormat>
  <Paragraphs>164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sample</vt:lpstr>
      <vt:lpstr>Image</vt:lpstr>
      <vt:lpstr>Equation</vt:lpstr>
      <vt:lpstr>  A web-based application that manages the activities of delivery service system  by coach</vt:lpstr>
      <vt:lpstr>Team members</vt:lpstr>
      <vt:lpstr>Outline</vt:lpstr>
      <vt:lpstr>Scenario problems</vt:lpstr>
      <vt:lpstr>Actors of system</vt:lpstr>
      <vt:lpstr>Propose scenario</vt:lpstr>
      <vt:lpstr>Technology &amp; development  environment</vt:lpstr>
      <vt:lpstr>Some definitions</vt:lpstr>
      <vt:lpstr>Problems</vt:lpstr>
      <vt:lpstr>Detail solution</vt:lpstr>
      <vt:lpstr>Three main steps</vt:lpstr>
      <vt:lpstr>Find routes and trips</vt:lpstr>
      <vt:lpstr>Choose the best solution</vt:lpstr>
      <vt:lpstr>Positive of algorithm</vt:lpstr>
      <vt:lpstr>Negative of algorithm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Bảo Long</cp:lastModifiedBy>
  <cp:revision>419</cp:revision>
  <dcterms:created xsi:type="dcterms:W3CDTF">2011-02-23T16:47:03Z</dcterms:created>
  <dcterms:modified xsi:type="dcterms:W3CDTF">2014-05-05T06:19:36Z</dcterms:modified>
</cp:coreProperties>
</file>