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9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eg"/><Relationship Id="rId4" Type="http://schemas.openxmlformats.org/officeDocument/2006/relationships/image" Target="../media/image5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jp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eg"/><Relationship Id="rId4" Type="http://schemas.openxmlformats.org/officeDocument/2006/relationships/image" Target="../media/image5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jp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7A38C-A6DB-4DC5-A689-39ECF460C6EE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861C03-805D-46DF-A473-53653EFDEFAC}">
      <dgm:prSet phldrT="[Text]"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Nguyễn Trọng Tài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DEF765C-797E-4575-A57A-62FC58C0DBBD}" type="parTrans" cxnId="{895819B1-9F28-4D90-ACDF-9FE810992A71}">
      <dgm:prSet/>
      <dgm:spPr/>
      <dgm:t>
        <a:bodyPr/>
        <a:lstStyle/>
        <a:p>
          <a:endParaRPr lang="en-US"/>
        </a:p>
      </dgm:t>
    </dgm:pt>
    <dgm:pt modelId="{4B94263F-AE36-49BA-90BC-B9C0A3836F11}" type="sibTrans" cxnId="{895819B1-9F28-4D90-ACDF-9FE810992A71}">
      <dgm:prSet/>
      <dgm:spPr/>
      <dgm:t>
        <a:bodyPr/>
        <a:lstStyle/>
        <a:p>
          <a:endParaRPr lang="en-US"/>
        </a:p>
      </dgm:t>
    </dgm:pt>
    <dgm:pt modelId="{4EF90078-E6E6-4945-AFF6-3CE122D73B62}">
      <dgm:prSet phldrT="[Text]"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Thanh Tùng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9C9B5E1-25C3-4E5E-AD04-49DF3B553086}" type="parTrans" cxnId="{C012B5AC-4085-426B-BA31-5E62062BF963}">
      <dgm:prSet/>
      <dgm:spPr/>
      <dgm:t>
        <a:bodyPr/>
        <a:lstStyle/>
        <a:p>
          <a:endParaRPr lang="en-US"/>
        </a:p>
      </dgm:t>
    </dgm:pt>
    <dgm:pt modelId="{AE2A650F-D5C1-43DF-9F83-849BA50274C2}" type="sibTrans" cxnId="{C012B5AC-4085-426B-BA31-5E62062BF963}">
      <dgm:prSet/>
      <dgm:spPr/>
      <dgm:t>
        <a:bodyPr/>
        <a:lstStyle/>
        <a:p>
          <a:endParaRPr lang="en-US"/>
        </a:p>
      </dgm:t>
    </dgm:pt>
    <dgm:pt modelId="{50966B18-8F4F-4052-89F9-B48790BD2367}">
      <dgm:prSet phldrT="[Text]"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Lê Phúc Lữ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781F25A-CB4B-44C1-A33E-F87A8D09F246}" type="parTrans" cxnId="{B939CA61-FB1E-4148-98F6-EABDDE961BD5}">
      <dgm:prSet/>
      <dgm:spPr/>
      <dgm:t>
        <a:bodyPr/>
        <a:lstStyle/>
        <a:p>
          <a:endParaRPr lang="en-US"/>
        </a:p>
      </dgm:t>
    </dgm:pt>
    <dgm:pt modelId="{5D4359EE-B0D4-4E7C-8140-B2A89C1D7FF5}" type="sibTrans" cxnId="{B939CA61-FB1E-4148-98F6-EABDDE961BD5}">
      <dgm:prSet/>
      <dgm:spPr/>
      <dgm:t>
        <a:bodyPr/>
        <a:lstStyle/>
        <a:p>
          <a:endParaRPr lang="en-US"/>
        </a:p>
      </dgm:t>
    </dgm:pt>
    <dgm:pt modelId="{2511DA9D-D953-4E88-85D7-486DCAA95676}">
      <dgm:prSet phldrT="[Text]"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Tấn Đức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FC15986-DDEE-40E7-86E3-050BDF619BE7}" type="parTrans" cxnId="{443A4200-1FAC-4F0C-AB59-DBDB9E58150F}">
      <dgm:prSet/>
      <dgm:spPr/>
      <dgm:t>
        <a:bodyPr/>
        <a:lstStyle/>
        <a:p>
          <a:endParaRPr lang="en-US"/>
        </a:p>
      </dgm:t>
    </dgm:pt>
    <dgm:pt modelId="{87DF7139-E210-4101-AEDE-4DE92254736F}" type="sibTrans" cxnId="{443A4200-1FAC-4F0C-AB59-DBDB9E58150F}">
      <dgm:prSet/>
      <dgm:spPr/>
      <dgm:t>
        <a:bodyPr/>
        <a:lstStyle/>
        <a:p>
          <a:endParaRPr lang="en-US"/>
        </a:p>
      </dgm:t>
    </dgm:pt>
    <dgm:pt modelId="{F15AB5BC-20EB-4896-ACF0-5A5E624E7B6C}">
      <dgm:prSet phldrT="[Text]"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Đào Bảo Long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72D90E7-2791-440A-BD7C-BF567269DBF7}" type="parTrans" cxnId="{62A679E3-6E81-49B3-9E2D-5E7AB7AFAAB0}">
      <dgm:prSet/>
      <dgm:spPr/>
      <dgm:t>
        <a:bodyPr/>
        <a:lstStyle/>
        <a:p>
          <a:endParaRPr lang="en-US"/>
        </a:p>
      </dgm:t>
    </dgm:pt>
    <dgm:pt modelId="{491206DF-53A9-45C6-A28A-60F01CAC4067}" type="sibTrans" cxnId="{62A679E3-6E81-49B3-9E2D-5E7AB7AFAAB0}">
      <dgm:prSet/>
      <dgm:spPr/>
      <dgm:t>
        <a:bodyPr/>
        <a:lstStyle/>
        <a:p>
          <a:endParaRPr lang="en-US"/>
        </a:p>
      </dgm:t>
    </dgm:pt>
    <dgm:pt modelId="{12349A56-4627-47C6-95E1-59A3763AA6E1}" type="pres">
      <dgm:prSet presAssocID="{EDC7A38C-A6DB-4DC5-A689-39ECF460C6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00E976-8666-4597-95C1-88AFE21BB0A3}" type="pres">
      <dgm:prSet presAssocID="{F3861C03-805D-46DF-A473-53653EFDEFAC}" presName="parentLin" presStyleCnt="0"/>
      <dgm:spPr/>
    </dgm:pt>
    <dgm:pt modelId="{F5161C34-E6C6-424C-AFB0-D1DCB70063F9}" type="pres">
      <dgm:prSet presAssocID="{F3861C03-805D-46DF-A473-53653EFDEFA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BCFC962-7C53-4C3E-A79A-F8EA1F40FB77}" type="pres">
      <dgm:prSet presAssocID="{F3861C03-805D-46DF-A473-53653EFDEFA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315FB-0235-4B89-AAB7-F0F28E244780}" type="pres">
      <dgm:prSet presAssocID="{F3861C03-805D-46DF-A473-53653EFDEFAC}" presName="negativeSpace" presStyleCnt="0"/>
      <dgm:spPr/>
    </dgm:pt>
    <dgm:pt modelId="{450330BF-EBA7-428B-A47E-B349812E6DFA}" type="pres">
      <dgm:prSet presAssocID="{F3861C03-805D-46DF-A473-53653EFDEFAC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777AD-EE8C-4F4D-BC06-9F1E557346B8}" type="pres">
      <dgm:prSet presAssocID="{4B94263F-AE36-49BA-90BC-B9C0A3836F11}" presName="spaceBetweenRectangles" presStyleCnt="0"/>
      <dgm:spPr/>
    </dgm:pt>
    <dgm:pt modelId="{EAAF4AF5-7DEB-4DBB-812E-1049A9E33FA0}" type="pres">
      <dgm:prSet presAssocID="{F15AB5BC-20EB-4896-ACF0-5A5E624E7B6C}" presName="parentLin" presStyleCnt="0"/>
      <dgm:spPr/>
    </dgm:pt>
    <dgm:pt modelId="{ED16CCA2-3479-4C2F-9EE1-3E315BF03D68}" type="pres">
      <dgm:prSet presAssocID="{F15AB5BC-20EB-4896-ACF0-5A5E624E7B6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2122FC3D-9D7C-4674-9A64-60A76FF473D7}" type="pres">
      <dgm:prSet presAssocID="{F15AB5BC-20EB-4896-ACF0-5A5E624E7B6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797EB-3644-45BC-A5D9-F79056F3F944}" type="pres">
      <dgm:prSet presAssocID="{F15AB5BC-20EB-4896-ACF0-5A5E624E7B6C}" presName="negativeSpace" presStyleCnt="0"/>
      <dgm:spPr/>
    </dgm:pt>
    <dgm:pt modelId="{1600FACB-F331-4308-84C7-CF2D5652029A}" type="pres">
      <dgm:prSet presAssocID="{F15AB5BC-20EB-4896-ACF0-5A5E624E7B6C}" presName="childText" presStyleLbl="conFgAcc1" presStyleIdx="1" presStyleCnt="5">
        <dgm:presLayoutVars>
          <dgm:bulletEnabled val="1"/>
        </dgm:presLayoutVars>
      </dgm:prSet>
      <dgm:spPr/>
    </dgm:pt>
    <dgm:pt modelId="{E21D7BAE-81A4-4CC0-9B27-4B4496C9B0E8}" type="pres">
      <dgm:prSet presAssocID="{491206DF-53A9-45C6-A28A-60F01CAC4067}" presName="spaceBetweenRectangles" presStyleCnt="0"/>
      <dgm:spPr/>
    </dgm:pt>
    <dgm:pt modelId="{217F67B7-8C96-45CB-AFE0-6478274BCF37}" type="pres">
      <dgm:prSet presAssocID="{50966B18-8F4F-4052-89F9-B48790BD2367}" presName="parentLin" presStyleCnt="0"/>
      <dgm:spPr/>
    </dgm:pt>
    <dgm:pt modelId="{F8B1D1CA-F8B8-4CF2-850D-8A08A6D43348}" type="pres">
      <dgm:prSet presAssocID="{50966B18-8F4F-4052-89F9-B48790BD236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7AA6AE93-8789-4D56-BCEC-D6B55D847325}" type="pres">
      <dgm:prSet presAssocID="{50966B18-8F4F-4052-89F9-B48790BD236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C4BA3-FF9D-48EB-A8E3-C9F49CD21436}" type="pres">
      <dgm:prSet presAssocID="{50966B18-8F4F-4052-89F9-B48790BD2367}" presName="negativeSpace" presStyleCnt="0"/>
      <dgm:spPr/>
    </dgm:pt>
    <dgm:pt modelId="{E4AD2FC2-7FD6-4658-85C4-192FE6AE1899}" type="pres">
      <dgm:prSet presAssocID="{50966B18-8F4F-4052-89F9-B48790BD2367}" presName="childText" presStyleLbl="conFgAcc1" presStyleIdx="2" presStyleCnt="5">
        <dgm:presLayoutVars>
          <dgm:bulletEnabled val="1"/>
        </dgm:presLayoutVars>
      </dgm:prSet>
      <dgm:spPr/>
    </dgm:pt>
    <dgm:pt modelId="{C2123C98-970D-43B7-84B6-5191A93E89F5}" type="pres">
      <dgm:prSet presAssocID="{5D4359EE-B0D4-4E7C-8140-B2A89C1D7FF5}" presName="spaceBetweenRectangles" presStyleCnt="0"/>
      <dgm:spPr/>
    </dgm:pt>
    <dgm:pt modelId="{DFDF7236-C732-4835-8F33-45FABD6200FD}" type="pres">
      <dgm:prSet presAssocID="{4EF90078-E6E6-4945-AFF6-3CE122D73B62}" presName="parentLin" presStyleCnt="0"/>
      <dgm:spPr/>
    </dgm:pt>
    <dgm:pt modelId="{5C8FE5E1-884F-412E-A725-A291A47A8E59}" type="pres">
      <dgm:prSet presAssocID="{4EF90078-E6E6-4945-AFF6-3CE122D73B62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2681A2F-F14D-4CA1-AED2-F51532E386C0}" type="pres">
      <dgm:prSet presAssocID="{4EF90078-E6E6-4945-AFF6-3CE122D73B6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F3100-A622-46AB-BA4D-8365F2926F94}" type="pres">
      <dgm:prSet presAssocID="{4EF90078-E6E6-4945-AFF6-3CE122D73B62}" presName="negativeSpace" presStyleCnt="0"/>
      <dgm:spPr/>
    </dgm:pt>
    <dgm:pt modelId="{1EDE3A2A-11DE-4112-A695-AB0C2E548EF3}" type="pres">
      <dgm:prSet presAssocID="{4EF90078-E6E6-4945-AFF6-3CE122D73B62}" presName="childText" presStyleLbl="conFgAcc1" presStyleIdx="3" presStyleCnt="5">
        <dgm:presLayoutVars>
          <dgm:bulletEnabled val="1"/>
        </dgm:presLayoutVars>
      </dgm:prSet>
      <dgm:spPr/>
    </dgm:pt>
    <dgm:pt modelId="{85967E1D-A585-425C-845E-C6A90520B830}" type="pres">
      <dgm:prSet presAssocID="{AE2A650F-D5C1-43DF-9F83-849BA50274C2}" presName="spaceBetweenRectangles" presStyleCnt="0"/>
      <dgm:spPr/>
    </dgm:pt>
    <dgm:pt modelId="{A8533B71-0554-47BD-8914-D0B78C12C948}" type="pres">
      <dgm:prSet presAssocID="{2511DA9D-D953-4E88-85D7-486DCAA95676}" presName="parentLin" presStyleCnt="0"/>
      <dgm:spPr/>
    </dgm:pt>
    <dgm:pt modelId="{1B03F452-E806-41D8-9F69-D88626BB3B32}" type="pres">
      <dgm:prSet presAssocID="{2511DA9D-D953-4E88-85D7-486DCAA95676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A2F44CA5-7572-4B10-8094-A7E02486FABF}" type="pres">
      <dgm:prSet presAssocID="{2511DA9D-D953-4E88-85D7-486DCAA9567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58CF2-4AA4-43A2-93A9-0AA8462DBBD7}" type="pres">
      <dgm:prSet presAssocID="{2511DA9D-D953-4E88-85D7-486DCAA95676}" presName="negativeSpace" presStyleCnt="0"/>
      <dgm:spPr/>
    </dgm:pt>
    <dgm:pt modelId="{072A85F3-91A8-45C4-905E-A6DD85B5BC82}" type="pres">
      <dgm:prSet presAssocID="{2511DA9D-D953-4E88-85D7-486DCAA9567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03D6AF1-2D34-4EA7-A2DD-B5E59DE4CC01}" type="presOf" srcId="{F15AB5BC-20EB-4896-ACF0-5A5E624E7B6C}" destId="{2122FC3D-9D7C-4674-9A64-60A76FF473D7}" srcOrd="1" destOrd="0" presId="urn:microsoft.com/office/officeart/2005/8/layout/list1"/>
    <dgm:cxn modelId="{23E0851E-7A09-4A5D-BA4F-F9CC6F5E2869}" type="presOf" srcId="{EDC7A38C-A6DB-4DC5-A689-39ECF460C6EE}" destId="{12349A56-4627-47C6-95E1-59A3763AA6E1}" srcOrd="0" destOrd="0" presId="urn:microsoft.com/office/officeart/2005/8/layout/list1"/>
    <dgm:cxn modelId="{11785CB2-70D9-4F72-988C-490807AEE88D}" type="presOf" srcId="{F3861C03-805D-46DF-A473-53653EFDEFAC}" destId="{F5161C34-E6C6-424C-AFB0-D1DCB70063F9}" srcOrd="0" destOrd="0" presId="urn:microsoft.com/office/officeart/2005/8/layout/list1"/>
    <dgm:cxn modelId="{B939CA61-FB1E-4148-98F6-EABDDE961BD5}" srcId="{EDC7A38C-A6DB-4DC5-A689-39ECF460C6EE}" destId="{50966B18-8F4F-4052-89F9-B48790BD2367}" srcOrd="2" destOrd="0" parTransId="{C781F25A-CB4B-44C1-A33E-F87A8D09F246}" sibTransId="{5D4359EE-B0D4-4E7C-8140-B2A89C1D7FF5}"/>
    <dgm:cxn modelId="{895819B1-9F28-4D90-ACDF-9FE810992A71}" srcId="{EDC7A38C-A6DB-4DC5-A689-39ECF460C6EE}" destId="{F3861C03-805D-46DF-A473-53653EFDEFAC}" srcOrd="0" destOrd="0" parTransId="{FDEF765C-797E-4575-A57A-62FC58C0DBBD}" sibTransId="{4B94263F-AE36-49BA-90BC-B9C0A3836F11}"/>
    <dgm:cxn modelId="{2CB4F25A-4D63-4584-B215-ACBFF2084D1D}" type="presOf" srcId="{2511DA9D-D953-4E88-85D7-486DCAA95676}" destId="{1B03F452-E806-41D8-9F69-D88626BB3B32}" srcOrd="0" destOrd="0" presId="urn:microsoft.com/office/officeart/2005/8/layout/list1"/>
    <dgm:cxn modelId="{B80902B0-1EF6-48DC-BF2A-F8F7D4593116}" type="presOf" srcId="{F3861C03-805D-46DF-A473-53653EFDEFAC}" destId="{4BCFC962-7C53-4C3E-A79A-F8EA1F40FB77}" srcOrd="1" destOrd="0" presId="urn:microsoft.com/office/officeart/2005/8/layout/list1"/>
    <dgm:cxn modelId="{BACD0EEE-A8B4-43B9-BD4F-12361E52F45B}" type="presOf" srcId="{F15AB5BC-20EB-4896-ACF0-5A5E624E7B6C}" destId="{ED16CCA2-3479-4C2F-9EE1-3E315BF03D68}" srcOrd="0" destOrd="0" presId="urn:microsoft.com/office/officeart/2005/8/layout/list1"/>
    <dgm:cxn modelId="{A4BBAF75-8ADD-42B3-B0EA-854040133DBF}" type="presOf" srcId="{50966B18-8F4F-4052-89F9-B48790BD2367}" destId="{F8B1D1CA-F8B8-4CF2-850D-8A08A6D43348}" srcOrd="0" destOrd="0" presId="urn:microsoft.com/office/officeart/2005/8/layout/list1"/>
    <dgm:cxn modelId="{62A679E3-6E81-49B3-9E2D-5E7AB7AFAAB0}" srcId="{EDC7A38C-A6DB-4DC5-A689-39ECF460C6EE}" destId="{F15AB5BC-20EB-4896-ACF0-5A5E624E7B6C}" srcOrd="1" destOrd="0" parTransId="{D72D90E7-2791-440A-BD7C-BF567269DBF7}" sibTransId="{491206DF-53A9-45C6-A28A-60F01CAC4067}"/>
    <dgm:cxn modelId="{0B442325-B3A1-4D89-BE54-F120A3E80A5A}" type="presOf" srcId="{2511DA9D-D953-4E88-85D7-486DCAA95676}" destId="{A2F44CA5-7572-4B10-8094-A7E02486FABF}" srcOrd="1" destOrd="0" presId="urn:microsoft.com/office/officeart/2005/8/layout/list1"/>
    <dgm:cxn modelId="{89A8F173-6027-4DD1-AF72-669B47FFBE2A}" type="presOf" srcId="{50966B18-8F4F-4052-89F9-B48790BD2367}" destId="{7AA6AE93-8789-4D56-BCEC-D6B55D847325}" srcOrd="1" destOrd="0" presId="urn:microsoft.com/office/officeart/2005/8/layout/list1"/>
    <dgm:cxn modelId="{C012B5AC-4085-426B-BA31-5E62062BF963}" srcId="{EDC7A38C-A6DB-4DC5-A689-39ECF460C6EE}" destId="{4EF90078-E6E6-4945-AFF6-3CE122D73B62}" srcOrd="3" destOrd="0" parTransId="{09C9B5E1-25C3-4E5E-AD04-49DF3B553086}" sibTransId="{AE2A650F-D5C1-43DF-9F83-849BA50274C2}"/>
    <dgm:cxn modelId="{29D9105F-E3AD-411B-8CA1-EC5FA6C2B8E4}" type="presOf" srcId="{4EF90078-E6E6-4945-AFF6-3CE122D73B62}" destId="{5C8FE5E1-884F-412E-A725-A291A47A8E59}" srcOrd="0" destOrd="0" presId="urn:microsoft.com/office/officeart/2005/8/layout/list1"/>
    <dgm:cxn modelId="{B03421C7-0C59-4811-878D-CF553E602181}" type="presOf" srcId="{4EF90078-E6E6-4945-AFF6-3CE122D73B62}" destId="{E2681A2F-F14D-4CA1-AED2-F51532E386C0}" srcOrd="1" destOrd="0" presId="urn:microsoft.com/office/officeart/2005/8/layout/list1"/>
    <dgm:cxn modelId="{443A4200-1FAC-4F0C-AB59-DBDB9E58150F}" srcId="{EDC7A38C-A6DB-4DC5-A689-39ECF460C6EE}" destId="{2511DA9D-D953-4E88-85D7-486DCAA95676}" srcOrd="4" destOrd="0" parTransId="{FFC15986-DDEE-40E7-86E3-050BDF619BE7}" sibTransId="{87DF7139-E210-4101-AEDE-4DE92254736F}"/>
    <dgm:cxn modelId="{592765ED-3DD4-4941-B69C-FD67D92CE081}" type="presParOf" srcId="{12349A56-4627-47C6-95E1-59A3763AA6E1}" destId="{4C00E976-8666-4597-95C1-88AFE21BB0A3}" srcOrd="0" destOrd="0" presId="urn:microsoft.com/office/officeart/2005/8/layout/list1"/>
    <dgm:cxn modelId="{B8B11B13-244D-453D-B375-9779E00E3650}" type="presParOf" srcId="{4C00E976-8666-4597-95C1-88AFE21BB0A3}" destId="{F5161C34-E6C6-424C-AFB0-D1DCB70063F9}" srcOrd="0" destOrd="0" presId="urn:microsoft.com/office/officeart/2005/8/layout/list1"/>
    <dgm:cxn modelId="{D5A8FE1D-147C-4DD6-AA25-E21F6C906C4E}" type="presParOf" srcId="{4C00E976-8666-4597-95C1-88AFE21BB0A3}" destId="{4BCFC962-7C53-4C3E-A79A-F8EA1F40FB77}" srcOrd="1" destOrd="0" presId="urn:microsoft.com/office/officeart/2005/8/layout/list1"/>
    <dgm:cxn modelId="{E3573D85-C6CE-4A2C-92AB-F1F4B59F7C4A}" type="presParOf" srcId="{12349A56-4627-47C6-95E1-59A3763AA6E1}" destId="{530315FB-0235-4B89-AAB7-F0F28E244780}" srcOrd="1" destOrd="0" presId="urn:microsoft.com/office/officeart/2005/8/layout/list1"/>
    <dgm:cxn modelId="{B7DBEC74-D4F3-40D1-AC9E-A270270871BA}" type="presParOf" srcId="{12349A56-4627-47C6-95E1-59A3763AA6E1}" destId="{450330BF-EBA7-428B-A47E-B349812E6DFA}" srcOrd="2" destOrd="0" presId="urn:microsoft.com/office/officeart/2005/8/layout/list1"/>
    <dgm:cxn modelId="{9497C76F-96BF-4BAA-9917-6A6F58F0A886}" type="presParOf" srcId="{12349A56-4627-47C6-95E1-59A3763AA6E1}" destId="{7BC777AD-EE8C-4F4D-BC06-9F1E557346B8}" srcOrd="3" destOrd="0" presId="urn:microsoft.com/office/officeart/2005/8/layout/list1"/>
    <dgm:cxn modelId="{C05F3282-DA05-44DC-86A0-2E2E7E35C048}" type="presParOf" srcId="{12349A56-4627-47C6-95E1-59A3763AA6E1}" destId="{EAAF4AF5-7DEB-4DBB-812E-1049A9E33FA0}" srcOrd="4" destOrd="0" presId="urn:microsoft.com/office/officeart/2005/8/layout/list1"/>
    <dgm:cxn modelId="{C6FB9311-D954-4740-B3D2-A73C9F27CFD4}" type="presParOf" srcId="{EAAF4AF5-7DEB-4DBB-812E-1049A9E33FA0}" destId="{ED16CCA2-3479-4C2F-9EE1-3E315BF03D68}" srcOrd="0" destOrd="0" presId="urn:microsoft.com/office/officeart/2005/8/layout/list1"/>
    <dgm:cxn modelId="{0CB137D0-CF6B-403A-B5AB-4EF07EEB87B3}" type="presParOf" srcId="{EAAF4AF5-7DEB-4DBB-812E-1049A9E33FA0}" destId="{2122FC3D-9D7C-4674-9A64-60A76FF473D7}" srcOrd="1" destOrd="0" presId="urn:microsoft.com/office/officeart/2005/8/layout/list1"/>
    <dgm:cxn modelId="{C8A86439-B788-4B7E-B4F5-739CBD2FE340}" type="presParOf" srcId="{12349A56-4627-47C6-95E1-59A3763AA6E1}" destId="{DE6797EB-3644-45BC-A5D9-F79056F3F944}" srcOrd="5" destOrd="0" presId="urn:microsoft.com/office/officeart/2005/8/layout/list1"/>
    <dgm:cxn modelId="{0693796F-C20D-466A-A2E0-F944463D8694}" type="presParOf" srcId="{12349A56-4627-47C6-95E1-59A3763AA6E1}" destId="{1600FACB-F331-4308-84C7-CF2D5652029A}" srcOrd="6" destOrd="0" presId="urn:microsoft.com/office/officeart/2005/8/layout/list1"/>
    <dgm:cxn modelId="{90918BD1-1D09-4431-AACE-9D18BCCFEE3F}" type="presParOf" srcId="{12349A56-4627-47C6-95E1-59A3763AA6E1}" destId="{E21D7BAE-81A4-4CC0-9B27-4B4496C9B0E8}" srcOrd="7" destOrd="0" presId="urn:microsoft.com/office/officeart/2005/8/layout/list1"/>
    <dgm:cxn modelId="{13BA17D6-2CB7-4B16-B768-34BFE6C0A7A3}" type="presParOf" srcId="{12349A56-4627-47C6-95E1-59A3763AA6E1}" destId="{217F67B7-8C96-45CB-AFE0-6478274BCF37}" srcOrd="8" destOrd="0" presId="urn:microsoft.com/office/officeart/2005/8/layout/list1"/>
    <dgm:cxn modelId="{A0E6612D-F603-4CCD-9D6F-B7D3986E93B7}" type="presParOf" srcId="{217F67B7-8C96-45CB-AFE0-6478274BCF37}" destId="{F8B1D1CA-F8B8-4CF2-850D-8A08A6D43348}" srcOrd="0" destOrd="0" presId="urn:microsoft.com/office/officeart/2005/8/layout/list1"/>
    <dgm:cxn modelId="{ADA753ED-29BE-4573-ABC6-9A8C8CBD2A80}" type="presParOf" srcId="{217F67B7-8C96-45CB-AFE0-6478274BCF37}" destId="{7AA6AE93-8789-4D56-BCEC-D6B55D847325}" srcOrd="1" destOrd="0" presId="urn:microsoft.com/office/officeart/2005/8/layout/list1"/>
    <dgm:cxn modelId="{4E5F67AE-BE99-48A9-8BD7-DE61A046DE46}" type="presParOf" srcId="{12349A56-4627-47C6-95E1-59A3763AA6E1}" destId="{D4DC4BA3-FF9D-48EB-A8E3-C9F49CD21436}" srcOrd="9" destOrd="0" presId="urn:microsoft.com/office/officeart/2005/8/layout/list1"/>
    <dgm:cxn modelId="{4DA3B2DE-F3C3-48B0-A3AF-298AC000CE8B}" type="presParOf" srcId="{12349A56-4627-47C6-95E1-59A3763AA6E1}" destId="{E4AD2FC2-7FD6-4658-85C4-192FE6AE1899}" srcOrd="10" destOrd="0" presId="urn:microsoft.com/office/officeart/2005/8/layout/list1"/>
    <dgm:cxn modelId="{6051CF67-181E-48BB-81DA-AECC7A5862BB}" type="presParOf" srcId="{12349A56-4627-47C6-95E1-59A3763AA6E1}" destId="{C2123C98-970D-43B7-84B6-5191A93E89F5}" srcOrd="11" destOrd="0" presId="urn:microsoft.com/office/officeart/2005/8/layout/list1"/>
    <dgm:cxn modelId="{8F9FD55D-9570-47D6-AD34-2D86FD6C92CF}" type="presParOf" srcId="{12349A56-4627-47C6-95E1-59A3763AA6E1}" destId="{DFDF7236-C732-4835-8F33-45FABD6200FD}" srcOrd="12" destOrd="0" presId="urn:microsoft.com/office/officeart/2005/8/layout/list1"/>
    <dgm:cxn modelId="{786D9FA0-E796-4D3D-A16B-604B438AAC07}" type="presParOf" srcId="{DFDF7236-C732-4835-8F33-45FABD6200FD}" destId="{5C8FE5E1-884F-412E-A725-A291A47A8E59}" srcOrd="0" destOrd="0" presId="urn:microsoft.com/office/officeart/2005/8/layout/list1"/>
    <dgm:cxn modelId="{C4CCB4E7-61AB-404F-9775-D870F305F265}" type="presParOf" srcId="{DFDF7236-C732-4835-8F33-45FABD6200FD}" destId="{E2681A2F-F14D-4CA1-AED2-F51532E386C0}" srcOrd="1" destOrd="0" presId="urn:microsoft.com/office/officeart/2005/8/layout/list1"/>
    <dgm:cxn modelId="{46A31930-EBAF-4A26-B099-0B6580E0C520}" type="presParOf" srcId="{12349A56-4627-47C6-95E1-59A3763AA6E1}" destId="{41CF3100-A622-46AB-BA4D-8365F2926F94}" srcOrd="13" destOrd="0" presId="urn:microsoft.com/office/officeart/2005/8/layout/list1"/>
    <dgm:cxn modelId="{06B80240-9B8A-4AAD-B458-8EAA8A6C75DD}" type="presParOf" srcId="{12349A56-4627-47C6-95E1-59A3763AA6E1}" destId="{1EDE3A2A-11DE-4112-A695-AB0C2E548EF3}" srcOrd="14" destOrd="0" presId="urn:microsoft.com/office/officeart/2005/8/layout/list1"/>
    <dgm:cxn modelId="{759680ED-AE1C-4A96-8DF1-65432FF4E8BB}" type="presParOf" srcId="{12349A56-4627-47C6-95E1-59A3763AA6E1}" destId="{85967E1D-A585-425C-845E-C6A90520B830}" srcOrd="15" destOrd="0" presId="urn:microsoft.com/office/officeart/2005/8/layout/list1"/>
    <dgm:cxn modelId="{EF2400A8-299C-40F7-A1F9-03DB33D06F6B}" type="presParOf" srcId="{12349A56-4627-47C6-95E1-59A3763AA6E1}" destId="{A8533B71-0554-47BD-8914-D0B78C12C948}" srcOrd="16" destOrd="0" presId="urn:microsoft.com/office/officeart/2005/8/layout/list1"/>
    <dgm:cxn modelId="{7FFACFA3-5459-4B0F-ADF2-0450E4300D77}" type="presParOf" srcId="{A8533B71-0554-47BD-8914-D0B78C12C948}" destId="{1B03F452-E806-41D8-9F69-D88626BB3B32}" srcOrd="0" destOrd="0" presId="urn:microsoft.com/office/officeart/2005/8/layout/list1"/>
    <dgm:cxn modelId="{243CE9EB-40C1-485C-B7EE-E8FCDCB0DB9A}" type="presParOf" srcId="{A8533B71-0554-47BD-8914-D0B78C12C948}" destId="{A2F44CA5-7572-4B10-8094-A7E02486FABF}" srcOrd="1" destOrd="0" presId="urn:microsoft.com/office/officeart/2005/8/layout/list1"/>
    <dgm:cxn modelId="{6E9B6F92-9DDF-4251-B407-D465E696C5EB}" type="presParOf" srcId="{12349A56-4627-47C6-95E1-59A3763AA6E1}" destId="{CE458CF2-4AA4-43A2-93A9-0AA8462DBBD7}" srcOrd="17" destOrd="0" presId="urn:microsoft.com/office/officeart/2005/8/layout/list1"/>
    <dgm:cxn modelId="{EE5A8215-E5A0-452E-97C3-1454470B1F44}" type="presParOf" srcId="{12349A56-4627-47C6-95E1-59A3763AA6E1}" destId="{072A85F3-91A8-45C4-905E-A6DD85B5BC8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CCBD5-D359-4F06-A5B2-4580321A8A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1BE1AA-7EEE-4C24-B257-5E9A5022D13C}">
      <dgm:prSet phldrT="[Text]" custT="1"/>
      <dgm:spPr/>
      <dgm:t>
        <a:bodyPr/>
        <a:lstStyle/>
        <a:p>
          <a:r>
            <a:rPr lang="en-US" sz="2400" dirty="0" smtClean="0"/>
            <a:t>Scenario problems</a:t>
          </a:r>
          <a:endParaRPr lang="en-US" sz="2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8D57051-D189-40DB-9A42-875C18075A95}" type="parTrans" cxnId="{96ADE303-5794-472A-B9A4-3163F982F409}">
      <dgm:prSet/>
      <dgm:spPr/>
      <dgm:t>
        <a:bodyPr/>
        <a:lstStyle/>
        <a:p>
          <a:endParaRPr lang="en-US"/>
        </a:p>
      </dgm:t>
    </dgm:pt>
    <dgm:pt modelId="{204D5E8A-57CF-42CC-A56B-B90D5C871990}" type="sibTrans" cxnId="{96ADE303-5794-472A-B9A4-3163F982F409}">
      <dgm:prSet/>
      <dgm:spPr/>
      <dgm:t>
        <a:bodyPr/>
        <a:lstStyle/>
        <a:p>
          <a:endParaRPr lang="en-US" sz="4800"/>
        </a:p>
      </dgm:t>
    </dgm:pt>
    <dgm:pt modelId="{E74383C0-205C-4801-A695-86396708BB48}">
      <dgm:prSet phldrT="[Text]" custT="1"/>
      <dgm:spPr/>
      <dgm:t>
        <a:bodyPr/>
        <a:lstStyle/>
        <a:p>
          <a:r>
            <a:rPr lang="en-US" sz="2400" dirty="0" smtClean="0"/>
            <a:t>Propose solution</a:t>
          </a:r>
          <a:endParaRPr lang="en-US" sz="2400" dirty="0"/>
        </a:p>
      </dgm:t>
    </dgm:pt>
    <dgm:pt modelId="{DAE9170D-E7E6-490A-872A-382B96D96075}" type="parTrans" cxnId="{A96C1DC2-D93D-4A24-804D-19FD01B5B295}">
      <dgm:prSet/>
      <dgm:spPr/>
      <dgm:t>
        <a:bodyPr/>
        <a:lstStyle/>
        <a:p>
          <a:endParaRPr lang="en-US"/>
        </a:p>
      </dgm:t>
    </dgm:pt>
    <dgm:pt modelId="{EF953762-EC38-4644-BFA1-ABB6085F5967}" type="sibTrans" cxnId="{A96C1DC2-D93D-4A24-804D-19FD01B5B295}">
      <dgm:prSet/>
      <dgm:spPr/>
      <dgm:t>
        <a:bodyPr/>
        <a:lstStyle/>
        <a:p>
          <a:endParaRPr lang="en-US"/>
        </a:p>
      </dgm:t>
    </dgm:pt>
    <dgm:pt modelId="{76F5375F-1239-4158-A608-87D9ED4DF278}">
      <dgm:prSet phldrT="[Text]" custT="1"/>
      <dgm:spPr/>
      <dgm:t>
        <a:bodyPr/>
        <a:lstStyle/>
        <a:p>
          <a:r>
            <a:rPr lang="en-US" sz="2400" dirty="0" smtClean="0"/>
            <a:t>Demonstration</a:t>
          </a:r>
          <a:endParaRPr lang="en-US" sz="2400" dirty="0"/>
        </a:p>
      </dgm:t>
    </dgm:pt>
    <dgm:pt modelId="{2BDEBEA0-EFB1-4DB5-B0AC-1270D476C4F7}" type="parTrans" cxnId="{D7404C93-E293-499B-B746-42B21DF2F207}">
      <dgm:prSet/>
      <dgm:spPr/>
      <dgm:t>
        <a:bodyPr/>
        <a:lstStyle/>
        <a:p>
          <a:endParaRPr lang="en-US"/>
        </a:p>
      </dgm:t>
    </dgm:pt>
    <dgm:pt modelId="{050878F3-AC80-4F4A-8A83-A4CB186BF07A}" type="sibTrans" cxnId="{D7404C93-E293-499B-B746-42B21DF2F207}">
      <dgm:prSet/>
      <dgm:spPr/>
      <dgm:t>
        <a:bodyPr/>
        <a:lstStyle/>
        <a:p>
          <a:endParaRPr lang="en-US"/>
        </a:p>
      </dgm:t>
    </dgm:pt>
    <dgm:pt modelId="{BFBB8CFE-9157-4E9F-A22D-751DE6A0A3D2}">
      <dgm:prSet phldrT="[Text]" custT="1"/>
      <dgm:spPr/>
      <dgm:t>
        <a:bodyPr/>
        <a:lstStyle/>
        <a:p>
          <a:r>
            <a:rPr lang="en-US" sz="2400" dirty="0" smtClean="0"/>
            <a:t>Advantages &amp; disadvantages of solution</a:t>
          </a:r>
          <a:endParaRPr lang="en-US" sz="2400" dirty="0"/>
        </a:p>
      </dgm:t>
    </dgm:pt>
    <dgm:pt modelId="{581C2A35-C358-4BD9-88EC-6A075761111B}" type="parTrans" cxnId="{6FDA6F1A-00CC-421D-A45B-AA62D53D99E4}">
      <dgm:prSet/>
      <dgm:spPr/>
      <dgm:t>
        <a:bodyPr/>
        <a:lstStyle/>
        <a:p>
          <a:endParaRPr lang="en-US"/>
        </a:p>
      </dgm:t>
    </dgm:pt>
    <dgm:pt modelId="{47A1DFAC-A8BA-43A4-B009-D9DD7FED6226}" type="sibTrans" cxnId="{6FDA6F1A-00CC-421D-A45B-AA62D53D99E4}">
      <dgm:prSet/>
      <dgm:spPr/>
      <dgm:t>
        <a:bodyPr/>
        <a:lstStyle/>
        <a:p>
          <a:endParaRPr lang="en-US"/>
        </a:p>
      </dgm:t>
    </dgm:pt>
    <dgm:pt modelId="{957B09A0-4A4E-4904-AE5A-9BB88F50D0BD}">
      <dgm:prSet phldrT="[Text]" custT="1"/>
      <dgm:spPr/>
      <dgm:t>
        <a:bodyPr/>
        <a:lstStyle/>
        <a:p>
          <a:r>
            <a:rPr lang="en-US" sz="2400" dirty="0" smtClean="0"/>
            <a:t>Future plan</a:t>
          </a:r>
          <a:endParaRPr lang="en-US" sz="2400" dirty="0"/>
        </a:p>
      </dgm:t>
    </dgm:pt>
    <dgm:pt modelId="{CE74D915-4F31-4A1D-80A4-6D323398482F}" type="parTrans" cxnId="{CFF6E0F7-A34D-499A-91C8-8C0FA2571D09}">
      <dgm:prSet/>
      <dgm:spPr/>
      <dgm:t>
        <a:bodyPr/>
        <a:lstStyle/>
        <a:p>
          <a:endParaRPr lang="en-US"/>
        </a:p>
      </dgm:t>
    </dgm:pt>
    <dgm:pt modelId="{4D175316-683C-4F73-8D9D-072A4C73A2B1}" type="sibTrans" cxnId="{CFF6E0F7-A34D-499A-91C8-8C0FA2571D09}">
      <dgm:prSet/>
      <dgm:spPr/>
      <dgm:t>
        <a:bodyPr/>
        <a:lstStyle/>
        <a:p>
          <a:endParaRPr lang="en-US"/>
        </a:p>
      </dgm:t>
    </dgm:pt>
    <dgm:pt modelId="{E55B2719-257A-4E09-8AD2-1EBECF00128E}">
      <dgm:prSet phldrT="[Text]" custT="1"/>
      <dgm:spPr/>
      <dgm:t>
        <a:bodyPr/>
        <a:lstStyle/>
        <a:p>
          <a:r>
            <a:rPr lang="en-US" sz="2400" dirty="0" smtClean="0"/>
            <a:t>Technology &amp; development environment</a:t>
          </a:r>
          <a:endParaRPr lang="en-US" sz="2400" dirty="0"/>
        </a:p>
      </dgm:t>
    </dgm:pt>
    <dgm:pt modelId="{610D50FB-A79C-4162-A54F-02530666BADB}" type="parTrans" cxnId="{639529E1-6C84-4E30-AB87-3F1B38368653}">
      <dgm:prSet/>
      <dgm:spPr/>
      <dgm:t>
        <a:bodyPr/>
        <a:lstStyle/>
        <a:p>
          <a:endParaRPr lang="en-US"/>
        </a:p>
      </dgm:t>
    </dgm:pt>
    <dgm:pt modelId="{71EAC80B-625D-460C-8A2E-5B92AEC0E4E9}" type="sibTrans" cxnId="{639529E1-6C84-4E30-AB87-3F1B38368653}">
      <dgm:prSet/>
      <dgm:spPr/>
      <dgm:t>
        <a:bodyPr/>
        <a:lstStyle/>
        <a:p>
          <a:endParaRPr lang="en-US"/>
        </a:p>
      </dgm:t>
    </dgm:pt>
    <dgm:pt modelId="{8CC568C2-0185-45C2-8F4E-F985590CEE09}" type="pres">
      <dgm:prSet presAssocID="{C34CCBD5-D359-4F06-A5B2-4580321A8A1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0E77ED7-10DC-42FF-AD20-1FAF4C8CEFD6}" type="pres">
      <dgm:prSet presAssocID="{C34CCBD5-D359-4F06-A5B2-4580321A8A10}" presName="Name1" presStyleCnt="0"/>
      <dgm:spPr/>
    </dgm:pt>
    <dgm:pt modelId="{B106D650-1185-423C-9D72-D7E85AC0DB06}" type="pres">
      <dgm:prSet presAssocID="{C34CCBD5-D359-4F06-A5B2-4580321A8A10}" presName="cycle" presStyleCnt="0"/>
      <dgm:spPr/>
    </dgm:pt>
    <dgm:pt modelId="{81D10948-8047-4E00-86F7-5ED16C45CAC2}" type="pres">
      <dgm:prSet presAssocID="{C34CCBD5-D359-4F06-A5B2-4580321A8A10}" presName="srcNode" presStyleLbl="node1" presStyleIdx="0" presStyleCnt="6"/>
      <dgm:spPr/>
    </dgm:pt>
    <dgm:pt modelId="{B5BCC200-60D7-4900-9A7B-24268C814EEB}" type="pres">
      <dgm:prSet presAssocID="{C34CCBD5-D359-4F06-A5B2-4580321A8A10}" presName="conn" presStyleLbl="parChTrans1D2" presStyleIdx="0" presStyleCnt="1"/>
      <dgm:spPr/>
      <dgm:t>
        <a:bodyPr/>
        <a:lstStyle/>
        <a:p>
          <a:endParaRPr lang="en-US"/>
        </a:p>
      </dgm:t>
    </dgm:pt>
    <dgm:pt modelId="{5A558F62-A1EF-4D6B-B4EE-81B67C40EF48}" type="pres">
      <dgm:prSet presAssocID="{C34CCBD5-D359-4F06-A5B2-4580321A8A10}" presName="extraNode" presStyleLbl="node1" presStyleIdx="0" presStyleCnt="6"/>
      <dgm:spPr/>
    </dgm:pt>
    <dgm:pt modelId="{494A8A13-CD1F-4D73-9105-FD13D434FED0}" type="pres">
      <dgm:prSet presAssocID="{C34CCBD5-D359-4F06-A5B2-4580321A8A10}" presName="dstNode" presStyleLbl="node1" presStyleIdx="0" presStyleCnt="6"/>
      <dgm:spPr/>
    </dgm:pt>
    <dgm:pt modelId="{6D34E32F-661A-4618-89FE-A0BF1FF331F3}" type="pres">
      <dgm:prSet presAssocID="{F31BE1AA-7EEE-4C24-B257-5E9A5022D13C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5A1DA-1C73-48D5-A23D-0C12C5D2F295}" type="pres">
      <dgm:prSet presAssocID="{F31BE1AA-7EEE-4C24-B257-5E9A5022D13C}" presName="accent_1" presStyleCnt="0"/>
      <dgm:spPr/>
    </dgm:pt>
    <dgm:pt modelId="{4CD4FE62-4259-48ED-9D5C-A489B67DFAF1}" type="pres">
      <dgm:prSet presAssocID="{F31BE1AA-7EEE-4C24-B257-5E9A5022D13C}" presName="accentRepeatNode" presStyleLbl="solidFgAcc1" presStyleIdx="0" presStyleCnt="6"/>
      <dgm:spPr/>
    </dgm:pt>
    <dgm:pt modelId="{04ACA96E-5FBB-49BB-89A1-C2CCB2652244}" type="pres">
      <dgm:prSet presAssocID="{E74383C0-205C-4801-A695-86396708BB48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3E081D-6345-44C2-9C44-4C85DA22CDFE}" type="pres">
      <dgm:prSet presAssocID="{E74383C0-205C-4801-A695-86396708BB48}" presName="accent_2" presStyleCnt="0"/>
      <dgm:spPr/>
    </dgm:pt>
    <dgm:pt modelId="{814DB13A-998E-4DC4-BD6A-589A139B6B03}" type="pres">
      <dgm:prSet presAssocID="{E74383C0-205C-4801-A695-86396708BB48}" presName="accentRepeatNode" presStyleLbl="solidFgAcc1" presStyleIdx="1" presStyleCnt="6"/>
      <dgm:spPr/>
    </dgm:pt>
    <dgm:pt modelId="{6D1EBD7B-4810-4AE4-A8E1-70B47C84D995}" type="pres">
      <dgm:prSet presAssocID="{E55B2719-257A-4E09-8AD2-1EBECF00128E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86660-B30E-4209-9C1E-E19554F25E4E}" type="pres">
      <dgm:prSet presAssocID="{E55B2719-257A-4E09-8AD2-1EBECF00128E}" presName="accent_3" presStyleCnt="0"/>
      <dgm:spPr/>
    </dgm:pt>
    <dgm:pt modelId="{EE20CFA9-0DA5-42D2-A695-B32F0CCCC2C9}" type="pres">
      <dgm:prSet presAssocID="{E55B2719-257A-4E09-8AD2-1EBECF00128E}" presName="accentRepeatNode" presStyleLbl="solidFgAcc1" presStyleIdx="2" presStyleCnt="6"/>
      <dgm:spPr/>
    </dgm:pt>
    <dgm:pt modelId="{A4586E35-2BE7-4AB6-BF84-021C9C8AD244}" type="pres">
      <dgm:prSet presAssocID="{76F5375F-1239-4158-A608-87D9ED4DF278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E52DF8-F0C6-4B4A-8E21-00B9FE875A1C}" type="pres">
      <dgm:prSet presAssocID="{76F5375F-1239-4158-A608-87D9ED4DF278}" presName="accent_4" presStyleCnt="0"/>
      <dgm:spPr/>
    </dgm:pt>
    <dgm:pt modelId="{A3E89A63-B901-4849-9AC8-2BA30F665AF1}" type="pres">
      <dgm:prSet presAssocID="{76F5375F-1239-4158-A608-87D9ED4DF278}" presName="accentRepeatNode" presStyleLbl="solidFgAcc1" presStyleIdx="3" presStyleCnt="6"/>
      <dgm:spPr/>
    </dgm:pt>
    <dgm:pt modelId="{540EAC31-124C-47B4-B94D-A0421FD18053}" type="pres">
      <dgm:prSet presAssocID="{BFBB8CFE-9157-4E9F-A22D-751DE6A0A3D2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21F56-8DD0-4B15-879F-26CEABF39080}" type="pres">
      <dgm:prSet presAssocID="{BFBB8CFE-9157-4E9F-A22D-751DE6A0A3D2}" presName="accent_5" presStyleCnt="0"/>
      <dgm:spPr/>
    </dgm:pt>
    <dgm:pt modelId="{F6998E51-831E-4FF7-936A-518A2875D081}" type="pres">
      <dgm:prSet presAssocID="{BFBB8CFE-9157-4E9F-A22D-751DE6A0A3D2}" presName="accentRepeatNode" presStyleLbl="solidFgAcc1" presStyleIdx="4" presStyleCnt="6"/>
      <dgm:spPr/>
    </dgm:pt>
    <dgm:pt modelId="{78021907-AE50-4DA4-84E8-5C009494A8AC}" type="pres">
      <dgm:prSet presAssocID="{957B09A0-4A4E-4904-AE5A-9BB88F50D0BD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249FB-F836-4F22-9CAA-EFA2329BFE6F}" type="pres">
      <dgm:prSet presAssocID="{957B09A0-4A4E-4904-AE5A-9BB88F50D0BD}" presName="accent_6" presStyleCnt="0"/>
      <dgm:spPr/>
    </dgm:pt>
    <dgm:pt modelId="{D50DEEA4-9FE4-4937-B4C5-108EFEA3CAE6}" type="pres">
      <dgm:prSet presAssocID="{957B09A0-4A4E-4904-AE5A-9BB88F50D0BD}" presName="accentRepeatNode" presStyleLbl="solidFgAcc1" presStyleIdx="5" presStyleCnt="6"/>
      <dgm:spPr/>
    </dgm:pt>
  </dgm:ptLst>
  <dgm:cxnLst>
    <dgm:cxn modelId="{A96C1DC2-D93D-4A24-804D-19FD01B5B295}" srcId="{C34CCBD5-D359-4F06-A5B2-4580321A8A10}" destId="{E74383C0-205C-4801-A695-86396708BB48}" srcOrd="1" destOrd="0" parTransId="{DAE9170D-E7E6-490A-872A-382B96D96075}" sibTransId="{EF953762-EC38-4644-BFA1-ABB6085F5967}"/>
    <dgm:cxn modelId="{639529E1-6C84-4E30-AB87-3F1B38368653}" srcId="{C34CCBD5-D359-4F06-A5B2-4580321A8A10}" destId="{E55B2719-257A-4E09-8AD2-1EBECF00128E}" srcOrd="2" destOrd="0" parTransId="{610D50FB-A79C-4162-A54F-02530666BADB}" sibTransId="{71EAC80B-625D-460C-8A2E-5B92AEC0E4E9}"/>
    <dgm:cxn modelId="{BD2A289F-D80C-4AA2-8BEF-477C79E1B002}" type="presOf" srcId="{76F5375F-1239-4158-A608-87D9ED4DF278}" destId="{A4586E35-2BE7-4AB6-BF84-021C9C8AD244}" srcOrd="0" destOrd="0" presId="urn:microsoft.com/office/officeart/2008/layout/VerticalCurvedList"/>
    <dgm:cxn modelId="{2957A25A-7857-47FC-9CD0-AB4F20F4B48B}" type="presOf" srcId="{E55B2719-257A-4E09-8AD2-1EBECF00128E}" destId="{6D1EBD7B-4810-4AE4-A8E1-70B47C84D995}" srcOrd="0" destOrd="0" presId="urn:microsoft.com/office/officeart/2008/layout/VerticalCurvedList"/>
    <dgm:cxn modelId="{CFF6E0F7-A34D-499A-91C8-8C0FA2571D09}" srcId="{C34CCBD5-D359-4F06-A5B2-4580321A8A10}" destId="{957B09A0-4A4E-4904-AE5A-9BB88F50D0BD}" srcOrd="5" destOrd="0" parTransId="{CE74D915-4F31-4A1D-80A4-6D323398482F}" sibTransId="{4D175316-683C-4F73-8D9D-072A4C73A2B1}"/>
    <dgm:cxn modelId="{059A8531-FDDD-4303-8AFE-C40C1C11AA88}" type="presOf" srcId="{F31BE1AA-7EEE-4C24-B257-5E9A5022D13C}" destId="{6D34E32F-661A-4618-89FE-A0BF1FF331F3}" srcOrd="0" destOrd="0" presId="urn:microsoft.com/office/officeart/2008/layout/VerticalCurvedList"/>
    <dgm:cxn modelId="{D7404C93-E293-499B-B746-42B21DF2F207}" srcId="{C34CCBD5-D359-4F06-A5B2-4580321A8A10}" destId="{76F5375F-1239-4158-A608-87D9ED4DF278}" srcOrd="3" destOrd="0" parTransId="{2BDEBEA0-EFB1-4DB5-B0AC-1270D476C4F7}" sibTransId="{050878F3-AC80-4F4A-8A83-A4CB186BF07A}"/>
    <dgm:cxn modelId="{6FDA6F1A-00CC-421D-A45B-AA62D53D99E4}" srcId="{C34CCBD5-D359-4F06-A5B2-4580321A8A10}" destId="{BFBB8CFE-9157-4E9F-A22D-751DE6A0A3D2}" srcOrd="4" destOrd="0" parTransId="{581C2A35-C358-4BD9-88EC-6A075761111B}" sibTransId="{47A1DFAC-A8BA-43A4-B009-D9DD7FED6226}"/>
    <dgm:cxn modelId="{375E3FD0-BC8D-4956-B2A4-ECE0D724BDEA}" type="presOf" srcId="{957B09A0-4A4E-4904-AE5A-9BB88F50D0BD}" destId="{78021907-AE50-4DA4-84E8-5C009494A8AC}" srcOrd="0" destOrd="0" presId="urn:microsoft.com/office/officeart/2008/layout/VerticalCurvedList"/>
    <dgm:cxn modelId="{96ADE303-5794-472A-B9A4-3163F982F409}" srcId="{C34CCBD5-D359-4F06-A5B2-4580321A8A10}" destId="{F31BE1AA-7EEE-4C24-B257-5E9A5022D13C}" srcOrd="0" destOrd="0" parTransId="{A8D57051-D189-40DB-9A42-875C18075A95}" sibTransId="{204D5E8A-57CF-42CC-A56B-B90D5C871990}"/>
    <dgm:cxn modelId="{CE831E67-B143-4FF1-B82E-456AB4870F95}" type="presOf" srcId="{204D5E8A-57CF-42CC-A56B-B90D5C871990}" destId="{B5BCC200-60D7-4900-9A7B-24268C814EEB}" srcOrd="0" destOrd="0" presId="urn:microsoft.com/office/officeart/2008/layout/VerticalCurvedList"/>
    <dgm:cxn modelId="{1B89042B-8F0A-49FD-97E6-063FBEAADE22}" type="presOf" srcId="{E74383C0-205C-4801-A695-86396708BB48}" destId="{04ACA96E-5FBB-49BB-89A1-C2CCB2652244}" srcOrd="0" destOrd="0" presId="urn:microsoft.com/office/officeart/2008/layout/VerticalCurvedList"/>
    <dgm:cxn modelId="{E91DDE5B-33EA-4B7F-8263-C36B2E9D1761}" type="presOf" srcId="{BFBB8CFE-9157-4E9F-A22D-751DE6A0A3D2}" destId="{540EAC31-124C-47B4-B94D-A0421FD18053}" srcOrd="0" destOrd="0" presId="urn:microsoft.com/office/officeart/2008/layout/VerticalCurvedList"/>
    <dgm:cxn modelId="{416BCFCF-419D-4936-86A8-1875E6046F8E}" type="presOf" srcId="{C34CCBD5-D359-4F06-A5B2-4580321A8A10}" destId="{8CC568C2-0185-45C2-8F4E-F985590CEE09}" srcOrd="0" destOrd="0" presId="urn:microsoft.com/office/officeart/2008/layout/VerticalCurvedList"/>
    <dgm:cxn modelId="{7AAC037C-553E-4142-8A8B-9BAB70C72E34}" type="presParOf" srcId="{8CC568C2-0185-45C2-8F4E-F985590CEE09}" destId="{70E77ED7-10DC-42FF-AD20-1FAF4C8CEFD6}" srcOrd="0" destOrd="0" presId="urn:microsoft.com/office/officeart/2008/layout/VerticalCurvedList"/>
    <dgm:cxn modelId="{5BDE4C8F-6B1F-4BC8-8730-C7F8C4573F73}" type="presParOf" srcId="{70E77ED7-10DC-42FF-AD20-1FAF4C8CEFD6}" destId="{B106D650-1185-423C-9D72-D7E85AC0DB06}" srcOrd="0" destOrd="0" presId="urn:microsoft.com/office/officeart/2008/layout/VerticalCurvedList"/>
    <dgm:cxn modelId="{0996FF33-3BE9-4DB7-893F-6E2F26433E9E}" type="presParOf" srcId="{B106D650-1185-423C-9D72-D7E85AC0DB06}" destId="{81D10948-8047-4E00-86F7-5ED16C45CAC2}" srcOrd="0" destOrd="0" presId="urn:microsoft.com/office/officeart/2008/layout/VerticalCurvedList"/>
    <dgm:cxn modelId="{C0076D5E-A5C6-4FE4-84D9-4F68F3EED676}" type="presParOf" srcId="{B106D650-1185-423C-9D72-D7E85AC0DB06}" destId="{B5BCC200-60D7-4900-9A7B-24268C814EEB}" srcOrd="1" destOrd="0" presId="urn:microsoft.com/office/officeart/2008/layout/VerticalCurvedList"/>
    <dgm:cxn modelId="{D940CEA6-C94C-4C46-B3AE-81A940530642}" type="presParOf" srcId="{B106D650-1185-423C-9D72-D7E85AC0DB06}" destId="{5A558F62-A1EF-4D6B-B4EE-81B67C40EF48}" srcOrd="2" destOrd="0" presId="urn:microsoft.com/office/officeart/2008/layout/VerticalCurvedList"/>
    <dgm:cxn modelId="{EA33E966-C399-4AD3-AD83-300B74811F88}" type="presParOf" srcId="{B106D650-1185-423C-9D72-D7E85AC0DB06}" destId="{494A8A13-CD1F-4D73-9105-FD13D434FED0}" srcOrd="3" destOrd="0" presId="urn:microsoft.com/office/officeart/2008/layout/VerticalCurvedList"/>
    <dgm:cxn modelId="{B90FEE2E-4162-4AA5-A5B3-2D031ED3D667}" type="presParOf" srcId="{70E77ED7-10DC-42FF-AD20-1FAF4C8CEFD6}" destId="{6D34E32F-661A-4618-89FE-A0BF1FF331F3}" srcOrd="1" destOrd="0" presId="urn:microsoft.com/office/officeart/2008/layout/VerticalCurvedList"/>
    <dgm:cxn modelId="{40B5F2A2-9C53-4C7F-8914-9FCE86EA77E0}" type="presParOf" srcId="{70E77ED7-10DC-42FF-AD20-1FAF4C8CEFD6}" destId="{5B35A1DA-1C73-48D5-A23D-0C12C5D2F295}" srcOrd="2" destOrd="0" presId="urn:microsoft.com/office/officeart/2008/layout/VerticalCurvedList"/>
    <dgm:cxn modelId="{C5846B2B-D914-4537-AF97-9E010DC523DF}" type="presParOf" srcId="{5B35A1DA-1C73-48D5-A23D-0C12C5D2F295}" destId="{4CD4FE62-4259-48ED-9D5C-A489B67DFAF1}" srcOrd="0" destOrd="0" presId="urn:microsoft.com/office/officeart/2008/layout/VerticalCurvedList"/>
    <dgm:cxn modelId="{DFCF0B07-69CD-44E4-9506-CBBDF9078225}" type="presParOf" srcId="{70E77ED7-10DC-42FF-AD20-1FAF4C8CEFD6}" destId="{04ACA96E-5FBB-49BB-89A1-C2CCB2652244}" srcOrd="3" destOrd="0" presId="urn:microsoft.com/office/officeart/2008/layout/VerticalCurvedList"/>
    <dgm:cxn modelId="{83E6E342-384C-4750-AF88-0178EB090A4C}" type="presParOf" srcId="{70E77ED7-10DC-42FF-AD20-1FAF4C8CEFD6}" destId="{583E081D-6345-44C2-9C44-4C85DA22CDFE}" srcOrd="4" destOrd="0" presId="urn:microsoft.com/office/officeart/2008/layout/VerticalCurvedList"/>
    <dgm:cxn modelId="{4B9A23C4-294E-4116-AC8A-F93A94A720C1}" type="presParOf" srcId="{583E081D-6345-44C2-9C44-4C85DA22CDFE}" destId="{814DB13A-998E-4DC4-BD6A-589A139B6B03}" srcOrd="0" destOrd="0" presId="urn:microsoft.com/office/officeart/2008/layout/VerticalCurvedList"/>
    <dgm:cxn modelId="{4E44D652-388A-450F-A0A1-8249E74693A3}" type="presParOf" srcId="{70E77ED7-10DC-42FF-AD20-1FAF4C8CEFD6}" destId="{6D1EBD7B-4810-4AE4-A8E1-70B47C84D995}" srcOrd="5" destOrd="0" presId="urn:microsoft.com/office/officeart/2008/layout/VerticalCurvedList"/>
    <dgm:cxn modelId="{2BDFEFF0-E2C5-4692-B443-46EF560773E2}" type="presParOf" srcId="{70E77ED7-10DC-42FF-AD20-1FAF4C8CEFD6}" destId="{E1E86660-B30E-4209-9C1E-E19554F25E4E}" srcOrd="6" destOrd="0" presId="urn:microsoft.com/office/officeart/2008/layout/VerticalCurvedList"/>
    <dgm:cxn modelId="{09E1570F-8157-4E90-BF47-8CA0FA54E9F9}" type="presParOf" srcId="{E1E86660-B30E-4209-9C1E-E19554F25E4E}" destId="{EE20CFA9-0DA5-42D2-A695-B32F0CCCC2C9}" srcOrd="0" destOrd="0" presId="urn:microsoft.com/office/officeart/2008/layout/VerticalCurvedList"/>
    <dgm:cxn modelId="{E4F34865-39D8-428B-A01D-BA8C0015237E}" type="presParOf" srcId="{70E77ED7-10DC-42FF-AD20-1FAF4C8CEFD6}" destId="{A4586E35-2BE7-4AB6-BF84-021C9C8AD244}" srcOrd="7" destOrd="0" presId="urn:microsoft.com/office/officeart/2008/layout/VerticalCurvedList"/>
    <dgm:cxn modelId="{60D4545C-3639-4E0C-860B-4873FD83CE81}" type="presParOf" srcId="{70E77ED7-10DC-42FF-AD20-1FAF4C8CEFD6}" destId="{63E52DF8-F0C6-4B4A-8E21-00B9FE875A1C}" srcOrd="8" destOrd="0" presId="urn:microsoft.com/office/officeart/2008/layout/VerticalCurvedList"/>
    <dgm:cxn modelId="{3E208A18-41BC-42FB-9841-ACC6A9924A56}" type="presParOf" srcId="{63E52DF8-F0C6-4B4A-8E21-00B9FE875A1C}" destId="{A3E89A63-B901-4849-9AC8-2BA30F665AF1}" srcOrd="0" destOrd="0" presId="urn:microsoft.com/office/officeart/2008/layout/VerticalCurvedList"/>
    <dgm:cxn modelId="{EBE1F9C1-29D5-4091-B378-90B886E0E64B}" type="presParOf" srcId="{70E77ED7-10DC-42FF-AD20-1FAF4C8CEFD6}" destId="{540EAC31-124C-47B4-B94D-A0421FD18053}" srcOrd="9" destOrd="0" presId="urn:microsoft.com/office/officeart/2008/layout/VerticalCurvedList"/>
    <dgm:cxn modelId="{84EF635E-A802-424E-A682-BCBF380F24C5}" type="presParOf" srcId="{70E77ED7-10DC-42FF-AD20-1FAF4C8CEFD6}" destId="{9CA21F56-8DD0-4B15-879F-26CEABF39080}" srcOrd="10" destOrd="0" presId="urn:microsoft.com/office/officeart/2008/layout/VerticalCurvedList"/>
    <dgm:cxn modelId="{63BD5532-A9F0-4F31-AF63-B8D3DFD8353E}" type="presParOf" srcId="{9CA21F56-8DD0-4B15-879F-26CEABF39080}" destId="{F6998E51-831E-4FF7-936A-518A2875D081}" srcOrd="0" destOrd="0" presId="urn:microsoft.com/office/officeart/2008/layout/VerticalCurvedList"/>
    <dgm:cxn modelId="{DE01B428-89A9-4EBC-93F3-E39427816720}" type="presParOf" srcId="{70E77ED7-10DC-42FF-AD20-1FAF4C8CEFD6}" destId="{78021907-AE50-4DA4-84E8-5C009494A8AC}" srcOrd="11" destOrd="0" presId="urn:microsoft.com/office/officeart/2008/layout/VerticalCurvedList"/>
    <dgm:cxn modelId="{76F3C656-35C3-4C19-B89A-28C5F682B8FC}" type="presParOf" srcId="{70E77ED7-10DC-42FF-AD20-1FAF4C8CEFD6}" destId="{329249FB-F836-4F22-9CAA-EFA2329BFE6F}" srcOrd="12" destOrd="0" presId="urn:microsoft.com/office/officeart/2008/layout/VerticalCurvedList"/>
    <dgm:cxn modelId="{152B0B77-A77A-48F1-8ABD-82E0FDFE86A5}" type="presParOf" srcId="{329249FB-F836-4F22-9CAA-EFA2329BFE6F}" destId="{D50DEEA4-9FE4-4937-B4C5-108EFEA3CA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24A54C-9A2D-4461-B4ED-DB07A1DF400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39D0A9-867D-45C6-A3EE-B1D7599D7259}">
      <dgm:prSet phldrT="[Text]"/>
      <dgm:spPr/>
      <dgm:t>
        <a:bodyPr/>
        <a:lstStyle/>
        <a:p>
          <a:pPr algn="l"/>
          <a:r>
            <a:rPr lang="en-US" dirty="0" smtClean="0"/>
            <a:t>No need to setup</a:t>
          </a:r>
          <a:endParaRPr lang="en-US" dirty="0"/>
        </a:p>
      </dgm:t>
    </dgm:pt>
    <dgm:pt modelId="{A088C478-C5EE-4CEF-97E9-142F0CE3F502}" type="parTrans" cxnId="{83AF2CEC-A446-4D80-8ABD-1956873AEF71}">
      <dgm:prSet/>
      <dgm:spPr/>
      <dgm:t>
        <a:bodyPr/>
        <a:lstStyle/>
        <a:p>
          <a:endParaRPr lang="en-US"/>
        </a:p>
      </dgm:t>
    </dgm:pt>
    <dgm:pt modelId="{05E60817-EFBA-4CC3-8B8F-0ECECFB367D9}" type="sibTrans" cxnId="{83AF2CEC-A446-4D80-8ABD-1956873AEF71}">
      <dgm:prSet/>
      <dgm:spPr/>
      <dgm:t>
        <a:bodyPr/>
        <a:lstStyle/>
        <a:p>
          <a:endParaRPr lang="en-US"/>
        </a:p>
      </dgm:t>
    </dgm:pt>
    <dgm:pt modelId="{1027CA06-C869-4AC2-82BB-D2431DBA93A9}">
      <dgm:prSet phldrT="[Text]"/>
      <dgm:spPr/>
      <dgm:t>
        <a:bodyPr/>
        <a:lstStyle/>
        <a:p>
          <a:pPr algn="l"/>
          <a:r>
            <a:rPr lang="en-US" dirty="0" smtClean="0"/>
            <a:t>No training time</a:t>
          </a:r>
          <a:endParaRPr lang="en-US" dirty="0"/>
        </a:p>
      </dgm:t>
    </dgm:pt>
    <dgm:pt modelId="{DF19D294-2701-49F9-AC3B-F5C6F32FB512}" type="parTrans" cxnId="{175298FF-7E58-44AC-9AF4-6F8F0006A8C8}">
      <dgm:prSet/>
      <dgm:spPr/>
      <dgm:t>
        <a:bodyPr/>
        <a:lstStyle/>
        <a:p>
          <a:endParaRPr lang="en-US"/>
        </a:p>
      </dgm:t>
    </dgm:pt>
    <dgm:pt modelId="{C56EDCCC-B488-45AD-903B-A23FABCF550E}" type="sibTrans" cxnId="{175298FF-7E58-44AC-9AF4-6F8F0006A8C8}">
      <dgm:prSet/>
      <dgm:spPr/>
      <dgm:t>
        <a:bodyPr/>
        <a:lstStyle/>
        <a:p>
          <a:endParaRPr lang="en-US"/>
        </a:p>
      </dgm:t>
    </dgm:pt>
    <dgm:pt modelId="{B854BF0E-8186-4A1D-82F5-FCBE21864E2C}">
      <dgm:prSet phldrT="[Text]"/>
      <dgm:spPr/>
      <dgm:t>
        <a:bodyPr/>
        <a:lstStyle/>
        <a:p>
          <a:r>
            <a:rPr lang="en-US" dirty="0" smtClean="0"/>
            <a:t>Paper documents</a:t>
          </a:r>
          <a:endParaRPr lang="en-US" dirty="0"/>
        </a:p>
      </dgm:t>
    </dgm:pt>
    <dgm:pt modelId="{718318BE-7467-4374-9E6A-B62BBA5FCD0A}" type="parTrans" cxnId="{03C0283E-B5B7-4F94-B159-1BE3C14FF69D}">
      <dgm:prSet/>
      <dgm:spPr/>
      <dgm:t>
        <a:bodyPr/>
        <a:lstStyle/>
        <a:p>
          <a:endParaRPr lang="en-US"/>
        </a:p>
      </dgm:t>
    </dgm:pt>
    <dgm:pt modelId="{131ADA8E-682F-4521-B238-7B43298F94DB}" type="sibTrans" cxnId="{03C0283E-B5B7-4F94-B159-1BE3C14FF69D}">
      <dgm:prSet/>
      <dgm:spPr/>
      <dgm:t>
        <a:bodyPr/>
        <a:lstStyle/>
        <a:p>
          <a:endParaRPr lang="en-US"/>
        </a:p>
      </dgm:t>
    </dgm:pt>
    <dgm:pt modelId="{261BB819-3E9A-4554-9B4C-22EB643114E3}">
      <dgm:prSet phldrT="[Text]"/>
      <dgm:spPr/>
      <dgm:t>
        <a:bodyPr/>
        <a:lstStyle/>
        <a:p>
          <a:r>
            <a:rPr lang="en-US" dirty="0" smtClean="0"/>
            <a:t>No statistics report</a:t>
          </a:r>
        </a:p>
      </dgm:t>
    </dgm:pt>
    <dgm:pt modelId="{AC1611A9-99BF-4F02-A097-FF91AA8BB151}" type="parTrans" cxnId="{441F7311-3E16-4C82-B72E-5FB70258C06E}">
      <dgm:prSet/>
      <dgm:spPr/>
      <dgm:t>
        <a:bodyPr/>
        <a:lstStyle/>
        <a:p>
          <a:endParaRPr lang="en-US"/>
        </a:p>
      </dgm:t>
    </dgm:pt>
    <dgm:pt modelId="{32C52D12-2ECA-4277-9DEF-7B63213F4D19}" type="sibTrans" cxnId="{441F7311-3E16-4C82-B72E-5FB70258C06E}">
      <dgm:prSet/>
      <dgm:spPr/>
      <dgm:t>
        <a:bodyPr/>
        <a:lstStyle/>
        <a:p>
          <a:endParaRPr lang="en-US"/>
        </a:p>
      </dgm:t>
    </dgm:pt>
    <dgm:pt modelId="{EDDE1776-3C43-45C0-AFFF-2BE66953306B}" type="pres">
      <dgm:prSet presAssocID="{CD24A54C-9A2D-4461-B4ED-DB07A1DF40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700440-355F-490D-B0EB-CF017ED41C01}" type="pres">
      <dgm:prSet presAssocID="{0F39D0A9-867D-45C6-A3EE-B1D7599D7259}" presName="compNode" presStyleCnt="0"/>
      <dgm:spPr/>
    </dgm:pt>
    <dgm:pt modelId="{EEF51702-864D-4C77-A34E-907E56444CA3}" type="pres">
      <dgm:prSet presAssocID="{0F39D0A9-867D-45C6-A3EE-B1D7599D7259}" presName="pictRect" presStyleLbl="node1" presStyleIdx="0" presStyleCnt="4" custScaleX="61492" custScaleY="61492" custLinFactNeighborX="10759" custLinFactNeighborY="-7062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937B735E-E19D-454F-8B0F-8811B9BF27A1}" type="pres">
      <dgm:prSet presAssocID="{0F39D0A9-867D-45C6-A3EE-B1D7599D7259}" presName="textRect" presStyleLbl="revTx" presStyleIdx="0" presStyleCnt="4" custScaleX="51064" custLinFactY="-63259" custLinFactNeighborX="480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2C227-C807-4180-903E-236519F6CDD7}" type="pres">
      <dgm:prSet presAssocID="{05E60817-EFBA-4CC3-8B8F-0ECECFB367D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40481FA-D387-43CB-A3F8-BF767FA94A9F}" type="pres">
      <dgm:prSet presAssocID="{1027CA06-C869-4AC2-82BB-D2431DBA93A9}" presName="compNode" presStyleCnt="0"/>
      <dgm:spPr/>
    </dgm:pt>
    <dgm:pt modelId="{4AEC347F-63D0-461D-BB55-83E9C562A291}" type="pres">
      <dgm:prSet presAssocID="{1027CA06-C869-4AC2-82BB-D2431DBA93A9}" presName="pictRect" presStyleLbl="node1" presStyleIdx="1" presStyleCnt="4" custScaleX="72505" custScaleY="72504" custLinFactNeighborX="-78604" custLinFactNeighborY="5928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EFA395D9-DAC9-4DBC-9700-CD1D30DAEBCA}" type="pres">
      <dgm:prSet presAssocID="{1027CA06-C869-4AC2-82BB-D2431DBA93A9}" presName="textRect" presStyleLbl="revTx" presStyleIdx="1" presStyleCnt="4" custLinFactNeighborX="-64857" custLinFactNeighborY="836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8EBF4-3588-4686-A9BD-8F739CCCD4AD}" type="pres">
      <dgm:prSet presAssocID="{C56EDCCC-B488-45AD-903B-A23FABCF550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A5BBCAC-27E5-42D6-BBD7-7C6524D43BC4}" type="pres">
      <dgm:prSet presAssocID="{B854BF0E-8186-4A1D-82F5-FCBE21864E2C}" presName="compNode" presStyleCnt="0"/>
      <dgm:spPr/>
    </dgm:pt>
    <dgm:pt modelId="{F20742AD-0F9F-4864-8B4D-74AED66FE7E8}" type="pres">
      <dgm:prSet presAssocID="{B854BF0E-8186-4A1D-82F5-FCBE21864E2C}" presName="pictRect" presStyleLbl="node1" presStyleIdx="2" presStyleCnt="4" custScaleX="68664" custScaleY="73518" custLinFactNeighborX="-1738" custLinFactNeighborY="-6428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413484C7-CF82-4E43-86D6-4A2EDC9C3557}" type="pres">
      <dgm:prSet presAssocID="{B854BF0E-8186-4A1D-82F5-FCBE21864E2C}" presName="textRect" presStyleLbl="revTx" presStyleIdx="2" presStyleCnt="4" custLinFactY="-39068" custLinFactNeighborX="-270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9150D-27C5-4778-9EE1-1EBF7E94C0B2}" type="pres">
      <dgm:prSet presAssocID="{131ADA8E-682F-4521-B238-7B43298F94D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40EE94D-5974-4A33-B3C3-AF74EED08481}" type="pres">
      <dgm:prSet presAssocID="{261BB819-3E9A-4554-9B4C-22EB643114E3}" presName="compNode" presStyleCnt="0"/>
      <dgm:spPr/>
    </dgm:pt>
    <dgm:pt modelId="{F022E9FD-AD84-44E7-BEE8-003BE2B2A367}" type="pres">
      <dgm:prSet presAssocID="{261BB819-3E9A-4554-9B4C-22EB643114E3}" presName="pictRect" presStyleLbl="node1" presStyleIdx="3" presStyleCnt="4" custScaleX="72838" custScaleY="73495" custLinFactNeighborX="-8065" custLinFactNeighborY="-6652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187C6956-143C-47D8-A39D-6B598621A5DA}" type="pres">
      <dgm:prSet presAssocID="{261BB819-3E9A-4554-9B4C-22EB643114E3}" presName="textRect" presStyleLbl="revTx" presStyleIdx="3" presStyleCnt="4" custScaleX="72838" custScaleY="73495" custLinFactY="-61415" custLinFactNeighborX="-4689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994222-B8F5-4A1C-9951-8F9A6283E024}" type="presOf" srcId="{131ADA8E-682F-4521-B238-7B43298F94DB}" destId="{5DB9150D-27C5-4778-9EE1-1EBF7E94C0B2}" srcOrd="0" destOrd="0" presId="urn:microsoft.com/office/officeart/2005/8/layout/pList1"/>
    <dgm:cxn modelId="{175298FF-7E58-44AC-9AF4-6F8F0006A8C8}" srcId="{CD24A54C-9A2D-4461-B4ED-DB07A1DF400E}" destId="{1027CA06-C869-4AC2-82BB-D2431DBA93A9}" srcOrd="1" destOrd="0" parTransId="{DF19D294-2701-49F9-AC3B-F5C6F32FB512}" sibTransId="{C56EDCCC-B488-45AD-903B-A23FABCF550E}"/>
    <dgm:cxn modelId="{335B6223-25D3-4077-8905-C02CB38FB153}" type="presOf" srcId="{261BB819-3E9A-4554-9B4C-22EB643114E3}" destId="{187C6956-143C-47D8-A39D-6B598621A5DA}" srcOrd="0" destOrd="0" presId="urn:microsoft.com/office/officeart/2005/8/layout/pList1"/>
    <dgm:cxn modelId="{441F7311-3E16-4C82-B72E-5FB70258C06E}" srcId="{CD24A54C-9A2D-4461-B4ED-DB07A1DF400E}" destId="{261BB819-3E9A-4554-9B4C-22EB643114E3}" srcOrd="3" destOrd="0" parTransId="{AC1611A9-99BF-4F02-A097-FF91AA8BB151}" sibTransId="{32C52D12-2ECA-4277-9DEF-7B63213F4D19}"/>
    <dgm:cxn modelId="{83AF2CEC-A446-4D80-8ABD-1956873AEF71}" srcId="{CD24A54C-9A2D-4461-B4ED-DB07A1DF400E}" destId="{0F39D0A9-867D-45C6-A3EE-B1D7599D7259}" srcOrd="0" destOrd="0" parTransId="{A088C478-C5EE-4CEF-97E9-142F0CE3F502}" sibTransId="{05E60817-EFBA-4CC3-8B8F-0ECECFB367D9}"/>
    <dgm:cxn modelId="{7D4AF259-7730-4273-9786-CDF096ACC656}" type="presOf" srcId="{05E60817-EFBA-4CC3-8B8F-0ECECFB367D9}" destId="{C632C227-C807-4180-903E-236519F6CDD7}" srcOrd="0" destOrd="0" presId="urn:microsoft.com/office/officeart/2005/8/layout/pList1"/>
    <dgm:cxn modelId="{AB971941-AB83-41C3-AFB0-EA038F544B3A}" type="presOf" srcId="{1027CA06-C869-4AC2-82BB-D2431DBA93A9}" destId="{EFA395D9-DAC9-4DBC-9700-CD1D30DAEBCA}" srcOrd="0" destOrd="0" presId="urn:microsoft.com/office/officeart/2005/8/layout/pList1"/>
    <dgm:cxn modelId="{B1428D80-CE6F-4EEE-8231-8A3A9807726B}" type="presOf" srcId="{B854BF0E-8186-4A1D-82F5-FCBE21864E2C}" destId="{413484C7-CF82-4E43-86D6-4A2EDC9C3557}" srcOrd="0" destOrd="0" presId="urn:microsoft.com/office/officeart/2005/8/layout/pList1"/>
    <dgm:cxn modelId="{0395724E-04B1-498D-92E5-0A500AFADD5D}" type="presOf" srcId="{0F39D0A9-867D-45C6-A3EE-B1D7599D7259}" destId="{937B735E-E19D-454F-8B0F-8811B9BF27A1}" srcOrd="0" destOrd="0" presId="urn:microsoft.com/office/officeart/2005/8/layout/pList1"/>
    <dgm:cxn modelId="{B77A64B3-18C8-4C08-B8CD-494DCBD74E3C}" type="presOf" srcId="{CD24A54C-9A2D-4461-B4ED-DB07A1DF400E}" destId="{EDDE1776-3C43-45C0-AFFF-2BE66953306B}" srcOrd="0" destOrd="0" presId="urn:microsoft.com/office/officeart/2005/8/layout/pList1"/>
    <dgm:cxn modelId="{03C0283E-B5B7-4F94-B159-1BE3C14FF69D}" srcId="{CD24A54C-9A2D-4461-B4ED-DB07A1DF400E}" destId="{B854BF0E-8186-4A1D-82F5-FCBE21864E2C}" srcOrd="2" destOrd="0" parTransId="{718318BE-7467-4374-9E6A-B62BBA5FCD0A}" sibTransId="{131ADA8E-682F-4521-B238-7B43298F94DB}"/>
    <dgm:cxn modelId="{5907F995-192E-47A2-9162-FA4C08BECB80}" type="presOf" srcId="{C56EDCCC-B488-45AD-903B-A23FABCF550E}" destId="{7018EBF4-3588-4686-A9BD-8F739CCCD4AD}" srcOrd="0" destOrd="0" presId="urn:microsoft.com/office/officeart/2005/8/layout/pList1"/>
    <dgm:cxn modelId="{1C071143-7140-44DD-84E1-F09B428EA2DC}" type="presParOf" srcId="{EDDE1776-3C43-45C0-AFFF-2BE66953306B}" destId="{6E700440-355F-490D-B0EB-CF017ED41C01}" srcOrd="0" destOrd="0" presId="urn:microsoft.com/office/officeart/2005/8/layout/pList1"/>
    <dgm:cxn modelId="{7E5CCD59-D382-4F94-A315-EDEDC79943AF}" type="presParOf" srcId="{6E700440-355F-490D-B0EB-CF017ED41C01}" destId="{EEF51702-864D-4C77-A34E-907E56444CA3}" srcOrd="0" destOrd="0" presId="urn:microsoft.com/office/officeart/2005/8/layout/pList1"/>
    <dgm:cxn modelId="{5EB6F603-A259-4739-8DB1-F4408B0AF24C}" type="presParOf" srcId="{6E700440-355F-490D-B0EB-CF017ED41C01}" destId="{937B735E-E19D-454F-8B0F-8811B9BF27A1}" srcOrd="1" destOrd="0" presId="urn:microsoft.com/office/officeart/2005/8/layout/pList1"/>
    <dgm:cxn modelId="{D0A6B5A5-B727-4100-A50D-A4EAE2E176B2}" type="presParOf" srcId="{EDDE1776-3C43-45C0-AFFF-2BE66953306B}" destId="{C632C227-C807-4180-903E-236519F6CDD7}" srcOrd="1" destOrd="0" presId="urn:microsoft.com/office/officeart/2005/8/layout/pList1"/>
    <dgm:cxn modelId="{E013060F-3B5A-4327-84A9-D6000F2DD0AA}" type="presParOf" srcId="{EDDE1776-3C43-45C0-AFFF-2BE66953306B}" destId="{040481FA-D387-43CB-A3F8-BF767FA94A9F}" srcOrd="2" destOrd="0" presId="urn:microsoft.com/office/officeart/2005/8/layout/pList1"/>
    <dgm:cxn modelId="{6E86B961-B8CB-442D-BBF9-BF9F99D2707A}" type="presParOf" srcId="{040481FA-D387-43CB-A3F8-BF767FA94A9F}" destId="{4AEC347F-63D0-461D-BB55-83E9C562A291}" srcOrd="0" destOrd="0" presId="urn:microsoft.com/office/officeart/2005/8/layout/pList1"/>
    <dgm:cxn modelId="{31CE4EBB-9D5B-4127-BC10-E25E8FF028CD}" type="presParOf" srcId="{040481FA-D387-43CB-A3F8-BF767FA94A9F}" destId="{EFA395D9-DAC9-4DBC-9700-CD1D30DAEBCA}" srcOrd="1" destOrd="0" presId="urn:microsoft.com/office/officeart/2005/8/layout/pList1"/>
    <dgm:cxn modelId="{0770C16B-1900-4C34-8E84-D38689BCFF97}" type="presParOf" srcId="{EDDE1776-3C43-45C0-AFFF-2BE66953306B}" destId="{7018EBF4-3588-4686-A9BD-8F739CCCD4AD}" srcOrd="3" destOrd="0" presId="urn:microsoft.com/office/officeart/2005/8/layout/pList1"/>
    <dgm:cxn modelId="{EA607A68-0E2A-43FF-8618-2DE0FCC0C1B5}" type="presParOf" srcId="{EDDE1776-3C43-45C0-AFFF-2BE66953306B}" destId="{BA5BBCAC-27E5-42D6-BBD7-7C6524D43BC4}" srcOrd="4" destOrd="0" presId="urn:microsoft.com/office/officeart/2005/8/layout/pList1"/>
    <dgm:cxn modelId="{20C0CF2C-A1D1-40D9-9606-AD59623B56A3}" type="presParOf" srcId="{BA5BBCAC-27E5-42D6-BBD7-7C6524D43BC4}" destId="{F20742AD-0F9F-4864-8B4D-74AED66FE7E8}" srcOrd="0" destOrd="0" presId="urn:microsoft.com/office/officeart/2005/8/layout/pList1"/>
    <dgm:cxn modelId="{4B5D0395-8519-44ED-B4A3-71D0BEF590BB}" type="presParOf" srcId="{BA5BBCAC-27E5-42D6-BBD7-7C6524D43BC4}" destId="{413484C7-CF82-4E43-86D6-4A2EDC9C3557}" srcOrd="1" destOrd="0" presId="urn:microsoft.com/office/officeart/2005/8/layout/pList1"/>
    <dgm:cxn modelId="{BE95EB73-6310-4CB2-A0D1-CBF74962916D}" type="presParOf" srcId="{EDDE1776-3C43-45C0-AFFF-2BE66953306B}" destId="{5DB9150D-27C5-4778-9EE1-1EBF7E94C0B2}" srcOrd="5" destOrd="0" presId="urn:microsoft.com/office/officeart/2005/8/layout/pList1"/>
    <dgm:cxn modelId="{6061965C-483C-4302-AE7C-94850B569B3A}" type="presParOf" srcId="{EDDE1776-3C43-45C0-AFFF-2BE66953306B}" destId="{740EE94D-5974-4A33-B3C3-AF74EED08481}" srcOrd="6" destOrd="0" presId="urn:microsoft.com/office/officeart/2005/8/layout/pList1"/>
    <dgm:cxn modelId="{294B4611-ABB1-4EAB-B573-C94A53BC8AB4}" type="presParOf" srcId="{740EE94D-5974-4A33-B3C3-AF74EED08481}" destId="{F022E9FD-AD84-44E7-BEE8-003BE2B2A367}" srcOrd="0" destOrd="0" presId="urn:microsoft.com/office/officeart/2005/8/layout/pList1"/>
    <dgm:cxn modelId="{98131B5A-8624-4792-BF85-3E22F83BD7E7}" type="presParOf" srcId="{740EE94D-5974-4A33-B3C3-AF74EED08481}" destId="{187C6956-143C-47D8-A39D-6B598621A5DA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74A6C2-C2A8-4011-A41D-0BEDEB1C4808}" type="doc">
      <dgm:prSet loTypeId="urn:microsoft.com/office/officeart/2008/layout/BendingPictureCaptionList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C0C99C-CA78-40A8-9A31-BECF7A10C2D7}">
      <dgm:prSet phldrT="[Text]"/>
      <dgm:spPr/>
      <dgm:t>
        <a:bodyPr/>
        <a:lstStyle/>
        <a:p>
          <a:r>
            <a:rPr lang="en-US" dirty="0" smtClean="0"/>
            <a:t>Online payment</a:t>
          </a:r>
          <a:endParaRPr lang="en-US" dirty="0"/>
        </a:p>
      </dgm:t>
    </dgm:pt>
    <dgm:pt modelId="{4898375E-0F17-4B35-8556-AA647D6D081D}" type="sibTrans" cxnId="{0FB82FF7-348C-40EC-AF8B-843183A82A6F}">
      <dgm:prSet/>
      <dgm:spPr/>
      <dgm:t>
        <a:bodyPr/>
        <a:lstStyle/>
        <a:p>
          <a:endParaRPr lang="en-US"/>
        </a:p>
      </dgm:t>
    </dgm:pt>
    <dgm:pt modelId="{D3441058-C6B3-44EA-B8EC-27CD05B99B71}" type="parTrans" cxnId="{0FB82FF7-348C-40EC-AF8B-843183A82A6F}">
      <dgm:prSet/>
      <dgm:spPr/>
      <dgm:t>
        <a:bodyPr/>
        <a:lstStyle/>
        <a:p>
          <a:endParaRPr lang="en-US"/>
        </a:p>
      </dgm:t>
    </dgm:pt>
    <dgm:pt modelId="{F6EB14DB-1D77-44BC-A315-26F93E69F759}">
      <dgm:prSet phldrT="[Text]"/>
      <dgm:spPr/>
      <dgm:t>
        <a:bodyPr/>
        <a:lstStyle/>
        <a:p>
          <a:r>
            <a:rPr lang="en-US" dirty="0" smtClean="0"/>
            <a:t>Auto</a:t>
          </a:r>
          <a:r>
            <a:rPr lang="en-US" baseline="0" dirty="0" smtClean="0"/>
            <a:t> assigning</a:t>
          </a:r>
          <a:endParaRPr lang="en-US" dirty="0"/>
        </a:p>
      </dgm:t>
    </dgm:pt>
    <dgm:pt modelId="{B449BD3D-EB09-4BB0-A98C-A192A3B88C69}" type="parTrans" cxnId="{26A1D845-1A0E-413A-B3D1-96E4B822887E}">
      <dgm:prSet/>
      <dgm:spPr/>
      <dgm:t>
        <a:bodyPr/>
        <a:lstStyle/>
        <a:p>
          <a:endParaRPr lang="en-US"/>
        </a:p>
      </dgm:t>
    </dgm:pt>
    <dgm:pt modelId="{F79D31ED-1DC8-4739-8DD6-26C68E2FD351}" type="sibTrans" cxnId="{26A1D845-1A0E-413A-B3D1-96E4B822887E}">
      <dgm:prSet/>
      <dgm:spPr/>
      <dgm:t>
        <a:bodyPr/>
        <a:lstStyle/>
        <a:p>
          <a:endParaRPr lang="en-US"/>
        </a:p>
      </dgm:t>
    </dgm:pt>
    <dgm:pt modelId="{DF9A8EC0-4A94-4D59-B073-A7287CC250D4}">
      <dgm:prSet phldrT="[Text]"/>
      <dgm:spPr/>
      <dgm:t>
        <a:bodyPr/>
        <a:lstStyle/>
        <a:p>
          <a:r>
            <a:rPr lang="en-US" dirty="0" smtClean="0"/>
            <a:t>Easy tracking</a:t>
          </a:r>
          <a:endParaRPr lang="en-US" dirty="0"/>
        </a:p>
      </dgm:t>
    </dgm:pt>
    <dgm:pt modelId="{3A98DF79-4F09-46E8-9020-C05F0ED767C6}" type="sibTrans" cxnId="{39D12546-8B04-4010-A318-2C3FCC680170}">
      <dgm:prSet/>
      <dgm:spPr/>
      <dgm:t>
        <a:bodyPr/>
        <a:lstStyle/>
        <a:p>
          <a:endParaRPr lang="en-US"/>
        </a:p>
      </dgm:t>
    </dgm:pt>
    <dgm:pt modelId="{87CDBB28-2340-42D4-A6C3-F7A74DFBF03F}" type="parTrans" cxnId="{39D12546-8B04-4010-A318-2C3FCC680170}">
      <dgm:prSet/>
      <dgm:spPr/>
      <dgm:t>
        <a:bodyPr/>
        <a:lstStyle/>
        <a:p>
          <a:endParaRPr lang="en-US"/>
        </a:p>
      </dgm:t>
    </dgm:pt>
    <dgm:pt modelId="{55C690EC-59EF-4066-B1BC-7832F5AD54B0}">
      <dgm:prSet phldrT="[Text]"/>
      <dgm:spPr/>
      <dgm:t>
        <a:bodyPr/>
        <a:lstStyle/>
        <a:p>
          <a:r>
            <a:rPr lang="en-US" dirty="0" smtClean="0"/>
            <a:t>Post request online</a:t>
          </a:r>
          <a:endParaRPr lang="en-US" dirty="0"/>
        </a:p>
      </dgm:t>
    </dgm:pt>
    <dgm:pt modelId="{232695FD-4075-4FCA-A972-604F552C5182}" type="sibTrans" cxnId="{CBF4A5D7-74DE-43A2-AB12-5CC015A8CF48}">
      <dgm:prSet/>
      <dgm:spPr/>
      <dgm:t>
        <a:bodyPr/>
        <a:lstStyle/>
        <a:p>
          <a:endParaRPr lang="en-US"/>
        </a:p>
      </dgm:t>
    </dgm:pt>
    <dgm:pt modelId="{3FAD5696-328B-4881-AACF-066BABC63BC6}" type="parTrans" cxnId="{CBF4A5D7-74DE-43A2-AB12-5CC015A8CF48}">
      <dgm:prSet/>
      <dgm:spPr/>
      <dgm:t>
        <a:bodyPr/>
        <a:lstStyle/>
        <a:p>
          <a:endParaRPr lang="en-US"/>
        </a:p>
      </dgm:t>
    </dgm:pt>
    <dgm:pt modelId="{A8384F2C-3232-4780-8A3F-C808BEEE2D06}" type="pres">
      <dgm:prSet presAssocID="{3274A6C2-C2A8-4011-A41D-0BEDEB1C480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D58A75-99B2-4522-B32B-553D94CBB8E7}" type="pres">
      <dgm:prSet presAssocID="{55C690EC-59EF-4066-B1BC-7832F5AD54B0}" presName="composite" presStyleCnt="0"/>
      <dgm:spPr/>
    </dgm:pt>
    <dgm:pt modelId="{FA74F6A2-BE53-495B-9116-5D2C8BF4A162}" type="pres">
      <dgm:prSet presAssocID="{55C690EC-59EF-4066-B1BC-7832F5AD54B0}" presName="rect1" presStyleLbl="bgImgPlace1" presStyleIdx="0" presStyleCnt="4" custScaleX="53191" custScaleY="53189" custLinFactNeighborX="22125" custLinFactNeighborY="2072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en-US"/>
        </a:p>
      </dgm:t>
    </dgm:pt>
    <dgm:pt modelId="{981868EA-CBDF-481E-A962-588115FBFC87}" type="pres">
      <dgm:prSet presAssocID="{55C690EC-59EF-4066-B1BC-7832F5AD54B0}" presName="wedgeRectCallout1" presStyleLbl="node1" presStyleIdx="0" presStyleCnt="4" custScaleX="61034" custScaleY="61034" custLinFactNeighborX="20209" custLinFactNeighborY="302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7EFF89-5D64-4A8C-A28D-7BE5B78ADA50}" type="pres">
      <dgm:prSet presAssocID="{232695FD-4075-4FCA-A972-604F552C5182}" presName="sibTrans" presStyleCnt="0"/>
      <dgm:spPr/>
    </dgm:pt>
    <dgm:pt modelId="{E451F538-0AEE-49EB-A021-20E1C321422D}" type="pres">
      <dgm:prSet presAssocID="{DF9A8EC0-4A94-4D59-B073-A7287CC250D4}" presName="composite" presStyleCnt="0"/>
      <dgm:spPr/>
    </dgm:pt>
    <dgm:pt modelId="{9EB8E8EC-A770-455B-A095-5776834535D2}" type="pres">
      <dgm:prSet presAssocID="{DF9A8EC0-4A94-4D59-B073-A7287CC250D4}" presName="rect1" presStyleLbl="bgImgPlace1" presStyleIdx="1" presStyleCnt="4" custScaleX="53191" custScaleY="53189" custLinFactNeighborX="46816" custLinFactNeighborY="2072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  <dgm:t>
        <a:bodyPr/>
        <a:lstStyle/>
        <a:p>
          <a:endParaRPr lang="en-US"/>
        </a:p>
      </dgm:t>
    </dgm:pt>
    <dgm:pt modelId="{AB409A18-5E3B-48BE-B316-B007125FE179}" type="pres">
      <dgm:prSet presAssocID="{DF9A8EC0-4A94-4D59-B073-A7287CC250D4}" presName="wedgeRectCallout1" presStyleLbl="node1" presStyleIdx="1" presStyleCnt="4" custScaleX="61034" custScaleY="61034" custLinFactNeighborX="48905" custLinFactNeighborY="302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07666E-D768-442C-BA55-40B3D1950CC2}" type="pres">
      <dgm:prSet presAssocID="{3A98DF79-4F09-46E8-9020-C05F0ED767C6}" presName="sibTrans" presStyleCnt="0"/>
      <dgm:spPr/>
    </dgm:pt>
    <dgm:pt modelId="{1DE9D784-F168-4E51-8431-30CEEB656890}" type="pres">
      <dgm:prSet presAssocID="{E9C0C99C-CA78-40A8-9A31-BECF7A10C2D7}" presName="composite" presStyleCnt="0"/>
      <dgm:spPr/>
    </dgm:pt>
    <dgm:pt modelId="{9A178111-AF6D-4EBE-9162-DD8368FB80FC}" type="pres">
      <dgm:prSet presAssocID="{E9C0C99C-CA78-40A8-9A31-BECF7A10C2D7}" presName="rect1" presStyleLbl="bgImgPlace1" presStyleIdx="2" presStyleCnt="4" custScaleX="53191" custScaleY="53226" custLinFactX="-13118" custLinFactY="11666" custLinFactNeighborX="-100000" custLinFactNeighborY="10000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E87D7CB6-EEBF-4C6D-8A1B-7327B2D6E5D0}" type="pres">
      <dgm:prSet presAssocID="{E9C0C99C-CA78-40A8-9A31-BECF7A10C2D7}" presName="wedgeRectCallout1" presStyleLbl="node1" presStyleIdx="2" presStyleCnt="4" custScaleX="61034" custScaleY="61034" custLinFactX="-32248" custLinFactY="100000" custLinFactNeighborX="-100000" custLinFactNeighborY="1828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A61AC2-BA00-4EB0-9FC5-92A2321F666D}" type="pres">
      <dgm:prSet presAssocID="{4898375E-0F17-4B35-8556-AA647D6D081D}" presName="sibTrans" presStyleCnt="0"/>
      <dgm:spPr/>
    </dgm:pt>
    <dgm:pt modelId="{3C41AF50-07D7-411B-9D57-790639EDC56A}" type="pres">
      <dgm:prSet presAssocID="{F6EB14DB-1D77-44BC-A315-26F93E69F759}" presName="composite" presStyleCnt="0"/>
      <dgm:spPr/>
    </dgm:pt>
    <dgm:pt modelId="{B3A5B2E0-0E86-4237-BF46-E4697FA61023}" type="pres">
      <dgm:prSet presAssocID="{F6EB14DB-1D77-44BC-A315-26F93E69F759}" presName="rect1" presStyleLbl="bgImgPlace1" presStyleIdx="3" presStyleCnt="4" custScaleX="53191" custScaleY="53189" custLinFactNeighborX="47782" custLinFactNeighborY="438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101C1973-44ED-4AF1-810F-B2024FEFF45C}" type="pres">
      <dgm:prSet presAssocID="{F6EB14DB-1D77-44BC-A315-26F93E69F759}" presName="wedgeRectCallout1" presStyleLbl="node1" presStyleIdx="3" presStyleCnt="4" custScaleX="61034" custScaleY="61034" custLinFactNeighborX="50389" custLinFactNeighborY="-223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F4A5D7-74DE-43A2-AB12-5CC015A8CF48}" srcId="{3274A6C2-C2A8-4011-A41D-0BEDEB1C4808}" destId="{55C690EC-59EF-4066-B1BC-7832F5AD54B0}" srcOrd="0" destOrd="0" parTransId="{3FAD5696-328B-4881-AACF-066BABC63BC6}" sibTransId="{232695FD-4075-4FCA-A972-604F552C5182}"/>
    <dgm:cxn modelId="{26A1D845-1A0E-413A-B3D1-96E4B822887E}" srcId="{3274A6C2-C2A8-4011-A41D-0BEDEB1C4808}" destId="{F6EB14DB-1D77-44BC-A315-26F93E69F759}" srcOrd="3" destOrd="0" parTransId="{B449BD3D-EB09-4BB0-A98C-A192A3B88C69}" sibTransId="{F79D31ED-1DC8-4739-8DD6-26C68E2FD351}"/>
    <dgm:cxn modelId="{19D13056-29D9-4085-885F-AB6579E65225}" type="presOf" srcId="{E9C0C99C-CA78-40A8-9A31-BECF7A10C2D7}" destId="{E87D7CB6-EEBF-4C6D-8A1B-7327B2D6E5D0}" srcOrd="0" destOrd="0" presId="urn:microsoft.com/office/officeart/2008/layout/BendingPictureCaptionList"/>
    <dgm:cxn modelId="{F484FB10-F0D8-4234-A075-12D24DF9C6BA}" type="presOf" srcId="{55C690EC-59EF-4066-B1BC-7832F5AD54B0}" destId="{981868EA-CBDF-481E-A962-588115FBFC87}" srcOrd="0" destOrd="0" presId="urn:microsoft.com/office/officeart/2008/layout/BendingPictureCaptionList"/>
    <dgm:cxn modelId="{BF419704-C4C0-4D46-A9A3-DD20055B8656}" type="presOf" srcId="{DF9A8EC0-4A94-4D59-B073-A7287CC250D4}" destId="{AB409A18-5E3B-48BE-B316-B007125FE179}" srcOrd="0" destOrd="0" presId="urn:microsoft.com/office/officeart/2008/layout/BendingPictureCaptionList"/>
    <dgm:cxn modelId="{39D12546-8B04-4010-A318-2C3FCC680170}" srcId="{3274A6C2-C2A8-4011-A41D-0BEDEB1C4808}" destId="{DF9A8EC0-4A94-4D59-B073-A7287CC250D4}" srcOrd="1" destOrd="0" parTransId="{87CDBB28-2340-42D4-A6C3-F7A74DFBF03F}" sibTransId="{3A98DF79-4F09-46E8-9020-C05F0ED767C6}"/>
    <dgm:cxn modelId="{FD3C0D54-EB76-4A2B-A879-0A81B2505CCD}" type="presOf" srcId="{3274A6C2-C2A8-4011-A41D-0BEDEB1C4808}" destId="{A8384F2C-3232-4780-8A3F-C808BEEE2D06}" srcOrd="0" destOrd="0" presId="urn:microsoft.com/office/officeart/2008/layout/BendingPictureCaptionList"/>
    <dgm:cxn modelId="{0FB82FF7-348C-40EC-AF8B-843183A82A6F}" srcId="{3274A6C2-C2A8-4011-A41D-0BEDEB1C4808}" destId="{E9C0C99C-CA78-40A8-9A31-BECF7A10C2D7}" srcOrd="2" destOrd="0" parTransId="{D3441058-C6B3-44EA-B8EC-27CD05B99B71}" sibTransId="{4898375E-0F17-4B35-8556-AA647D6D081D}"/>
    <dgm:cxn modelId="{3735B36E-476A-4DEB-AC35-D51A957A9AFF}" type="presOf" srcId="{F6EB14DB-1D77-44BC-A315-26F93E69F759}" destId="{101C1973-44ED-4AF1-810F-B2024FEFF45C}" srcOrd="0" destOrd="0" presId="urn:microsoft.com/office/officeart/2008/layout/BendingPictureCaptionList"/>
    <dgm:cxn modelId="{7E81CE8F-63EC-4C61-9CA8-8A603A377B6B}" type="presParOf" srcId="{A8384F2C-3232-4780-8A3F-C808BEEE2D06}" destId="{88D58A75-99B2-4522-B32B-553D94CBB8E7}" srcOrd="0" destOrd="0" presId="urn:microsoft.com/office/officeart/2008/layout/BendingPictureCaptionList"/>
    <dgm:cxn modelId="{E8347D30-7B41-4973-918A-9CAED791873B}" type="presParOf" srcId="{88D58A75-99B2-4522-B32B-553D94CBB8E7}" destId="{FA74F6A2-BE53-495B-9116-5D2C8BF4A162}" srcOrd="0" destOrd="0" presId="urn:microsoft.com/office/officeart/2008/layout/BendingPictureCaptionList"/>
    <dgm:cxn modelId="{CD7992CD-F318-4D60-8168-8B346605E06F}" type="presParOf" srcId="{88D58A75-99B2-4522-B32B-553D94CBB8E7}" destId="{981868EA-CBDF-481E-A962-588115FBFC87}" srcOrd="1" destOrd="0" presId="urn:microsoft.com/office/officeart/2008/layout/BendingPictureCaptionList"/>
    <dgm:cxn modelId="{D995349B-CF70-4AFD-B902-09AFB0B8237F}" type="presParOf" srcId="{A8384F2C-3232-4780-8A3F-C808BEEE2D06}" destId="{337EFF89-5D64-4A8C-A28D-7BE5B78ADA50}" srcOrd="1" destOrd="0" presId="urn:microsoft.com/office/officeart/2008/layout/BendingPictureCaptionList"/>
    <dgm:cxn modelId="{F78BB746-5962-410B-AD20-C9B16CA1F75C}" type="presParOf" srcId="{A8384F2C-3232-4780-8A3F-C808BEEE2D06}" destId="{E451F538-0AEE-49EB-A021-20E1C321422D}" srcOrd="2" destOrd="0" presId="urn:microsoft.com/office/officeart/2008/layout/BendingPictureCaptionList"/>
    <dgm:cxn modelId="{033EEA2A-8701-40EA-A8DE-4DDBA3CE21E5}" type="presParOf" srcId="{E451F538-0AEE-49EB-A021-20E1C321422D}" destId="{9EB8E8EC-A770-455B-A095-5776834535D2}" srcOrd="0" destOrd="0" presId="urn:microsoft.com/office/officeart/2008/layout/BendingPictureCaptionList"/>
    <dgm:cxn modelId="{1F038235-13F6-4936-978F-8B7808D5C93B}" type="presParOf" srcId="{E451F538-0AEE-49EB-A021-20E1C321422D}" destId="{AB409A18-5E3B-48BE-B316-B007125FE179}" srcOrd="1" destOrd="0" presId="urn:microsoft.com/office/officeart/2008/layout/BendingPictureCaptionList"/>
    <dgm:cxn modelId="{84F79F5A-B66D-4634-8022-4751B2361820}" type="presParOf" srcId="{A8384F2C-3232-4780-8A3F-C808BEEE2D06}" destId="{7C07666E-D768-442C-BA55-40B3D1950CC2}" srcOrd="3" destOrd="0" presId="urn:microsoft.com/office/officeart/2008/layout/BendingPictureCaptionList"/>
    <dgm:cxn modelId="{815FC847-1C69-4C10-B3A2-399997FC1799}" type="presParOf" srcId="{A8384F2C-3232-4780-8A3F-C808BEEE2D06}" destId="{1DE9D784-F168-4E51-8431-30CEEB656890}" srcOrd="4" destOrd="0" presId="urn:microsoft.com/office/officeart/2008/layout/BendingPictureCaptionList"/>
    <dgm:cxn modelId="{D4924F41-A1B3-450E-B039-F6ACD0E519E6}" type="presParOf" srcId="{1DE9D784-F168-4E51-8431-30CEEB656890}" destId="{9A178111-AF6D-4EBE-9162-DD8368FB80FC}" srcOrd="0" destOrd="0" presId="urn:microsoft.com/office/officeart/2008/layout/BendingPictureCaptionList"/>
    <dgm:cxn modelId="{D668D0D6-614F-4E31-8C9B-A6286D499285}" type="presParOf" srcId="{1DE9D784-F168-4E51-8431-30CEEB656890}" destId="{E87D7CB6-EEBF-4C6D-8A1B-7327B2D6E5D0}" srcOrd="1" destOrd="0" presId="urn:microsoft.com/office/officeart/2008/layout/BendingPictureCaptionList"/>
    <dgm:cxn modelId="{2EB2752F-4BCD-4B7E-A7B6-9E5C777A70A8}" type="presParOf" srcId="{A8384F2C-3232-4780-8A3F-C808BEEE2D06}" destId="{C8A61AC2-BA00-4EB0-9FC5-92A2321F666D}" srcOrd="5" destOrd="0" presId="urn:microsoft.com/office/officeart/2008/layout/BendingPictureCaptionList"/>
    <dgm:cxn modelId="{F5A6A279-911B-4719-9E3B-1477420CF6BC}" type="presParOf" srcId="{A8384F2C-3232-4780-8A3F-C808BEEE2D06}" destId="{3C41AF50-07D7-411B-9D57-790639EDC56A}" srcOrd="6" destOrd="0" presId="urn:microsoft.com/office/officeart/2008/layout/BendingPictureCaptionList"/>
    <dgm:cxn modelId="{3E4E3C82-47F5-4037-B022-2284FA3B5A96}" type="presParOf" srcId="{3C41AF50-07D7-411B-9D57-790639EDC56A}" destId="{B3A5B2E0-0E86-4237-BF46-E4697FA61023}" srcOrd="0" destOrd="0" presId="urn:microsoft.com/office/officeart/2008/layout/BendingPictureCaptionList"/>
    <dgm:cxn modelId="{493A1A71-064B-47F1-A59E-5A02DAE75B16}" type="presParOf" srcId="{3C41AF50-07D7-411B-9D57-790639EDC56A}" destId="{101C1973-44ED-4AF1-810F-B2024FEFF45C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330BF-EBA7-428B-A47E-B349812E6DFA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FC962-7C53-4C3E-A79A-F8EA1F40FB77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Nguyễn Trọng Tài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18798"/>
        <a:ext cx="5705960" cy="506120"/>
      </dsp:txXfrm>
    </dsp:sp>
    <dsp:sp modelId="{1600FACB-F331-4308-84C7-CF2D5652029A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2FC3D-9D7C-4674-9A64-60A76FF473D7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Đào Bảo Long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980638"/>
        <a:ext cx="5705960" cy="506120"/>
      </dsp:txXfrm>
    </dsp:sp>
    <dsp:sp modelId="{E4AD2FC2-7FD6-4658-85C4-192FE6AE1899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6AE93-8789-4D56-BCEC-D6B55D84732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Lê Phúc Lữ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842478"/>
        <a:ext cx="5705960" cy="506120"/>
      </dsp:txXfrm>
    </dsp:sp>
    <dsp:sp modelId="{1EDE3A2A-11DE-4112-A695-AB0C2E548EF3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81A2F-F14D-4CA1-AED2-F51532E386C0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Thanh Tùng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2704318"/>
        <a:ext cx="5705960" cy="506120"/>
      </dsp:txXfrm>
    </dsp:sp>
    <dsp:sp modelId="{072A85F3-91A8-45C4-905E-A6DD85B5BC82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44CA5-7572-4B10-8094-A7E02486FABF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Tấn Đức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3566158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CC200-60D7-4900-9A7B-24268C814EEB}">
      <dsp:nvSpPr>
        <dsp:cNvPr id="0" name=""/>
        <dsp:cNvSpPr/>
      </dsp:nvSpPr>
      <dsp:spPr>
        <a:xfrm>
          <a:off x="-4962529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4E32F-661A-4618-89FE-A0BF1FF331F3}">
      <dsp:nvSpPr>
        <dsp:cNvPr id="0" name=""/>
        <dsp:cNvSpPr/>
      </dsp:nvSpPr>
      <dsp:spPr>
        <a:xfrm>
          <a:off x="353597" y="231147"/>
          <a:ext cx="7815676" cy="462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0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Scenario problems</a:t>
          </a:r>
          <a:endParaRPr lang="en-US" sz="2400" kern="1200" dirty="0"/>
        </a:p>
      </dsp:txBody>
      <dsp:txXfrm>
        <a:off x="353597" y="231147"/>
        <a:ext cx="7815676" cy="462119"/>
      </dsp:txXfrm>
    </dsp:sp>
    <dsp:sp modelId="{4CD4FE62-4259-48ED-9D5C-A489B67DFAF1}">
      <dsp:nvSpPr>
        <dsp:cNvPr id="0" name=""/>
        <dsp:cNvSpPr/>
      </dsp:nvSpPr>
      <dsp:spPr>
        <a:xfrm>
          <a:off x="64772" y="173382"/>
          <a:ext cx="577649" cy="577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CA96E-5FBB-49BB-89A1-C2CCB2652244}">
      <dsp:nvSpPr>
        <dsp:cNvPr id="0" name=""/>
        <dsp:cNvSpPr/>
      </dsp:nvSpPr>
      <dsp:spPr>
        <a:xfrm>
          <a:off x="733722" y="924239"/>
          <a:ext cx="7435550" cy="462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0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 solution</a:t>
          </a:r>
          <a:endParaRPr lang="en-US" sz="2400" kern="1200" dirty="0"/>
        </a:p>
      </dsp:txBody>
      <dsp:txXfrm>
        <a:off x="733722" y="924239"/>
        <a:ext cx="7435550" cy="462119"/>
      </dsp:txXfrm>
    </dsp:sp>
    <dsp:sp modelId="{814DB13A-998E-4DC4-BD6A-589A139B6B03}">
      <dsp:nvSpPr>
        <dsp:cNvPr id="0" name=""/>
        <dsp:cNvSpPr/>
      </dsp:nvSpPr>
      <dsp:spPr>
        <a:xfrm>
          <a:off x="444897" y="866474"/>
          <a:ext cx="577649" cy="577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EBD7B-4810-4AE4-A8E1-70B47C84D995}">
      <dsp:nvSpPr>
        <dsp:cNvPr id="0" name=""/>
        <dsp:cNvSpPr/>
      </dsp:nvSpPr>
      <dsp:spPr>
        <a:xfrm>
          <a:off x="907544" y="1617331"/>
          <a:ext cx="7261729" cy="462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0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Technology &amp; development environment</a:t>
          </a:r>
          <a:endParaRPr lang="en-US" sz="2400" kern="1200" dirty="0"/>
        </a:p>
      </dsp:txBody>
      <dsp:txXfrm>
        <a:off x="907544" y="1617331"/>
        <a:ext cx="7261729" cy="462119"/>
      </dsp:txXfrm>
    </dsp:sp>
    <dsp:sp modelId="{EE20CFA9-0DA5-42D2-A695-B32F0CCCC2C9}">
      <dsp:nvSpPr>
        <dsp:cNvPr id="0" name=""/>
        <dsp:cNvSpPr/>
      </dsp:nvSpPr>
      <dsp:spPr>
        <a:xfrm>
          <a:off x="618719" y="1559566"/>
          <a:ext cx="577649" cy="577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586E35-2BE7-4AB6-BF84-021C9C8AD244}">
      <dsp:nvSpPr>
        <dsp:cNvPr id="0" name=""/>
        <dsp:cNvSpPr/>
      </dsp:nvSpPr>
      <dsp:spPr>
        <a:xfrm>
          <a:off x="907544" y="2309985"/>
          <a:ext cx="7261729" cy="462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0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Demonstration</a:t>
          </a:r>
          <a:endParaRPr lang="en-US" sz="2400" kern="1200" dirty="0"/>
        </a:p>
      </dsp:txBody>
      <dsp:txXfrm>
        <a:off x="907544" y="2309985"/>
        <a:ext cx="7261729" cy="462119"/>
      </dsp:txXfrm>
    </dsp:sp>
    <dsp:sp modelId="{A3E89A63-B901-4849-9AC8-2BA30F665AF1}">
      <dsp:nvSpPr>
        <dsp:cNvPr id="0" name=""/>
        <dsp:cNvSpPr/>
      </dsp:nvSpPr>
      <dsp:spPr>
        <a:xfrm>
          <a:off x="618719" y="2252220"/>
          <a:ext cx="577649" cy="577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EAC31-124C-47B4-B94D-A0421FD18053}">
      <dsp:nvSpPr>
        <dsp:cNvPr id="0" name=""/>
        <dsp:cNvSpPr/>
      </dsp:nvSpPr>
      <dsp:spPr>
        <a:xfrm>
          <a:off x="733722" y="3003077"/>
          <a:ext cx="7435550" cy="462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0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Advantages &amp; disadvantages of solution</a:t>
          </a:r>
          <a:endParaRPr lang="en-US" sz="2400" kern="1200" dirty="0"/>
        </a:p>
      </dsp:txBody>
      <dsp:txXfrm>
        <a:off x="733722" y="3003077"/>
        <a:ext cx="7435550" cy="462119"/>
      </dsp:txXfrm>
    </dsp:sp>
    <dsp:sp modelId="{F6998E51-831E-4FF7-936A-518A2875D081}">
      <dsp:nvSpPr>
        <dsp:cNvPr id="0" name=""/>
        <dsp:cNvSpPr/>
      </dsp:nvSpPr>
      <dsp:spPr>
        <a:xfrm>
          <a:off x="444897" y="2945312"/>
          <a:ext cx="577649" cy="577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21907-AE50-4DA4-84E8-5C009494A8AC}">
      <dsp:nvSpPr>
        <dsp:cNvPr id="0" name=""/>
        <dsp:cNvSpPr/>
      </dsp:nvSpPr>
      <dsp:spPr>
        <a:xfrm>
          <a:off x="353597" y="3696169"/>
          <a:ext cx="7815676" cy="462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0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 plan</a:t>
          </a:r>
          <a:endParaRPr lang="en-US" sz="2400" kern="1200" dirty="0"/>
        </a:p>
      </dsp:txBody>
      <dsp:txXfrm>
        <a:off x="353597" y="3696169"/>
        <a:ext cx="7815676" cy="462119"/>
      </dsp:txXfrm>
    </dsp:sp>
    <dsp:sp modelId="{D50DEEA4-9FE4-4937-B4C5-108EFEA3CAE6}">
      <dsp:nvSpPr>
        <dsp:cNvPr id="0" name=""/>
        <dsp:cNvSpPr/>
      </dsp:nvSpPr>
      <dsp:spPr>
        <a:xfrm>
          <a:off x="64772" y="3638404"/>
          <a:ext cx="577649" cy="577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51702-864D-4C77-A34E-907E56444CA3}">
      <dsp:nvSpPr>
        <dsp:cNvPr id="0" name=""/>
        <dsp:cNvSpPr/>
      </dsp:nvSpPr>
      <dsp:spPr>
        <a:xfrm>
          <a:off x="245391" y="49578"/>
          <a:ext cx="1388101" cy="956402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B735E-E19D-454F-8B0F-8811B9BF27A1}">
      <dsp:nvSpPr>
        <dsp:cNvPr id="0" name=""/>
        <dsp:cNvSpPr/>
      </dsp:nvSpPr>
      <dsp:spPr>
        <a:xfrm>
          <a:off x="228596" y="1036640"/>
          <a:ext cx="1152703" cy="83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 need to setup</a:t>
          </a:r>
          <a:endParaRPr lang="en-US" sz="1700" kern="1200" dirty="0"/>
        </a:p>
      </dsp:txBody>
      <dsp:txXfrm>
        <a:off x="228596" y="1036640"/>
        <a:ext cx="1152703" cy="837484"/>
      </dsp:txXfrm>
    </dsp:sp>
    <dsp:sp modelId="{4AEC347F-63D0-461D-BB55-83E9C562A291}">
      <dsp:nvSpPr>
        <dsp:cNvPr id="0" name=""/>
        <dsp:cNvSpPr/>
      </dsp:nvSpPr>
      <dsp:spPr>
        <a:xfrm>
          <a:off x="152403" y="2027239"/>
          <a:ext cx="1636705" cy="1127674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395D9-DAC9-4DBC-9700-CD1D30DAEBCA}">
      <dsp:nvSpPr>
        <dsp:cNvPr id="0" name=""/>
        <dsp:cNvSpPr/>
      </dsp:nvSpPr>
      <dsp:spPr>
        <a:xfrm>
          <a:off x="152391" y="3147098"/>
          <a:ext cx="2257369" cy="83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 training time</a:t>
          </a:r>
          <a:endParaRPr lang="en-US" sz="1700" kern="1200" dirty="0"/>
        </a:p>
      </dsp:txBody>
      <dsp:txXfrm>
        <a:off x="152391" y="3147098"/>
        <a:ext cx="2257369" cy="837484"/>
      </dsp:txXfrm>
    </dsp:sp>
    <dsp:sp modelId="{F20742AD-0F9F-4864-8B4D-74AED66FE7E8}">
      <dsp:nvSpPr>
        <dsp:cNvPr id="0" name=""/>
        <dsp:cNvSpPr/>
      </dsp:nvSpPr>
      <dsp:spPr>
        <a:xfrm>
          <a:off x="4414106" y="101471"/>
          <a:ext cx="1550000" cy="1143445"/>
        </a:xfrm>
        <a:prstGeom prst="round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484C7-CF82-4E43-86D6-4A2EDC9C3557}">
      <dsp:nvSpPr>
        <dsp:cNvPr id="0" name=""/>
        <dsp:cNvSpPr/>
      </dsp:nvSpPr>
      <dsp:spPr>
        <a:xfrm>
          <a:off x="4038593" y="1285997"/>
          <a:ext cx="2257369" cy="83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Paper documents</a:t>
          </a:r>
          <a:endParaRPr lang="en-US" sz="1700" kern="1200" dirty="0"/>
        </a:p>
      </dsp:txBody>
      <dsp:txXfrm>
        <a:off x="4038593" y="1285997"/>
        <a:ext cx="2257369" cy="837484"/>
      </dsp:txXfrm>
    </dsp:sp>
    <dsp:sp modelId="{F022E9FD-AD84-44E7-BEE8-003BE2B2A367}">
      <dsp:nvSpPr>
        <dsp:cNvPr id="0" name=""/>
        <dsp:cNvSpPr/>
      </dsp:nvSpPr>
      <dsp:spPr>
        <a:xfrm>
          <a:off x="6400799" y="122231"/>
          <a:ext cx="1644222" cy="1143087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C6956-143C-47D8-A39D-6B598621A5DA}">
      <dsp:nvSpPr>
        <dsp:cNvPr id="0" name=""/>
        <dsp:cNvSpPr/>
      </dsp:nvSpPr>
      <dsp:spPr>
        <a:xfrm>
          <a:off x="6477008" y="1265236"/>
          <a:ext cx="1644222" cy="615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 statistics report</a:t>
          </a:r>
        </a:p>
      </dsp:txBody>
      <dsp:txXfrm>
        <a:off x="6477008" y="1265236"/>
        <a:ext cx="1644222" cy="6155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4F6A2-BE53-495B-9116-5D2C8BF4A162}">
      <dsp:nvSpPr>
        <dsp:cNvPr id="0" name=""/>
        <dsp:cNvSpPr/>
      </dsp:nvSpPr>
      <dsp:spPr>
        <a:xfrm>
          <a:off x="1752588" y="533391"/>
          <a:ext cx="1703512" cy="13627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81868EA-CBDF-481E-A962-588115FBFC87}">
      <dsp:nvSpPr>
        <dsp:cNvPr id="0" name=""/>
        <dsp:cNvSpPr/>
      </dsp:nvSpPr>
      <dsp:spPr>
        <a:xfrm>
          <a:off x="1714040" y="2154258"/>
          <a:ext cx="1739678" cy="54731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Post request online</a:t>
          </a:r>
          <a:endParaRPr lang="en-US" sz="1500" kern="1200" dirty="0"/>
        </a:p>
      </dsp:txBody>
      <dsp:txXfrm>
        <a:off x="1714040" y="2154258"/>
        <a:ext cx="1739678" cy="547314"/>
      </dsp:txXfrm>
    </dsp:sp>
    <dsp:sp modelId="{9EB8E8EC-A770-455B-A095-5776834535D2}">
      <dsp:nvSpPr>
        <dsp:cNvPr id="0" name=""/>
        <dsp:cNvSpPr/>
      </dsp:nvSpPr>
      <dsp:spPr>
        <a:xfrm>
          <a:off x="4697300" y="533391"/>
          <a:ext cx="1703512" cy="136275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B409A18-5E3B-48BE-B316-B007125FE179}">
      <dsp:nvSpPr>
        <dsp:cNvPr id="0" name=""/>
        <dsp:cNvSpPr/>
      </dsp:nvSpPr>
      <dsp:spPr>
        <a:xfrm>
          <a:off x="4685925" y="2154249"/>
          <a:ext cx="1739678" cy="54731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Easy tracking</a:t>
          </a:r>
          <a:endParaRPr lang="en-US" sz="1500" kern="1200" dirty="0"/>
        </a:p>
      </dsp:txBody>
      <dsp:txXfrm>
        <a:off x="4685925" y="2154249"/>
        <a:ext cx="1739678" cy="547314"/>
      </dsp:txXfrm>
    </dsp:sp>
    <dsp:sp modelId="{9A178111-AF6D-4EBE-9162-DD8368FB80FC}">
      <dsp:nvSpPr>
        <dsp:cNvPr id="0" name=""/>
        <dsp:cNvSpPr/>
      </dsp:nvSpPr>
      <dsp:spPr>
        <a:xfrm>
          <a:off x="1729153" y="2863185"/>
          <a:ext cx="1703512" cy="13637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87D7CB6-EEBF-4C6D-8A1B-7327B2D6E5D0}">
      <dsp:nvSpPr>
        <dsp:cNvPr id="0" name=""/>
        <dsp:cNvSpPr/>
      </dsp:nvSpPr>
      <dsp:spPr>
        <a:xfrm>
          <a:off x="1676394" y="4419599"/>
          <a:ext cx="1739678" cy="54731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Online payment</a:t>
          </a:r>
          <a:endParaRPr lang="en-US" sz="1500" kern="1200" dirty="0"/>
        </a:p>
      </dsp:txBody>
      <dsp:txXfrm>
        <a:off x="1676394" y="4419599"/>
        <a:ext cx="1739678" cy="547314"/>
      </dsp:txXfrm>
    </dsp:sp>
    <dsp:sp modelId="{B3A5B2E0-0E86-4237-BF46-E4697FA61023}">
      <dsp:nvSpPr>
        <dsp:cNvPr id="0" name=""/>
        <dsp:cNvSpPr/>
      </dsp:nvSpPr>
      <dsp:spPr>
        <a:xfrm>
          <a:off x="4728238" y="2863440"/>
          <a:ext cx="1703512" cy="136275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01C1973-44ED-4AF1-810F-B2024FEFF45C}">
      <dsp:nvSpPr>
        <dsp:cNvPr id="0" name=""/>
        <dsp:cNvSpPr/>
      </dsp:nvSpPr>
      <dsp:spPr>
        <a:xfrm>
          <a:off x="4728224" y="4431366"/>
          <a:ext cx="1739678" cy="54731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Auto</a:t>
          </a:r>
          <a:r>
            <a:rPr lang="en-US" sz="1500" kern="1200" baseline="0" dirty="0" smtClean="0"/>
            <a:t> assigning</a:t>
          </a:r>
          <a:endParaRPr lang="en-US" sz="1500" kern="1200" dirty="0"/>
        </a:p>
      </dsp:txBody>
      <dsp:txXfrm>
        <a:off x="4728224" y="4431366"/>
        <a:ext cx="1739678" cy="547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21/04/2014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21/04/2014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21/04/2014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21/04/2014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21/04/2014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21/04/2014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21/04/2014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21/04/2014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21/04/2014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21/04/2014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21/04/2014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26AD2F-0442-4925-840A-F43001291E72}" type="datetimeFigureOut">
              <a:rPr lang="en-US" smtClean="0"/>
              <a:t>21/04/2014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620FDC-E6C0-4694-8A3D-7F80B21700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95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THE i-DELIVER </a:t>
            </a:r>
            <a:r>
              <a:rPr lang="en-US" dirty="0" smtClean="0">
                <a:solidFill>
                  <a:srgbClr val="FFFF00"/>
                </a:solidFill>
              </a:rPr>
              <a:t>SYSTEM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A </a:t>
            </a:r>
            <a:r>
              <a:rPr lang="en-US" dirty="0">
                <a:solidFill>
                  <a:schemeClr val="tx1"/>
                </a:solidFill>
                <a:effectLst/>
              </a:rPr>
              <a:t>web-based application that manages the activities of delivery service system </a:t>
            </a:r>
            <a:r>
              <a:rPr lang="en-US" dirty="0" smtClean="0">
                <a:solidFill>
                  <a:schemeClr val="tx1"/>
                </a:solidFill>
                <a:effectLst/>
              </a:rPr>
              <a:t/>
            </a:r>
            <a:br>
              <a:rPr lang="en-US" dirty="0" smtClean="0">
                <a:solidFill>
                  <a:schemeClr val="tx1"/>
                </a:solidFill>
                <a:effectLst/>
              </a:rPr>
            </a:br>
            <a:r>
              <a:rPr lang="en-US" dirty="0" smtClean="0">
                <a:solidFill>
                  <a:schemeClr val="tx1"/>
                </a:solidFill>
                <a:effectLst/>
              </a:rPr>
              <a:t>by </a:t>
            </a:r>
            <a:r>
              <a:rPr lang="en-US" dirty="0">
                <a:solidFill>
                  <a:schemeClr val="tx1"/>
                </a:solidFill>
                <a:effectLst/>
              </a:rPr>
              <a:t>coach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953000"/>
            <a:ext cx="8534400" cy="175260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GROUP </a:t>
            </a:r>
            <a:r>
              <a:rPr lang="en-US" sz="1800" b="1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18 – FPT UNIVERSITY			                 </a:t>
            </a:r>
            <a:r>
              <a:rPr lang="en-US" sz="1800" b="1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SUPERVISOR</a:t>
            </a:r>
            <a:endParaRPr lang="en-US" sz="1800" b="1" dirty="0" smtClean="0">
              <a:solidFill>
                <a:srgbClr val="FFFF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en-US" sz="1600" b="1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LONGDBSE60690					         NGUYỄN TRỌNG TÀI</a:t>
            </a:r>
          </a:p>
          <a:p>
            <a:pPr algn="l"/>
            <a:r>
              <a:rPr lang="en-US" sz="1600" b="1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LULP60563</a:t>
            </a:r>
          </a:p>
          <a:p>
            <a:pPr algn="l"/>
            <a:r>
              <a:rPr lang="en-US" sz="1600" b="1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TUNGNTSE60609</a:t>
            </a:r>
          </a:p>
          <a:p>
            <a:pPr algn="l"/>
            <a:r>
              <a:rPr lang="en-US" sz="1600" b="1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DUCNTSE60660</a:t>
            </a:r>
            <a:endParaRPr lang="en-US" sz="1600" b="1" dirty="0">
              <a:solidFill>
                <a:srgbClr val="FFFF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0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DISADVANTAGES OF NEW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Each station must have a staff with basic computer skills to import request </a:t>
            </a:r>
            <a:r>
              <a:rPr lang="en-US" dirty="0" smtClean="0"/>
              <a:t>manually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smtClean="0"/>
              <a:t>station must have a computer with internet connection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66456"/>
            <a:ext cx="2589340" cy="2558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766457"/>
            <a:ext cx="2518682" cy="251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3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and optimize algorithms for coach scheduling and reduce cost of delivery process</a:t>
            </a:r>
          </a:p>
          <a:p>
            <a:r>
              <a:rPr lang="en-US" dirty="0" smtClean="0"/>
              <a:t>Develop mobile </a:t>
            </a:r>
            <a:r>
              <a:rPr lang="en-US" dirty="0" smtClean="0"/>
              <a:t>applications for manage package(s) </a:t>
            </a:r>
            <a:br>
              <a:rPr lang="en-US" dirty="0" smtClean="0"/>
            </a:br>
            <a:r>
              <a:rPr lang="en-US" dirty="0" smtClean="0"/>
              <a:t>pick-up/delivery process at customer’s house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358983"/>
            <a:ext cx="1741714" cy="1741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57" y="4279414"/>
            <a:ext cx="1900853" cy="1900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19600"/>
            <a:ext cx="2592771" cy="16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24384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Thanks for listening</a:t>
            </a:r>
            <a:br>
              <a:rPr lang="en-US" sz="7200" dirty="0" smtClean="0"/>
            </a:br>
            <a:r>
              <a:rPr lang="en-US" sz="7200" dirty="0" smtClean="0"/>
              <a:t>Q&amp;A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130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617658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43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666265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636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602198"/>
            <a:ext cx="8229600" cy="856488"/>
          </a:xfrm>
        </p:spPr>
        <p:txBody>
          <a:bodyPr>
            <a:normAutofit/>
          </a:bodyPr>
          <a:lstStyle/>
          <a:p>
            <a:r>
              <a:rPr lang="en-US" dirty="0" smtClean="0"/>
              <a:t>CURRENT SCENARIO</a:t>
            </a: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81000" y="1458686"/>
            <a:ext cx="8534400" cy="1143000"/>
          </a:xfrm>
          <a:prstGeom prst="rect">
            <a:avLst/>
          </a:prstGeom>
        </p:spPr>
        <p:txBody>
          <a:bodyPr vert="horz" lIns="0" rIns="0" bIns="0" numCol="2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Advantages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Disadvantages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879902"/>
              </p:ext>
            </p:extLst>
          </p:nvPr>
        </p:nvGraphicFramePr>
        <p:xfrm>
          <a:off x="457200" y="2697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686" y="2873829"/>
            <a:ext cx="1549400" cy="2324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01686" y="5197929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 </a:t>
            </a:r>
            <a:br>
              <a:rPr lang="en-US" dirty="0" smtClean="0"/>
            </a:br>
            <a:r>
              <a:rPr lang="en-US" dirty="0" smtClean="0"/>
              <a:t>connection</a:t>
            </a:r>
            <a:br>
              <a:rPr lang="en-US" dirty="0" smtClean="0"/>
            </a:br>
            <a:r>
              <a:rPr lang="en-US" dirty="0" smtClean="0"/>
              <a:t>unnecessary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86" y="4852845"/>
            <a:ext cx="2324100" cy="15479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20343" y="6400800"/>
            <a:ext cx="315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Ineffective manual work</a:t>
            </a:r>
          </a:p>
        </p:txBody>
      </p:sp>
    </p:spTree>
    <p:extLst>
      <p:ext uri="{BB962C8B-B14F-4D97-AF65-F5344CB8AC3E}">
        <p14:creationId xmlns:p14="http://schemas.microsoft.com/office/powerpoint/2010/main" val="38237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 </a:t>
            </a:r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600"/>
            <a:ext cx="8229600" cy="3366112"/>
          </a:xfrm>
        </p:spPr>
      </p:pic>
      <p:sp>
        <p:nvSpPr>
          <p:cNvPr id="5" name="TextBox 4"/>
          <p:cNvSpPr txBox="1"/>
          <p:nvPr/>
        </p:nvSpPr>
        <p:spPr>
          <a:xfrm>
            <a:off x="457200" y="5432638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Notice: This system does not optimize coach scheduling for trip and cost of delivery process.</a:t>
            </a:r>
            <a:endParaRPr lang="en-US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9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381895"/>
              </p:ext>
            </p:extLst>
          </p:nvPr>
        </p:nvGraphicFramePr>
        <p:xfrm>
          <a:off x="457200" y="1219200"/>
          <a:ext cx="8229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7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TECHNOLOGY &amp; DEVELOPMENT ENVIRONMENT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6" y="2209800"/>
            <a:ext cx="1967522" cy="1527969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88" y="2209800"/>
            <a:ext cx="1883229" cy="18832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947" y="2209800"/>
            <a:ext cx="2072453" cy="18832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718" y="2209800"/>
            <a:ext cx="1883229" cy="18832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94" y="4093029"/>
            <a:ext cx="4040423" cy="25268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717" y="5029200"/>
            <a:ext cx="4267200" cy="119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4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NEW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Request for goods delivery easily</a:t>
            </a:r>
          </a:p>
          <a:p>
            <a:r>
              <a:rPr lang="en-US" dirty="0" smtClean="0"/>
              <a:t>Simple ways </a:t>
            </a:r>
            <a:r>
              <a:rPr lang="en-US" dirty="0" smtClean="0"/>
              <a:t>tracking packages</a:t>
            </a:r>
            <a:endParaRPr lang="en-US" dirty="0" smtClean="0"/>
          </a:p>
          <a:p>
            <a:r>
              <a:rPr lang="en-US" dirty="0" smtClean="0"/>
              <a:t>Online payment every time </a:t>
            </a:r>
            <a:r>
              <a:rPr lang="en-US" dirty="0" smtClean="0"/>
              <a:t>everywhere</a:t>
            </a:r>
          </a:p>
          <a:p>
            <a:r>
              <a:rPr lang="en-US" dirty="0"/>
              <a:t>Customers can rate and comment about station’s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Easy to manage package(s), less </a:t>
            </a:r>
            <a:r>
              <a:rPr lang="en-US" dirty="0"/>
              <a:t>hand work, less paper </a:t>
            </a:r>
            <a:r>
              <a:rPr lang="en-US" dirty="0" smtClean="0"/>
              <a:t>document</a:t>
            </a:r>
            <a:endParaRPr lang="en-US" dirty="0" smtClean="0"/>
          </a:p>
          <a:p>
            <a:r>
              <a:rPr lang="en-US" dirty="0" smtClean="0"/>
              <a:t>Small installation </a:t>
            </a:r>
            <a:r>
              <a:rPr lang="en-US" dirty="0" smtClean="0"/>
              <a:t>cost, easy </a:t>
            </a:r>
            <a:r>
              <a:rPr lang="en-US" dirty="0" smtClean="0"/>
              <a:t>deployment</a:t>
            </a:r>
          </a:p>
          <a:p>
            <a:r>
              <a:rPr lang="en-US" dirty="0" smtClean="0"/>
              <a:t>Statistics </a:t>
            </a:r>
            <a:r>
              <a:rPr lang="en-US" dirty="0" smtClean="0"/>
              <a:t>on performance, </a:t>
            </a:r>
            <a:r>
              <a:rPr lang="en-US" dirty="0" smtClean="0"/>
              <a:t>revenue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5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1971</TotalTime>
  <Words>199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THE i-DELIVER SYSTEM   A web-based application that manages the activities of delivery service system  by coach</vt:lpstr>
      <vt:lpstr>TEAM MEMBERS</vt:lpstr>
      <vt:lpstr>OUTLINE</vt:lpstr>
      <vt:lpstr>CURRENT SCENARIO</vt:lpstr>
      <vt:lpstr>PROPOSE SOLUTION</vt:lpstr>
      <vt:lpstr>FEATURES</vt:lpstr>
      <vt:lpstr>TECHNOLOGY &amp; DEVELOPMENT ENVIRONMENT</vt:lpstr>
      <vt:lpstr>DEMONSTRATION</vt:lpstr>
      <vt:lpstr>ADVANTAGES OF NEW SYSTEM</vt:lpstr>
      <vt:lpstr>DISADVANTAGES OF NEW SYSTEM</vt:lpstr>
      <vt:lpstr>FUTURE PLAN</vt:lpstr>
      <vt:lpstr>Thanks for listening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i-DELIVER SYSTEM</dc:title>
  <dc:creator>Bảo Long</dc:creator>
  <cp:lastModifiedBy>Bảo Long</cp:lastModifiedBy>
  <cp:revision>43</cp:revision>
  <dcterms:created xsi:type="dcterms:W3CDTF">2014-04-07T04:28:08Z</dcterms:created>
  <dcterms:modified xsi:type="dcterms:W3CDTF">2014-04-22T08:52:52Z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