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Đào Bảo Long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5BF1AB9D-A220-4A4E-A3F8-78F3155C1854}">
      <dgm:prSet phldrT="[Text]" custT="1"/>
      <dgm:spPr/>
      <dgm:t>
        <a:bodyPr/>
        <a:lstStyle/>
        <a:p>
          <a:r>
            <a:rPr lang="en-US" sz="2400" dirty="0" smtClean="0"/>
            <a:t>Advantages &amp; disadvantages of current scenario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0B3FC1-59C7-4174-8EA7-531D5E431EF6}" type="parTrans" cxnId="{CA88ABF6-8C37-4E17-A28E-A4FF21C5E88E}">
      <dgm:prSet/>
      <dgm:spPr/>
      <dgm:t>
        <a:bodyPr/>
        <a:lstStyle/>
        <a:p>
          <a:endParaRPr lang="en-US"/>
        </a:p>
      </dgm:t>
    </dgm:pt>
    <dgm:pt modelId="{772FB84C-719B-4D8D-AD08-1C8A82B838FD}" type="sibTrans" cxnId="{CA88ABF6-8C37-4E17-A28E-A4FF21C5E88E}">
      <dgm:prSet/>
      <dgm:spPr/>
      <dgm:t>
        <a:bodyPr/>
        <a:lstStyle/>
        <a:p>
          <a:endParaRPr lang="en-US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solution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A3104B99-855C-49B4-8069-FCC68D29EB1A}" type="pres">
      <dgm:prSet presAssocID="{5BF1AB9D-A220-4A4E-A3F8-78F3155C185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653C4-CF9F-4B49-8BBC-B348D15F6D5D}" type="pres">
      <dgm:prSet presAssocID="{5BF1AB9D-A220-4A4E-A3F8-78F3155C1854}" presName="accent_2" presStyleCnt="0"/>
      <dgm:spPr/>
    </dgm:pt>
    <dgm:pt modelId="{35D27AC3-6543-47EC-9D43-F196CF36F3B0}" type="pres">
      <dgm:prSet presAssocID="{5BF1AB9D-A220-4A4E-A3F8-78F3155C1854}" presName="accentRepeatNode" presStyleLbl="solidFgAcc1" presStyleIdx="1" presStyleCnt="7"/>
      <dgm:spPr/>
    </dgm:pt>
    <dgm:pt modelId="{EECC6FE4-1328-4BBE-8F10-6779855078EC}" type="pres">
      <dgm:prSet presAssocID="{E74383C0-205C-4801-A695-86396708BB4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829F9-C9CC-4330-A3CE-A851F5F6F26C}" type="pres">
      <dgm:prSet presAssocID="{E74383C0-205C-4801-A695-86396708BB48}" presName="accent_3" presStyleCnt="0"/>
      <dgm:spPr/>
    </dgm:pt>
    <dgm:pt modelId="{814DB13A-998E-4DC4-BD6A-589A139B6B03}" type="pres">
      <dgm:prSet presAssocID="{E74383C0-205C-4801-A695-86396708BB48}" presName="accentRepeatNode" presStyleLbl="solidFgAcc1" presStyleIdx="2" presStyleCnt="7"/>
      <dgm:spPr/>
    </dgm:pt>
    <dgm:pt modelId="{23DC2D5B-B3C7-486F-9CE2-F99E5043B399}" type="pres">
      <dgm:prSet presAssocID="{E55B2719-257A-4E09-8AD2-1EBECF0012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9669-EE45-473B-A11E-B23293F293BC}" type="pres">
      <dgm:prSet presAssocID="{E55B2719-257A-4E09-8AD2-1EBECF00128E}" presName="accent_4" presStyleCnt="0"/>
      <dgm:spPr/>
    </dgm:pt>
    <dgm:pt modelId="{EE20CFA9-0DA5-42D2-A695-B32F0CCCC2C9}" type="pres">
      <dgm:prSet presAssocID="{E55B2719-257A-4E09-8AD2-1EBECF00128E}" presName="accentRepeatNode" presStyleLbl="solidFgAcc1" presStyleIdx="3" presStyleCnt="7"/>
      <dgm:spPr/>
    </dgm:pt>
    <dgm:pt modelId="{9E335180-6E28-4ED0-A243-978597241A38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14FE-C942-46A2-8B08-1BBF2C3DE298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8DC27B8C-E5A0-413D-A4AA-7D94334D0BF1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BD079-1CFC-4FC5-9FA6-9B0EB18E0441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064D1FF3-9FAA-4C7C-954C-49E54438744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E44C-5A73-4C99-82D9-CC838D8421BB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A96C1DC2-D93D-4A24-804D-19FD01B5B295}" srcId="{C34CCBD5-D359-4F06-A5B2-4580321A8A10}" destId="{E74383C0-205C-4801-A695-86396708BB48}" srcOrd="2" destOrd="0" parTransId="{DAE9170D-E7E6-490A-872A-382B96D96075}" sibTransId="{EF953762-EC38-4644-BFA1-ABB6085F5967}"/>
    <dgm:cxn modelId="{E1E6F45F-79AE-442C-A5EA-5F5D9DA5012B}" type="presOf" srcId="{76F5375F-1239-4158-A608-87D9ED4DF278}" destId="{9E335180-6E28-4ED0-A243-978597241A38}" srcOrd="0" destOrd="0" presId="urn:microsoft.com/office/officeart/2008/layout/VerticalCurvedList"/>
    <dgm:cxn modelId="{639529E1-6C84-4E30-AB87-3F1B38368653}" srcId="{C34CCBD5-D359-4F06-A5B2-4580321A8A10}" destId="{E55B2719-257A-4E09-8AD2-1EBECF00128E}" srcOrd="3" destOrd="0" parTransId="{610D50FB-A79C-4162-A54F-02530666BADB}" sibTransId="{71EAC80B-625D-460C-8A2E-5B92AEC0E4E9}"/>
    <dgm:cxn modelId="{9F2A9092-80F0-41BF-B197-57F709A1A8A1}" type="presOf" srcId="{5BF1AB9D-A220-4A4E-A3F8-78F3155C1854}" destId="{A3104B99-855C-49B4-8069-FCC68D29EB1A}" srcOrd="0" destOrd="0" presId="urn:microsoft.com/office/officeart/2008/layout/VerticalCurvedList"/>
    <dgm:cxn modelId="{8FC9000D-F187-4739-A207-D1C56A9E1281}" type="presOf" srcId="{E74383C0-205C-4801-A695-86396708BB48}" destId="{EECC6FE4-1328-4BBE-8F10-6779855078EC}" srcOrd="0" destOrd="0" presId="urn:microsoft.com/office/officeart/2008/layout/VerticalCurvedList"/>
    <dgm:cxn modelId="{412DA6B5-AD6A-410C-8A69-61DE27DE63DF}" type="presOf" srcId="{957B09A0-4A4E-4904-AE5A-9BB88F50D0BD}" destId="{064D1FF3-9FAA-4C7C-954C-49E54438744E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4548390C-B343-4C84-8007-67964F8E8B88}" type="presOf" srcId="{BFBB8CFE-9157-4E9F-A22D-751DE6A0A3D2}" destId="{8DC27B8C-E5A0-413D-A4AA-7D94334D0BF1}" srcOrd="0" destOrd="0" presId="urn:microsoft.com/office/officeart/2008/layout/VerticalCurvedList"/>
    <dgm:cxn modelId="{A882E11D-DEBA-497C-9337-B998B0044D87}" type="presOf" srcId="{E55B2719-257A-4E09-8AD2-1EBECF00128E}" destId="{23DC2D5B-B3C7-486F-9CE2-F99E5043B399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CA88ABF6-8C37-4E17-A28E-A4FF21C5E88E}" srcId="{C34CCBD5-D359-4F06-A5B2-4580321A8A10}" destId="{5BF1AB9D-A220-4A4E-A3F8-78F3155C1854}" srcOrd="1" destOrd="0" parTransId="{D20B3FC1-59C7-4174-8EA7-531D5E431EF6}" sibTransId="{772FB84C-719B-4D8D-AD08-1C8A82B838FD}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E7B75E23-EBAD-4115-8123-B4B6FB550747}" type="presParOf" srcId="{70E77ED7-10DC-42FF-AD20-1FAF4C8CEFD6}" destId="{A3104B99-855C-49B4-8069-FCC68D29EB1A}" srcOrd="3" destOrd="0" presId="urn:microsoft.com/office/officeart/2008/layout/VerticalCurvedList"/>
    <dgm:cxn modelId="{78FE6AA3-C117-445C-BB95-BF2DDE846639}" type="presParOf" srcId="{70E77ED7-10DC-42FF-AD20-1FAF4C8CEFD6}" destId="{D6B653C4-CF9F-4B49-8BBC-B348D15F6D5D}" srcOrd="4" destOrd="0" presId="urn:microsoft.com/office/officeart/2008/layout/VerticalCurvedList"/>
    <dgm:cxn modelId="{280E2799-EAA3-44E1-80EC-15256518B321}" type="presParOf" srcId="{D6B653C4-CF9F-4B49-8BBC-B348D15F6D5D}" destId="{35D27AC3-6543-47EC-9D43-F196CF36F3B0}" srcOrd="0" destOrd="0" presId="urn:microsoft.com/office/officeart/2008/layout/VerticalCurvedList"/>
    <dgm:cxn modelId="{4BBB2B09-7B68-4A38-9943-24B71EE9FFC3}" type="presParOf" srcId="{70E77ED7-10DC-42FF-AD20-1FAF4C8CEFD6}" destId="{EECC6FE4-1328-4BBE-8F10-6779855078EC}" srcOrd="5" destOrd="0" presId="urn:microsoft.com/office/officeart/2008/layout/VerticalCurvedList"/>
    <dgm:cxn modelId="{E3EDDD09-0D64-40B9-BC34-BD2AF5E6A5C5}" type="presParOf" srcId="{70E77ED7-10DC-42FF-AD20-1FAF4C8CEFD6}" destId="{7CD829F9-C9CC-4330-A3CE-A851F5F6F26C}" srcOrd="6" destOrd="0" presId="urn:microsoft.com/office/officeart/2008/layout/VerticalCurvedList"/>
    <dgm:cxn modelId="{4BA6CF8A-7F97-452A-A00C-D54C4CA05BBE}" type="presParOf" srcId="{7CD829F9-C9CC-4330-A3CE-A851F5F6F26C}" destId="{814DB13A-998E-4DC4-BD6A-589A139B6B03}" srcOrd="0" destOrd="0" presId="urn:microsoft.com/office/officeart/2008/layout/VerticalCurvedList"/>
    <dgm:cxn modelId="{028E1663-9E26-4E4C-9A4F-FFD30E353E03}" type="presParOf" srcId="{70E77ED7-10DC-42FF-AD20-1FAF4C8CEFD6}" destId="{23DC2D5B-B3C7-486F-9CE2-F99E5043B399}" srcOrd="7" destOrd="0" presId="urn:microsoft.com/office/officeart/2008/layout/VerticalCurvedList"/>
    <dgm:cxn modelId="{2741CBEF-0EB4-4956-8BEA-03024D787898}" type="presParOf" srcId="{70E77ED7-10DC-42FF-AD20-1FAF4C8CEFD6}" destId="{39AC9669-EE45-473B-A11E-B23293F293BC}" srcOrd="8" destOrd="0" presId="urn:microsoft.com/office/officeart/2008/layout/VerticalCurvedList"/>
    <dgm:cxn modelId="{8D2EF59C-1A5A-4198-B26B-2F5899487CE0}" type="presParOf" srcId="{39AC9669-EE45-473B-A11E-B23293F293BC}" destId="{EE20CFA9-0DA5-42D2-A695-B32F0CCCC2C9}" srcOrd="0" destOrd="0" presId="urn:microsoft.com/office/officeart/2008/layout/VerticalCurvedList"/>
    <dgm:cxn modelId="{069F6856-421A-4BAD-A834-9FEE37AB2B39}" type="presParOf" srcId="{70E77ED7-10DC-42FF-AD20-1FAF4C8CEFD6}" destId="{9E335180-6E28-4ED0-A243-978597241A38}" srcOrd="9" destOrd="0" presId="urn:microsoft.com/office/officeart/2008/layout/VerticalCurvedList"/>
    <dgm:cxn modelId="{2354734F-66DD-499E-B5BD-E9720A27442C}" type="presParOf" srcId="{70E77ED7-10DC-42FF-AD20-1FAF4C8CEFD6}" destId="{669A14FE-C942-46A2-8B08-1BBF2C3DE298}" srcOrd="10" destOrd="0" presId="urn:microsoft.com/office/officeart/2008/layout/VerticalCurvedList"/>
    <dgm:cxn modelId="{863A82BB-422F-464A-AA79-8BBC37EBEC93}" type="presParOf" srcId="{669A14FE-C942-46A2-8B08-1BBF2C3DE298}" destId="{A3E89A63-B901-4849-9AC8-2BA30F665AF1}" srcOrd="0" destOrd="0" presId="urn:microsoft.com/office/officeart/2008/layout/VerticalCurvedList"/>
    <dgm:cxn modelId="{877127DF-5213-46B3-AC04-476BEB4F4F4A}" type="presParOf" srcId="{70E77ED7-10DC-42FF-AD20-1FAF4C8CEFD6}" destId="{8DC27B8C-E5A0-413D-A4AA-7D94334D0BF1}" srcOrd="11" destOrd="0" presId="urn:microsoft.com/office/officeart/2008/layout/VerticalCurvedList"/>
    <dgm:cxn modelId="{E18FDF8C-74C3-4038-9B69-314577F6C638}" type="presParOf" srcId="{70E77ED7-10DC-42FF-AD20-1FAF4C8CEFD6}" destId="{6F4BD079-1CFC-4FC5-9FA6-9B0EB18E0441}" srcOrd="12" destOrd="0" presId="urn:microsoft.com/office/officeart/2008/layout/VerticalCurvedList"/>
    <dgm:cxn modelId="{D792FB6A-46D5-485B-BF13-C81C8F3FF110}" type="presParOf" srcId="{6F4BD079-1CFC-4FC5-9FA6-9B0EB18E0441}" destId="{F6998E51-831E-4FF7-936A-518A2875D081}" srcOrd="0" destOrd="0" presId="urn:microsoft.com/office/officeart/2008/layout/VerticalCurvedList"/>
    <dgm:cxn modelId="{CF7A692C-FD0C-459E-A157-395CB43A607F}" type="presParOf" srcId="{70E77ED7-10DC-42FF-AD20-1FAF4C8CEFD6}" destId="{064D1FF3-9FAA-4C7C-954C-49E54438744E}" srcOrd="13" destOrd="0" presId="urn:microsoft.com/office/officeart/2008/layout/VerticalCurvedList"/>
    <dgm:cxn modelId="{BC55155A-CE18-4DAE-9956-0948D44362BC}" type="presParOf" srcId="{70E77ED7-10DC-42FF-AD20-1FAF4C8CEFD6}" destId="{E128E44C-5A73-4C99-82D9-CC838D8421BB}" srcOrd="14" destOrd="0" presId="urn:microsoft.com/office/officeart/2008/layout/VerticalCurvedList"/>
    <dgm:cxn modelId="{1234CEEE-2B1D-48E5-AEDF-DFCFE656AAF7}" type="presParOf" srcId="{E128E44C-5A73-4C99-82D9-CC838D8421BB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No training 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78604" custLinFactNeighborY="5928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79C26-EE43-4C2B-ACCA-3166A3679297}" type="presOf" srcId="{261BB819-3E9A-4554-9B4C-22EB643114E3}" destId="{187C6956-143C-47D8-A39D-6B598621A5DA}" srcOrd="0" destOrd="0" presId="urn:microsoft.com/office/officeart/2005/8/layout/pList1"/>
    <dgm:cxn modelId="{A82BEA0B-287B-411F-A966-6F4F543EDB7B}" type="presOf" srcId="{0F39D0A9-867D-45C6-A3EE-B1D7599D7259}" destId="{937B735E-E19D-454F-8B0F-8811B9BF27A1}" srcOrd="0" destOrd="0" presId="urn:microsoft.com/office/officeart/2005/8/layout/pList1"/>
    <dgm:cxn modelId="{2CE0A305-A043-4400-9D1F-F5F8DD65A864}" type="presOf" srcId="{1027CA06-C869-4AC2-82BB-D2431DBA93A9}" destId="{EFA395D9-DAC9-4DBC-9700-CD1D30DAEBCA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2C8F45E4-D4FA-4AD9-BF58-149D8B3453A8}" type="presOf" srcId="{C56EDCCC-B488-45AD-903B-A23FABCF550E}" destId="{7018EBF4-3588-4686-A9BD-8F739CCCD4AD}" srcOrd="0" destOrd="0" presId="urn:microsoft.com/office/officeart/2005/8/layout/pList1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1B3799F9-EB2B-4EC3-8412-9E5482723620}" type="presOf" srcId="{CD24A54C-9A2D-4461-B4ED-DB07A1DF400E}" destId="{EDDE1776-3C43-45C0-AFFF-2BE66953306B}" srcOrd="0" destOrd="0" presId="urn:microsoft.com/office/officeart/2005/8/layout/pList1"/>
    <dgm:cxn modelId="{1BA0DB5B-99EF-48D6-A593-F1612686A8DC}" type="presOf" srcId="{B854BF0E-8186-4A1D-82F5-FCBE21864E2C}" destId="{413484C7-CF82-4E43-86D6-4A2EDC9C3557}" srcOrd="0" destOrd="0" presId="urn:microsoft.com/office/officeart/2005/8/layout/pList1"/>
    <dgm:cxn modelId="{625244F2-4B16-470F-B579-A91562A6CABC}" type="presOf" srcId="{131ADA8E-682F-4521-B238-7B43298F94DB}" destId="{5DB9150D-27C5-4778-9EE1-1EBF7E94C0B2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BC822396-8AF7-4331-B5CD-A144B1150B37}" type="presOf" srcId="{05E60817-EFBA-4CC3-8B8F-0ECECFB367D9}" destId="{C632C227-C807-4180-903E-236519F6CDD7}" srcOrd="0" destOrd="0" presId="urn:microsoft.com/office/officeart/2005/8/layout/pList1"/>
    <dgm:cxn modelId="{0CFC5AC4-2DF2-4162-82F9-BF8ED379E299}" type="presParOf" srcId="{EDDE1776-3C43-45C0-AFFF-2BE66953306B}" destId="{6E700440-355F-490D-B0EB-CF017ED41C01}" srcOrd="0" destOrd="0" presId="urn:microsoft.com/office/officeart/2005/8/layout/pList1"/>
    <dgm:cxn modelId="{FB44C92B-C6D2-47D0-89B8-F0CE76A52D84}" type="presParOf" srcId="{6E700440-355F-490D-B0EB-CF017ED41C01}" destId="{EEF51702-864D-4C77-A34E-907E56444CA3}" srcOrd="0" destOrd="0" presId="urn:microsoft.com/office/officeart/2005/8/layout/pList1"/>
    <dgm:cxn modelId="{048EC41F-E2AB-46B5-B317-56656F250884}" type="presParOf" srcId="{6E700440-355F-490D-B0EB-CF017ED41C01}" destId="{937B735E-E19D-454F-8B0F-8811B9BF27A1}" srcOrd="1" destOrd="0" presId="urn:microsoft.com/office/officeart/2005/8/layout/pList1"/>
    <dgm:cxn modelId="{551245D2-4B01-44AF-95EA-D426DECA9BA4}" type="presParOf" srcId="{EDDE1776-3C43-45C0-AFFF-2BE66953306B}" destId="{C632C227-C807-4180-903E-236519F6CDD7}" srcOrd="1" destOrd="0" presId="urn:microsoft.com/office/officeart/2005/8/layout/pList1"/>
    <dgm:cxn modelId="{089AED60-6362-4C0A-81D5-7F025C591AB7}" type="presParOf" srcId="{EDDE1776-3C43-45C0-AFFF-2BE66953306B}" destId="{040481FA-D387-43CB-A3F8-BF767FA94A9F}" srcOrd="2" destOrd="0" presId="urn:microsoft.com/office/officeart/2005/8/layout/pList1"/>
    <dgm:cxn modelId="{D3D98209-925F-47A4-BB6E-8F11F1A29719}" type="presParOf" srcId="{040481FA-D387-43CB-A3F8-BF767FA94A9F}" destId="{4AEC347F-63D0-461D-BB55-83E9C562A291}" srcOrd="0" destOrd="0" presId="urn:microsoft.com/office/officeart/2005/8/layout/pList1"/>
    <dgm:cxn modelId="{4E90874C-10B2-43C4-A4C5-DF64CB002732}" type="presParOf" srcId="{040481FA-D387-43CB-A3F8-BF767FA94A9F}" destId="{EFA395D9-DAC9-4DBC-9700-CD1D30DAEBCA}" srcOrd="1" destOrd="0" presId="urn:microsoft.com/office/officeart/2005/8/layout/pList1"/>
    <dgm:cxn modelId="{629C431A-5F70-47B5-8568-66A6E7B47581}" type="presParOf" srcId="{EDDE1776-3C43-45C0-AFFF-2BE66953306B}" destId="{7018EBF4-3588-4686-A9BD-8F739CCCD4AD}" srcOrd="3" destOrd="0" presId="urn:microsoft.com/office/officeart/2005/8/layout/pList1"/>
    <dgm:cxn modelId="{B8F0E9B3-272D-4388-A287-D44E45A6A86E}" type="presParOf" srcId="{EDDE1776-3C43-45C0-AFFF-2BE66953306B}" destId="{BA5BBCAC-27E5-42D6-BBD7-7C6524D43BC4}" srcOrd="4" destOrd="0" presId="urn:microsoft.com/office/officeart/2005/8/layout/pList1"/>
    <dgm:cxn modelId="{3F0E771A-840A-4939-9C68-12FDA95297A5}" type="presParOf" srcId="{BA5BBCAC-27E5-42D6-BBD7-7C6524D43BC4}" destId="{F20742AD-0F9F-4864-8B4D-74AED66FE7E8}" srcOrd="0" destOrd="0" presId="urn:microsoft.com/office/officeart/2005/8/layout/pList1"/>
    <dgm:cxn modelId="{AE4DB5BD-AF4D-4722-AD3B-DC3416A31DDD}" type="presParOf" srcId="{BA5BBCAC-27E5-42D6-BBD7-7C6524D43BC4}" destId="{413484C7-CF82-4E43-86D6-4A2EDC9C3557}" srcOrd="1" destOrd="0" presId="urn:microsoft.com/office/officeart/2005/8/layout/pList1"/>
    <dgm:cxn modelId="{FE75D865-A35D-45FC-8612-0B28AC91B9FD}" type="presParOf" srcId="{EDDE1776-3C43-45C0-AFFF-2BE66953306B}" destId="{5DB9150D-27C5-4778-9EE1-1EBF7E94C0B2}" srcOrd="5" destOrd="0" presId="urn:microsoft.com/office/officeart/2005/8/layout/pList1"/>
    <dgm:cxn modelId="{D22E3945-A3EB-40E6-B2A3-490B1B67773F}" type="presParOf" srcId="{EDDE1776-3C43-45C0-AFFF-2BE66953306B}" destId="{740EE94D-5974-4A33-B3C3-AF74EED08481}" srcOrd="6" destOrd="0" presId="urn:microsoft.com/office/officeart/2005/8/layout/pList1"/>
    <dgm:cxn modelId="{2B36A9C6-D107-4C86-94B3-A400A2F5AD4D}" type="presParOf" srcId="{740EE94D-5974-4A33-B3C3-AF74EED08481}" destId="{F022E9FD-AD84-44E7-BEE8-003BE2B2A367}" srcOrd="0" destOrd="0" presId="urn:microsoft.com/office/officeart/2005/8/layout/pList1"/>
    <dgm:cxn modelId="{40B30BEC-62B8-4D93-8B54-8B0A09D06382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4A6C2-C2A8-4011-A41D-0BEDEB1C4808}" type="doc">
      <dgm:prSet loTypeId="urn:microsoft.com/office/officeart/2008/layout/BendingPictureCaption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0C99C-CA78-40A8-9A31-BECF7A10C2D7}">
      <dgm:prSet phldrT="[Text]"/>
      <dgm:spPr/>
      <dgm:t>
        <a:bodyPr/>
        <a:lstStyle/>
        <a:p>
          <a:r>
            <a:rPr lang="en-US" dirty="0" smtClean="0"/>
            <a:t>Online payment</a:t>
          </a:r>
          <a:endParaRPr lang="en-US" dirty="0"/>
        </a:p>
      </dgm:t>
    </dgm:pt>
    <dgm:pt modelId="{4898375E-0F17-4B35-8556-AA647D6D081D}" type="sibTrans" cxnId="{0FB82FF7-348C-40EC-AF8B-843183A82A6F}">
      <dgm:prSet/>
      <dgm:spPr/>
      <dgm:t>
        <a:bodyPr/>
        <a:lstStyle/>
        <a:p>
          <a:endParaRPr lang="en-US"/>
        </a:p>
      </dgm:t>
    </dgm:pt>
    <dgm:pt modelId="{D3441058-C6B3-44EA-B8EC-27CD05B99B71}" type="parTrans" cxnId="{0FB82FF7-348C-40EC-AF8B-843183A82A6F}">
      <dgm:prSet/>
      <dgm:spPr/>
      <dgm:t>
        <a:bodyPr/>
        <a:lstStyle/>
        <a:p>
          <a:endParaRPr lang="en-US"/>
        </a:p>
      </dgm:t>
    </dgm:pt>
    <dgm:pt modelId="{F6EB14DB-1D77-44BC-A315-26F93E69F759}">
      <dgm:prSet phldrT="[Text]"/>
      <dgm:spPr/>
      <dgm:t>
        <a:bodyPr/>
        <a:lstStyle/>
        <a:p>
          <a:r>
            <a:rPr lang="en-US" dirty="0" smtClean="0"/>
            <a:t>Auto</a:t>
          </a:r>
          <a:r>
            <a:rPr lang="en-US" baseline="0" dirty="0" smtClean="0"/>
            <a:t> assigning</a:t>
          </a:r>
          <a:endParaRPr lang="en-US" dirty="0"/>
        </a:p>
      </dgm:t>
    </dgm:pt>
    <dgm:pt modelId="{B449BD3D-EB09-4BB0-A98C-A192A3B88C69}" type="parTrans" cxnId="{26A1D845-1A0E-413A-B3D1-96E4B822887E}">
      <dgm:prSet/>
      <dgm:spPr/>
      <dgm:t>
        <a:bodyPr/>
        <a:lstStyle/>
        <a:p>
          <a:endParaRPr lang="en-US"/>
        </a:p>
      </dgm:t>
    </dgm:pt>
    <dgm:pt modelId="{F79D31ED-1DC8-4739-8DD6-26C68E2FD351}" type="sibTrans" cxnId="{26A1D845-1A0E-413A-B3D1-96E4B822887E}">
      <dgm:prSet/>
      <dgm:spPr/>
      <dgm:t>
        <a:bodyPr/>
        <a:lstStyle/>
        <a:p>
          <a:endParaRPr lang="en-US"/>
        </a:p>
      </dgm:t>
    </dgm:pt>
    <dgm:pt modelId="{DF9A8EC0-4A94-4D59-B073-A7287CC250D4}">
      <dgm:prSet phldrT="[Text]"/>
      <dgm:spPr/>
      <dgm:t>
        <a:bodyPr/>
        <a:lstStyle/>
        <a:p>
          <a:r>
            <a:rPr lang="en-US" dirty="0" smtClean="0"/>
            <a:t>Easy tracking</a:t>
          </a:r>
          <a:endParaRPr lang="en-US" dirty="0"/>
        </a:p>
      </dgm:t>
    </dgm:pt>
    <dgm:pt modelId="{3A98DF79-4F09-46E8-9020-C05F0ED767C6}" type="sibTrans" cxnId="{39D12546-8B04-4010-A318-2C3FCC680170}">
      <dgm:prSet/>
      <dgm:spPr/>
      <dgm:t>
        <a:bodyPr/>
        <a:lstStyle/>
        <a:p>
          <a:endParaRPr lang="en-US"/>
        </a:p>
      </dgm:t>
    </dgm:pt>
    <dgm:pt modelId="{87CDBB28-2340-42D4-A6C3-F7A74DFBF03F}" type="parTrans" cxnId="{39D12546-8B04-4010-A318-2C3FCC680170}">
      <dgm:prSet/>
      <dgm:spPr/>
      <dgm:t>
        <a:bodyPr/>
        <a:lstStyle/>
        <a:p>
          <a:endParaRPr lang="en-US"/>
        </a:p>
      </dgm:t>
    </dgm:pt>
    <dgm:pt modelId="{55C690EC-59EF-4066-B1BC-7832F5AD54B0}">
      <dgm:prSet phldrT="[Text]"/>
      <dgm:spPr/>
      <dgm:t>
        <a:bodyPr/>
        <a:lstStyle/>
        <a:p>
          <a:r>
            <a:rPr lang="en-US" dirty="0" smtClean="0"/>
            <a:t>Post request online</a:t>
          </a:r>
          <a:endParaRPr lang="en-US" dirty="0"/>
        </a:p>
      </dgm:t>
    </dgm:pt>
    <dgm:pt modelId="{232695FD-4075-4FCA-A972-604F552C5182}" type="sibTrans" cxnId="{CBF4A5D7-74DE-43A2-AB12-5CC015A8CF48}">
      <dgm:prSet/>
      <dgm:spPr/>
      <dgm:t>
        <a:bodyPr/>
        <a:lstStyle/>
        <a:p>
          <a:endParaRPr lang="en-US"/>
        </a:p>
      </dgm:t>
    </dgm:pt>
    <dgm:pt modelId="{3FAD5696-328B-4881-AACF-066BABC63BC6}" type="parTrans" cxnId="{CBF4A5D7-74DE-43A2-AB12-5CC015A8CF48}">
      <dgm:prSet/>
      <dgm:spPr/>
      <dgm:t>
        <a:bodyPr/>
        <a:lstStyle/>
        <a:p>
          <a:endParaRPr lang="en-US"/>
        </a:p>
      </dgm:t>
    </dgm:pt>
    <dgm:pt modelId="{A8384F2C-3232-4780-8A3F-C808BEEE2D06}" type="pres">
      <dgm:prSet presAssocID="{3274A6C2-C2A8-4011-A41D-0BEDEB1C48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58A75-99B2-4522-B32B-553D94CBB8E7}" type="pres">
      <dgm:prSet presAssocID="{55C690EC-59EF-4066-B1BC-7832F5AD54B0}" presName="composite" presStyleCnt="0"/>
      <dgm:spPr/>
    </dgm:pt>
    <dgm:pt modelId="{FA74F6A2-BE53-495B-9116-5D2C8BF4A162}" type="pres">
      <dgm:prSet presAssocID="{55C690EC-59EF-4066-B1BC-7832F5AD54B0}" presName="rect1" presStyleLbl="bgImgPlace1" presStyleIdx="0" presStyleCnt="4" custScaleX="53191" custScaleY="53189" custLinFactNeighborX="22125" custLinFactNeighborY="207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US"/>
        </a:p>
      </dgm:t>
    </dgm:pt>
    <dgm:pt modelId="{981868EA-CBDF-481E-A962-588115FBFC87}" type="pres">
      <dgm:prSet presAssocID="{55C690EC-59EF-4066-B1BC-7832F5AD54B0}" presName="wedgeRectCallout1" presStyleLbl="node1" presStyleIdx="0" presStyleCnt="4" custScaleX="61034" custScaleY="61034" custLinFactNeighborX="20209" custLinFactNeighborY="30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EFF89-5D64-4A8C-A28D-7BE5B78ADA50}" type="pres">
      <dgm:prSet presAssocID="{232695FD-4075-4FCA-A972-604F552C5182}" presName="sibTrans" presStyleCnt="0"/>
      <dgm:spPr/>
    </dgm:pt>
    <dgm:pt modelId="{E451F538-0AEE-49EB-A021-20E1C321422D}" type="pres">
      <dgm:prSet presAssocID="{DF9A8EC0-4A94-4D59-B073-A7287CC250D4}" presName="composite" presStyleCnt="0"/>
      <dgm:spPr/>
    </dgm:pt>
    <dgm:pt modelId="{9EB8E8EC-A770-455B-A095-5776834535D2}" type="pres">
      <dgm:prSet presAssocID="{DF9A8EC0-4A94-4D59-B073-A7287CC250D4}" presName="rect1" presStyleLbl="bgImgPlace1" presStyleIdx="1" presStyleCnt="4" custScaleX="53191" custScaleY="53189" custLinFactNeighborX="46816" custLinFactNeighborY="207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AB409A18-5E3B-48BE-B316-B007125FE179}" type="pres">
      <dgm:prSet presAssocID="{DF9A8EC0-4A94-4D59-B073-A7287CC250D4}" presName="wedgeRectCallout1" presStyleLbl="node1" presStyleIdx="1" presStyleCnt="4" custScaleX="61034" custScaleY="61034" custLinFactNeighborX="48905" custLinFactNeighborY="30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7666E-D768-442C-BA55-40B3D1950CC2}" type="pres">
      <dgm:prSet presAssocID="{3A98DF79-4F09-46E8-9020-C05F0ED767C6}" presName="sibTrans" presStyleCnt="0"/>
      <dgm:spPr/>
    </dgm:pt>
    <dgm:pt modelId="{1DE9D784-F168-4E51-8431-30CEEB656890}" type="pres">
      <dgm:prSet presAssocID="{E9C0C99C-CA78-40A8-9A31-BECF7A10C2D7}" presName="composite" presStyleCnt="0"/>
      <dgm:spPr/>
    </dgm:pt>
    <dgm:pt modelId="{9A178111-AF6D-4EBE-9162-DD8368FB80FC}" type="pres">
      <dgm:prSet presAssocID="{E9C0C99C-CA78-40A8-9A31-BECF7A10C2D7}" presName="rect1" presStyleLbl="bgImgPlace1" presStyleIdx="2" presStyleCnt="4" custScaleX="53191" custScaleY="53226" custLinFactX="-13118" custLinFactY="11666" custLinFactNeighborX="-100000" custLinFactNeighbor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87D7CB6-EEBF-4C6D-8A1B-7327B2D6E5D0}" type="pres">
      <dgm:prSet presAssocID="{E9C0C99C-CA78-40A8-9A31-BECF7A10C2D7}" presName="wedgeRectCallout1" presStyleLbl="node1" presStyleIdx="2" presStyleCnt="4" custScaleX="61034" custScaleY="61034" custLinFactX="-32248" custLinFactY="100000" custLinFactNeighborX="-100000" custLinFactNeighborY="182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61AC2-BA00-4EB0-9FC5-92A2321F666D}" type="pres">
      <dgm:prSet presAssocID="{4898375E-0F17-4B35-8556-AA647D6D081D}" presName="sibTrans" presStyleCnt="0"/>
      <dgm:spPr/>
    </dgm:pt>
    <dgm:pt modelId="{3C41AF50-07D7-411B-9D57-790639EDC56A}" type="pres">
      <dgm:prSet presAssocID="{F6EB14DB-1D77-44BC-A315-26F93E69F759}" presName="composite" presStyleCnt="0"/>
      <dgm:spPr/>
    </dgm:pt>
    <dgm:pt modelId="{B3A5B2E0-0E86-4237-BF46-E4697FA61023}" type="pres">
      <dgm:prSet presAssocID="{F6EB14DB-1D77-44BC-A315-26F93E69F759}" presName="rect1" presStyleLbl="bgImgPlace1" presStyleIdx="3" presStyleCnt="4" custScaleX="53191" custScaleY="53189" custLinFactNeighborX="47782" custLinFactNeighborY="438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01C1973-44ED-4AF1-810F-B2024FEFF45C}" type="pres">
      <dgm:prSet presAssocID="{F6EB14DB-1D77-44BC-A315-26F93E69F759}" presName="wedgeRectCallout1" presStyleLbl="node1" presStyleIdx="3" presStyleCnt="4" custScaleX="61034" custScaleY="61034" custLinFactNeighborX="50389" custLinFactNeighborY="-22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F4A5D7-74DE-43A2-AB12-5CC015A8CF48}" srcId="{3274A6C2-C2A8-4011-A41D-0BEDEB1C4808}" destId="{55C690EC-59EF-4066-B1BC-7832F5AD54B0}" srcOrd="0" destOrd="0" parTransId="{3FAD5696-328B-4881-AACF-066BABC63BC6}" sibTransId="{232695FD-4075-4FCA-A972-604F552C5182}"/>
    <dgm:cxn modelId="{26A1D845-1A0E-413A-B3D1-96E4B822887E}" srcId="{3274A6C2-C2A8-4011-A41D-0BEDEB1C4808}" destId="{F6EB14DB-1D77-44BC-A315-26F93E69F759}" srcOrd="3" destOrd="0" parTransId="{B449BD3D-EB09-4BB0-A98C-A192A3B88C69}" sibTransId="{F79D31ED-1DC8-4739-8DD6-26C68E2FD351}"/>
    <dgm:cxn modelId="{19D13056-29D9-4085-885F-AB6579E65225}" type="presOf" srcId="{E9C0C99C-CA78-40A8-9A31-BECF7A10C2D7}" destId="{E87D7CB6-EEBF-4C6D-8A1B-7327B2D6E5D0}" srcOrd="0" destOrd="0" presId="urn:microsoft.com/office/officeart/2008/layout/BendingPictureCaptionList"/>
    <dgm:cxn modelId="{F484FB10-F0D8-4234-A075-12D24DF9C6BA}" type="presOf" srcId="{55C690EC-59EF-4066-B1BC-7832F5AD54B0}" destId="{981868EA-CBDF-481E-A962-588115FBFC87}" srcOrd="0" destOrd="0" presId="urn:microsoft.com/office/officeart/2008/layout/BendingPictureCaptionList"/>
    <dgm:cxn modelId="{BF419704-C4C0-4D46-A9A3-DD20055B8656}" type="presOf" srcId="{DF9A8EC0-4A94-4D59-B073-A7287CC250D4}" destId="{AB409A18-5E3B-48BE-B316-B007125FE179}" srcOrd="0" destOrd="0" presId="urn:microsoft.com/office/officeart/2008/layout/BendingPictureCaptionList"/>
    <dgm:cxn modelId="{39D12546-8B04-4010-A318-2C3FCC680170}" srcId="{3274A6C2-C2A8-4011-A41D-0BEDEB1C4808}" destId="{DF9A8EC0-4A94-4D59-B073-A7287CC250D4}" srcOrd="1" destOrd="0" parTransId="{87CDBB28-2340-42D4-A6C3-F7A74DFBF03F}" sibTransId="{3A98DF79-4F09-46E8-9020-C05F0ED767C6}"/>
    <dgm:cxn modelId="{FD3C0D54-EB76-4A2B-A879-0A81B2505CCD}" type="presOf" srcId="{3274A6C2-C2A8-4011-A41D-0BEDEB1C4808}" destId="{A8384F2C-3232-4780-8A3F-C808BEEE2D06}" srcOrd="0" destOrd="0" presId="urn:microsoft.com/office/officeart/2008/layout/BendingPictureCaptionList"/>
    <dgm:cxn modelId="{0FB82FF7-348C-40EC-AF8B-843183A82A6F}" srcId="{3274A6C2-C2A8-4011-A41D-0BEDEB1C4808}" destId="{E9C0C99C-CA78-40A8-9A31-BECF7A10C2D7}" srcOrd="2" destOrd="0" parTransId="{D3441058-C6B3-44EA-B8EC-27CD05B99B71}" sibTransId="{4898375E-0F17-4B35-8556-AA647D6D081D}"/>
    <dgm:cxn modelId="{3735B36E-476A-4DEB-AC35-D51A957A9AFF}" type="presOf" srcId="{F6EB14DB-1D77-44BC-A315-26F93E69F759}" destId="{101C1973-44ED-4AF1-810F-B2024FEFF45C}" srcOrd="0" destOrd="0" presId="urn:microsoft.com/office/officeart/2008/layout/BendingPictureCaptionList"/>
    <dgm:cxn modelId="{7E81CE8F-63EC-4C61-9CA8-8A603A377B6B}" type="presParOf" srcId="{A8384F2C-3232-4780-8A3F-C808BEEE2D06}" destId="{88D58A75-99B2-4522-B32B-553D94CBB8E7}" srcOrd="0" destOrd="0" presId="urn:microsoft.com/office/officeart/2008/layout/BendingPictureCaptionList"/>
    <dgm:cxn modelId="{E8347D30-7B41-4973-918A-9CAED791873B}" type="presParOf" srcId="{88D58A75-99B2-4522-B32B-553D94CBB8E7}" destId="{FA74F6A2-BE53-495B-9116-5D2C8BF4A162}" srcOrd="0" destOrd="0" presId="urn:microsoft.com/office/officeart/2008/layout/BendingPictureCaptionList"/>
    <dgm:cxn modelId="{CD7992CD-F318-4D60-8168-8B346605E06F}" type="presParOf" srcId="{88D58A75-99B2-4522-B32B-553D94CBB8E7}" destId="{981868EA-CBDF-481E-A962-588115FBFC87}" srcOrd="1" destOrd="0" presId="urn:microsoft.com/office/officeart/2008/layout/BendingPictureCaptionList"/>
    <dgm:cxn modelId="{D995349B-CF70-4AFD-B902-09AFB0B8237F}" type="presParOf" srcId="{A8384F2C-3232-4780-8A3F-C808BEEE2D06}" destId="{337EFF89-5D64-4A8C-A28D-7BE5B78ADA50}" srcOrd="1" destOrd="0" presId="urn:microsoft.com/office/officeart/2008/layout/BendingPictureCaptionList"/>
    <dgm:cxn modelId="{F78BB746-5962-410B-AD20-C9B16CA1F75C}" type="presParOf" srcId="{A8384F2C-3232-4780-8A3F-C808BEEE2D06}" destId="{E451F538-0AEE-49EB-A021-20E1C321422D}" srcOrd="2" destOrd="0" presId="urn:microsoft.com/office/officeart/2008/layout/BendingPictureCaptionList"/>
    <dgm:cxn modelId="{033EEA2A-8701-40EA-A8DE-4DDBA3CE21E5}" type="presParOf" srcId="{E451F538-0AEE-49EB-A021-20E1C321422D}" destId="{9EB8E8EC-A770-455B-A095-5776834535D2}" srcOrd="0" destOrd="0" presId="urn:microsoft.com/office/officeart/2008/layout/BendingPictureCaptionList"/>
    <dgm:cxn modelId="{1F038235-13F6-4936-978F-8B7808D5C93B}" type="presParOf" srcId="{E451F538-0AEE-49EB-A021-20E1C321422D}" destId="{AB409A18-5E3B-48BE-B316-B007125FE179}" srcOrd="1" destOrd="0" presId="urn:microsoft.com/office/officeart/2008/layout/BendingPictureCaptionList"/>
    <dgm:cxn modelId="{84F79F5A-B66D-4634-8022-4751B2361820}" type="presParOf" srcId="{A8384F2C-3232-4780-8A3F-C808BEEE2D06}" destId="{7C07666E-D768-442C-BA55-40B3D1950CC2}" srcOrd="3" destOrd="0" presId="urn:microsoft.com/office/officeart/2008/layout/BendingPictureCaptionList"/>
    <dgm:cxn modelId="{815FC847-1C69-4C10-B3A2-399997FC1799}" type="presParOf" srcId="{A8384F2C-3232-4780-8A3F-C808BEEE2D06}" destId="{1DE9D784-F168-4E51-8431-30CEEB656890}" srcOrd="4" destOrd="0" presId="urn:microsoft.com/office/officeart/2008/layout/BendingPictureCaptionList"/>
    <dgm:cxn modelId="{D4924F41-A1B3-450E-B039-F6ACD0E519E6}" type="presParOf" srcId="{1DE9D784-F168-4E51-8431-30CEEB656890}" destId="{9A178111-AF6D-4EBE-9162-DD8368FB80FC}" srcOrd="0" destOrd="0" presId="urn:microsoft.com/office/officeart/2008/layout/BendingPictureCaptionList"/>
    <dgm:cxn modelId="{D668D0D6-614F-4E31-8C9B-A6286D499285}" type="presParOf" srcId="{1DE9D784-F168-4E51-8431-30CEEB656890}" destId="{E87D7CB6-EEBF-4C6D-8A1B-7327B2D6E5D0}" srcOrd="1" destOrd="0" presId="urn:microsoft.com/office/officeart/2008/layout/BendingPictureCaptionList"/>
    <dgm:cxn modelId="{2EB2752F-4BCD-4B7E-A7B6-9E5C777A70A8}" type="presParOf" srcId="{A8384F2C-3232-4780-8A3F-C808BEEE2D06}" destId="{C8A61AC2-BA00-4EB0-9FC5-92A2321F666D}" srcOrd="5" destOrd="0" presId="urn:microsoft.com/office/officeart/2008/layout/BendingPictureCaptionList"/>
    <dgm:cxn modelId="{F5A6A279-911B-4719-9E3B-1477420CF6BC}" type="presParOf" srcId="{A8384F2C-3232-4780-8A3F-C808BEEE2D06}" destId="{3C41AF50-07D7-411B-9D57-790639EDC56A}" srcOrd="6" destOrd="0" presId="urn:microsoft.com/office/officeart/2008/layout/BendingPictureCaptionList"/>
    <dgm:cxn modelId="{3E4E3C82-47F5-4037-B022-2284FA3B5A96}" type="presParOf" srcId="{3C41AF50-07D7-411B-9D57-790639EDC56A}" destId="{B3A5B2E0-0E86-4237-BF46-E4697FA61023}" srcOrd="0" destOrd="0" presId="urn:microsoft.com/office/officeart/2008/layout/BendingPictureCaptionList"/>
    <dgm:cxn modelId="{493A1A71-064B-47F1-A59E-5A02DAE75B16}" type="presParOf" srcId="{3C41AF50-07D7-411B-9D57-790639EDC56A}" destId="{101C1973-44ED-4AF1-810F-B2024FEFF45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Đào Bảo Long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04B99-855C-49B4-8069-FCC68D29EB1A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current scenario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35D27AC3-6543-47EC-9D43-F196CF36F3B0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6FE4-1328-4BBE-8F10-6779855078E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814DB13A-998E-4DC4-BD6A-589A139B6B03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C2D5B-B3C7-486F-9CE2-F99E5043B399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EE20CFA9-0DA5-42D2-A695-B32F0CCCC2C9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5180-6E28-4ED0-A243-978597241A38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27B8C-E5A0-413D-A4AA-7D94334D0BF1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solution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1FF3-9FAA-4C7C-954C-49E54438744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152403" y="2027239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training 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4F6A2-BE53-495B-9116-5D2C8BF4A162}">
      <dsp:nvSpPr>
        <dsp:cNvPr id="0" name=""/>
        <dsp:cNvSpPr/>
      </dsp:nvSpPr>
      <dsp:spPr>
        <a:xfrm>
          <a:off x="1752588" y="533391"/>
          <a:ext cx="1703512" cy="1362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1868EA-CBDF-481E-A962-588115FBFC87}">
      <dsp:nvSpPr>
        <dsp:cNvPr id="0" name=""/>
        <dsp:cNvSpPr/>
      </dsp:nvSpPr>
      <dsp:spPr>
        <a:xfrm>
          <a:off x="1714040" y="2154258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Post request online</a:t>
          </a:r>
          <a:endParaRPr lang="en-US" sz="1500" kern="1200" dirty="0"/>
        </a:p>
      </dsp:txBody>
      <dsp:txXfrm>
        <a:off x="1714040" y="2154258"/>
        <a:ext cx="1739678" cy="547314"/>
      </dsp:txXfrm>
    </dsp:sp>
    <dsp:sp modelId="{9EB8E8EC-A770-455B-A095-5776834535D2}">
      <dsp:nvSpPr>
        <dsp:cNvPr id="0" name=""/>
        <dsp:cNvSpPr/>
      </dsp:nvSpPr>
      <dsp:spPr>
        <a:xfrm>
          <a:off x="4697300" y="533391"/>
          <a:ext cx="1703512" cy="136275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409A18-5E3B-48BE-B316-B007125FE179}">
      <dsp:nvSpPr>
        <dsp:cNvPr id="0" name=""/>
        <dsp:cNvSpPr/>
      </dsp:nvSpPr>
      <dsp:spPr>
        <a:xfrm>
          <a:off x="4685925" y="2154249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Easy tracking</a:t>
          </a:r>
          <a:endParaRPr lang="en-US" sz="1500" kern="1200" dirty="0"/>
        </a:p>
      </dsp:txBody>
      <dsp:txXfrm>
        <a:off x="4685925" y="2154249"/>
        <a:ext cx="1739678" cy="547314"/>
      </dsp:txXfrm>
    </dsp:sp>
    <dsp:sp modelId="{9A178111-AF6D-4EBE-9162-DD8368FB80FC}">
      <dsp:nvSpPr>
        <dsp:cNvPr id="0" name=""/>
        <dsp:cNvSpPr/>
      </dsp:nvSpPr>
      <dsp:spPr>
        <a:xfrm>
          <a:off x="1729153" y="2863185"/>
          <a:ext cx="1703512" cy="13637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7D7CB6-EEBF-4C6D-8A1B-7327B2D6E5D0}">
      <dsp:nvSpPr>
        <dsp:cNvPr id="0" name=""/>
        <dsp:cNvSpPr/>
      </dsp:nvSpPr>
      <dsp:spPr>
        <a:xfrm>
          <a:off x="1676394" y="4419599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Online payment</a:t>
          </a:r>
          <a:endParaRPr lang="en-US" sz="1500" kern="1200" dirty="0"/>
        </a:p>
      </dsp:txBody>
      <dsp:txXfrm>
        <a:off x="1676394" y="4419599"/>
        <a:ext cx="1739678" cy="547314"/>
      </dsp:txXfrm>
    </dsp:sp>
    <dsp:sp modelId="{B3A5B2E0-0E86-4237-BF46-E4697FA61023}">
      <dsp:nvSpPr>
        <dsp:cNvPr id="0" name=""/>
        <dsp:cNvSpPr/>
      </dsp:nvSpPr>
      <dsp:spPr>
        <a:xfrm>
          <a:off x="4728238" y="2863440"/>
          <a:ext cx="1703512" cy="136275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C1973-44ED-4AF1-810F-B2024FEFF45C}">
      <dsp:nvSpPr>
        <dsp:cNvPr id="0" name=""/>
        <dsp:cNvSpPr/>
      </dsp:nvSpPr>
      <dsp:spPr>
        <a:xfrm>
          <a:off x="4728224" y="4431366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</a:t>
          </a:r>
          <a:r>
            <a:rPr lang="en-US" sz="1500" kern="1200" baseline="0" dirty="0" smtClean="0"/>
            <a:t> assigning</a:t>
          </a:r>
          <a:endParaRPr lang="en-US" sz="1500" kern="1200" dirty="0"/>
        </a:p>
      </dsp:txBody>
      <dsp:txXfrm>
        <a:off x="4728224" y="4431366"/>
        <a:ext cx="1739678" cy="54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i-DELIVER SYSTEM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18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 for goods delivery easily</a:t>
            </a:r>
          </a:p>
          <a:p>
            <a:r>
              <a:rPr lang="en-US" dirty="0" smtClean="0"/>
              <a:t>Simple ways to manage and tracking requests/packages</a:t>
            </a:r>
          </a:p>
          <a:p>
            <a:r>
              <a:rPr lang="en-US" dirty="0" smtClean="0"/>
              <a:t>Online payment </a:t>
            </a:r>
            <a:r>
              <a:rPr lang="en-US" dirty="0" smtClean="0"/>
              <a:t>every time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Small installation cost</a:t>
            </a:r>
          </a:p>
          <a:p>
            <a:r>
              <a:rPr lang="en-US" dirty="0" smtClean="0"/>
              <a:t>Easy deployment</a:t>
            </a:r>
          </a:p>
          <a:p>
            <a:r>
              <a:rPr lang="en-US" dirty="0" smtClean="0"/>
              <a:t>Less hand work, less paper document</a:t>
            </a:r>
          </a:p>
          <a:p>
            <a:r>
              <a:rPr lang="en-US" dirty="0" smtClean="0"/>
              <a:t>Statistics on performance, revenue</a:t>
            </a:r>
          </a:p>
          <a:p>
            <a:r>
              <a:rPr lang="en-US" dirty="0" smtClean="0"/>
              <a:t>Customers can rate and comment about station’s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station must have a computer with internet connection</a:t>
            </a:r>
          </a:p>
          <a:p>
            <a:r>
              <a:rPr lang="en-US" dirty="0" smtClean="0"/>
              <a:t>Each station must have a staff with basic computer skills to import request manually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and optimize algorithms for coach scheduling and reduce cost of delivery process</a:t>
            </a:r>
          </a:p>
          <a:p>
            <a:r>
              <a:rPr lang="en-US" dirty="0" smtClean="0"/>
              <a:t>Develop mobile apps on another platform: </a:t>
            </a:r>
            <a:r>
              <a:rPr lang="en-US" dirty="0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listening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617658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317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demand of goods delivery using coach beside travellers transport</a:t>
            </a:r>
          </a:p>
          <a:p>
            <a:r>
              <a:rPr lang="en-US" dirty="0" smtClean="0"/>
              <a:t>The traditional delivery process has many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delivery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1281"/>
            <a:ext cx="8229600" cy="3817201"/>
          </a:xfr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 numCol="2">
            <a:normAutofit fontScale="900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> DISADVANTAGES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72369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111829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4435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4090845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0343" y="5638800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</p:spTree>
    <p:extLst>
      <p:ext uri="{BB962C8B-B14F-4D97-AF65-F5344CB8AC3E}">
        <p14:creationId xmlns:p14="http://schemas.microsoft.com/office/powerpoint/2010/main" val="27026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29600" cy="3366112"/>
          </a:xfrm>
        </p:spPr>
      </p:pic>
      <p:sp>
        <p:nvSpPr>
          <p:cNvPr id="5" name="TextBox 4"/>
          <p:cNvSpPr txBox="1"/>
          <p:nvPr/>
        </p:nvSpPr>
        <p:spPr>
          <a:xfrm>
            <a:off x="457200" y="5432638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Notice: This system does not optimize coach scheduling for trip and cost of delivery process.</a:t>
            </a:r>
            <a:endParaRPr lang="en-US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81895"/>
              </p:ext>
            </p:extLst>
          </p:nvPr>
        </p:nvGraphicFramePr>
        <p:xfrm>
          <a:off x="457200" y="12192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460</TotalTime>
  <Words>224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THE i-DELIVER SYSTEM</vt:lpstr>
      <vt:lpstr>TEAM MEMBERS</vt:lpstr>
      <vt:lpstr>OUTLINE</vt:lpstr>
      <vt:lpstr>SCENARIO PROBLEMS</vt:lpstr>
      <vt:lpstr>The traditional delivery process</vt:lpstr>
      <vt:lpstr>ADVANTAGES  DISADVANTAGES</vt:lpstr>
      <vt:lpstr>PROPOSE SCENARIO</vt:lpstr>
      <vt:lpstr>FEATURES</vt:lpstr>
      <vt:lpstr>TECHNOLOGY &amp; DEVELOPMENT ENVIRONMENT</vt:lpstr>
      <vt:lpstr>PowerPoint Presentation</vt:lpstr>
      <vt:lpstr>ADVANTAGES OF NEW SYSTEM</vt:lpstr>
      <vt:lpstr>DISADVANTAGES OF NEW SYSTEM</vt:lpstr>
      <vt:lpstr>FUTURE PLAN</vt:lpstr>
      <vt:lpstr>Thanks for listening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Bảo Long</cp:lastModifiedBy>
  <cp:revision>39</cp:revision>
  <dcterms:created xsi:type="dcterms:W3CDTF">2014-04-07T04:28:08Z</dcterms:created>
  <dcterms:modified xsi:type="dcterms:W3CDTF">2014-04-21T07:15:47Z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