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3" r:id="rId2"/>
    <p:sldId id="271" r:id="rId3"/>
    <p:sldId id="272" r:id="rId4"/>
    <p:sldId id="273" r:id="rId5"/>
    <p:sldId id="257" r:id="rId6"/>
    <p:sldId id="258" r:id="rId7"/>
    <p:sldId id="276" r:id="rId8"/>
    <p:sldId id="259" r:id="rId9"/>
    <p:sldId id="260" r:id="rId10"/>
    <p:sldId id="262" r:id="rId11"/>
    <p:sldId id="261" r:id="rId12"/>
    <p:sldId id="263" r:id="rId13"/>
    <p:sldId id="265" r:id="rId14"/>
    <p:sldId id="278" r:id="rId15"/>
    <p:sldId id="279" r:id="rId16"/>
    <p:sldId id="277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80" d="100"/>
          <a:sy n="80" d="100"/>
        </p:scale>
        <p:origin x="-1086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 custT="1"/>
      <dgm:spPr/>
      <dgm:t>
        <a:bodyPr/>
        <a:lstStyle/>
        <a:p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511B19E-2229-41BF-A87F-557FEE21CBCC}" type="presOf" srcId="{EDC7A38C-A6DB-4DC5-A689-39ECF460C6EE}" destId="{12349A56-4627-47C6-95E1-59A3763AA6E1}" srcOrd="0" destOrd="0" presId="urn:microsoft.com/office/officeart/2005/8/layout/list1"/>
    <dgm:cxn modelId="{E9ECDBE4-4B3F-4965-BC46-77193A10C313}" type="presOf" srcId="{F15AB5BC-20EB-4896-ACF0-5A5E624E7B6C}" destId="{ED16CCA2-3479-4C2F-9EE1-3E315BF03D68}" srcOrd="0" destOrd="0" presId="urn:microsoft.com/office/officeart/2005/8/layout/list1"/>
    <dgm:cxn modelId="{EADFDE52-5B58-4A6D-AB10-BDF6EB79B1DE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8FC5C53C-E0D2-4D9E-921A-D5BAB0691AEA}" type="presOf" srcId="{F15AB5BC-20EB-4896-ACF0-5A5E624E7B6C}" destId="{2122FC3D-9D7C-4674-9A64-60A76FF473D7}" srcOrd="1" destOrd="0" presId="urn:microsoft.com/office/officeart/2005/8/layout/list1"/>
    <dgm:cxn modelId="{E9E9A78E-3D06-4434-9596-2811CFE08B6F}" type="presOf" srcId="{4EF90078-E6E6-4945-AFF6-3CE122D73B62}" destId="{5C8FE5E1-884F-412E-A725-A291A47A8E59}" srcOrd="0" destOrd="0" presId="urn:microsoft.com/office/officeart/2005/8/layout/list1"/>
    <dgm:cxn modelId="{491C81F4-6429-47C7-A66F-7BFF0E79B08D}" type="presOf" srcId="{4EF90078-E6E6-4945-AFF6-3CE122D73B62}" destId="{E2681A2F-F14D-4CA1-AED2-F51532E386C0}" srcOrd="1" destOrd="0" presId="urn:microsoft.com/office/officeart/2005/8/layout/list1"/>
    <dgm:cxn modelId="{ACA434B3-DE1A-47D9-A07E-3EE677AE4A87}" type="presOf" srcId="{F3861C03-805D-46DF-A473-53653EFDEFAC}" destId="{4BCFC962-7C53-4C3E-A79A-F8EA1F40FB77}" srcOrd="1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75735154-E353-4CB6-A313-260C53D45645}" type="presOf" srcId="{50966B18-8F4F-4052-89F9-B48790BD2367}" destId="{7AA6AE93-8789-4D56-BCEC-D6B55D847325}" srcOrd="1" destOrd="0" presId="urn:microsoft.com/office/officeart/2005/8/layout/list1"/>
    <dgm:cxn modelId="{B6DE7BDF-0007-4DDE-B412-4B6F0561ED64}" type="presOf" srcId="{2511DA9D-D953-4E88-85D7-486DCAA95676}" destId="{1B03F452-E806-41D8-9F69-D88626BB3B32}" srcOrd="0" destOrd="0" presId="urn:microsoft.com/office/officeart/2005/8/layout/list1"/>
    <dgm:cxn modelId="{F872DC09-BB93-40DD-AC2E-02BB8F8E24F7}" type="presOf" srcId="{50966B18-8F4F-4052-89F9-B48790BD2367}" destId="{F8B1D1CA-F8B8-4CF2-850D-8A08A6D43348}" srcOrd="0" destOrd="0" presId="urn:microsoft.com/office/officeart/2005/8/layout/list1"/>
    <dgm:cxn modelId="{6A8FF732-B4B4-4D17-AEEF-1FC21937469E}" type="presOf" srcId="{2511DA9D-D953-4E88-85D7-486DCAA95676}" destId="{A2F44CA5-7572-4B10-8094-A7E02486FABF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A5C55C8A-FE5F-4D8D-9361-332699CFA204}" type="presParOf" srcId="{12349A56-4627-47C6-95E1-59A3763AA6E1}" destId="{4C00E976-8666-4597-95C1-88AFE21BB0A3}" srcOrd="0" destOrd="0" presId="urn:microsoft.com/office/officeart/2005/8/layout/list1"/>
    <dgm:cxn modelId="{AF596160-38EF-493E-AD36-5132F7C884BA}" type="presParOf" srcId="{4C00E976-8666-4597-95C1-88AFE21BB0A3}" destId="{F5161C34-E6C6-424C-AFB0-D1DCB70063F9}" srcOrd="0" destOrd="0" presId="urn:microsoft.com/office/officeart/2005/8/layout/list1"/>
    <dgm:cxn modelId="{2EC1E1E5-E010-4D2F-8E22-1F399244BCDA}" type="presParOf" srcId="{4C00E976-8666-4597-95C1-88AFE21BB0A3}" destId="{4BCFC962-7C53-4C3E-A79A-F8EA1F40FB77}" srcOrd="1" destOrd="0" presId="urn:microsoft.com/office/officeart/2005/8/layout/list1"/>
    <dgm:cxn modelId="{22171A2F-CA1F-457D-9738-56EF8DF743A9}" type="presParOf" srcId="{12349A56-4627-47C6-95E1-59A3763AA6E1}" destId="{530315FB-0235-4B89-AAB7-F0F28E244780}" srcOrd="1" destOrd="0" presId="urn:microsoft.com/office/officeart/2005/8/layout/list1"/>
    <dgm:cxn modelId="{B4CBC92E-A798-4864-9C98-E2226D36161B}" type="presParOf" srcId="{12349A56-4627-47C6-95E1-59A3763AA6E1}" destId="{450330BF-EBA7-428B-A47E-B349812E6DFA}" srcOrd="2" destOrd="0" presId="urn:microsoft.com/office/officeart/2005/8/layout/list1"/>
    <dgm:cxn modelId="{A8133CA6-0D9D-4C6B-BF2B-753FA3A76021}" type="presParOf" srcId="{12349A56-4627-47C6-95E1-59A3763AA6E1}" destId="{7BC777AD-EE8C-4F4D-BC06-9F1E557346B8}" srcOrd="3" destOrd="0" presId="urn:microsoft.com/office/officeart/2005/8/layout/list1"/>
    <dgm:cxn modelId="{0B2D46FE-6FE3-4723-BFB2-7212607CE3A2}" type="presParOf" srcId="{12349A56-4627-47C6-95E1-59A3763AA6E1}" destId="{EAAF4AF5-7DEB-4DBB-812E-1049A9E33FA0}" srcOrd="4" destOrd="0" presId="urn:microsoft.com/office/officeart/2005/8/layout/list1"/>
    <dgm:cxn modelId="{5779C181-C2A2-4901-9E8E-C227655A7CE8}" type="presParOf" srcId="{EAAF4AF5-7DEB-4DBB-812E-1049A9E33FA0}" destId="{ED16CCA2-3479-4C2F-9EE1-3E315BF03D68}" srcOrd="0" destOrd="0" presId="urn:microsoft.com/office/officeart/2005/8/layout/list1"/>
    <dgm:cxn modelId="{DD5263C3-E624-447A-9283-DD9AE326A46D}" type="presParOf" srcId="{EAAF4AF5-7DEB-4DBB-812E-1049A9E33FA0}" destId="{2122FC3D-9D7C-4674-9A64-60A76FF473D7}" srcOrd="1" destOrd="0" presId="urn:microsoft.com/office/officeart/2005/8/layout/list1"/>
    <dgm:cxn modelId="{1C3BD5D9-548F-4935-9BC1-AC361E43A1D7}" type="presParOf" srcId="{12349A56-4627-47C6-95E1-59A3763AA6E1}" destId="{DE6797EB-3644-45BC-A5D9-F79056F3F944}" srcOrd="5" destOrd="0" presId="urn:microsoft.com/office/officeart/2005/8/layout/list1"/>
    <dgm:cxn modelId="{F85C95D0-37E0-4E14-82E4-0371C6C6746E}" type="presParOf" srcId="{12349A56-4627-47C6-95E1-59A3763AA6E1}" destId="{1600FACB-F331-4308-84C7-CF2D5652029A}" srcOrd="6" destOrd="0" presId="urn:microsoft.com/office/officeart/2005/8/layout/list1"/>
    <dgm:cxn modelId="{4922EB63-64F2-4769-B54F-B896059D951B}" type="presParOf" srcId="{12349A56-4627-47C6-95E1-59A3763AA6E1}" destId="{E21D7BAE-81A4-4CC0-9B27-4B4496C9B0E8}" srcOrd="7" destOrd="0" presId="urn:microsoft.com/office/officeart/2005/8/layout/list1"/>
    <dgm:cxn modelId="{DDDECA71-B4B0-4E35-87CD-C175CD9BDB82}" type="presParOf" srcId="{12349A56-4627-47C6-95E1-59A3763AA6E1}" destId="{217F67B7-8C96-45CB-AFE0-6478274BCF37}" srcOrd="8" destOrd="0" presId="urn:microsoft.com/office/officeart/2005/8/layout/list1"/>
    <dgm:cxn modelId="{E805F681-2167-4903-A5B5-D5BEFA002C24}" type="presParOf" srcId="{217F67B7-8C96-45CB-AFE0-6478274BCF37}" destId="{F8B1D1CA-F8B8-4CF2-850D-8A08A6D43348}" srcOrd="0" destOrd="0" presId="urn:microsoft.com/office/officeart/2005/8/layout/list1"/>
    <dgm:cxn modelId="{8235B2CE-5B6D-4CE8-A5C6-D682332A1F29}" type="presParOf" srcId="{217F67B7-8C96-45CB-AFE0-6478274BCF37}" destId="{7AA6AE93-8789-4D56-BCEC-D6B55D847325}" srcOrd="1" destOrd="0" presId="urn:microsoft.com/office/officeart/2005/8/layout/list1"/>
    <dgm:cxn modelId="{69A9EB99-55AF-40B5-AC73-91038033820E}" type="presParOf" srcId="{12349A56-4627-47C6-95E1-59A3763AA6E1}" destId="{D4DC4BA3-FF9D-48EB-A8E3-C9F49CD21436}" srcOrd="9" destOrd="0" presId="urn:microsoft.com/office/officeart/2005/8/layout/list1"/>
    <dgm:cxn modelId="{7B0EB3AC-84FB-4533-9918-EF0170BDA765}" type="presParOf" srcId="{12349A56-4627-47C6-95E1-59A3763AA6E1}" destId="{E4AD2FC2-7FD6-4658-85C4-192FE6AE1899}" srcOrd="10" destOrd="0" presId="urn:microsoft.com/office/officeart/2005/8/layout/list1"/>
    <dgm:cxn modelId="{7F0ED3A4-3882-4420-B60F-A33598307E41}" type="presParOf" srcId="{12349A56-4627-47C6-95E1-59A3763AA6E1}" destId="{C2123C98-970D-43B7-84B6-5191A93E89F5}" srcOrd="11" destOrd="0" presId="urn:microsoft.com/office/officeart/2005/8/layout/list1"/>
    <dgm:cxn modelId="{16B05807-C54A-47EC-926C-F974DAADAE1C}" type="presParOf" srcId="{12349A56-4627-47C6-95E1-59A3763AA6E1}" destId="{DFDF7236-C732-4835-8F33-45FABD6200FD}" srcOrd="12" destOrd="0" presId="urn:microsoft.com/office/officeart/2005/8/layout/list1"/>
    <dgm:cxn modelId="{058A56F2-AC1F-4817-8F65-B979272BBB56}" type="presParOf" srcId="{DFDF7236-C732-4835-8F33-45FABD6200FD}" destId="{5C8FE5E1-884F-412E-A725-A291A47A8E59}" srcOrd="0" destOrd="0" presId="urn:microsoft.com/office/officeart/2005/8/layout/list1"/>
    <dgm:cxn modelId="{587BA7A0-7097-440D-A346-D7F3B5495FED}" type="presParOf" srcId="{DFDF7236-C732-4835-8F33-45FABD6200FD}" destId="{E2681A2F-F14D-4CA1-AED2-F51532E386C0}" srcOrd="1" destOrd="0" presId="urn:microsoft.com/office/officeart/2005/8/layout/list1"/>
    <dgm:cxn modelId="{1040D248-36E5-4146-A6B6-C752C6785A20}" type="presParOf" srcId="{12349A56-4627-47C6-95E1-59A3763AA6E1}" destId="{41CF3100-A622-46AB-BA4D-8365F2926F94}" srcOrd="13" destOrd="0" presId="urn:microsoft.com/office/officeart/2005/8/layout/list1"/>
    <dgm:cxn modelId="{F704F8E3-196E-4737-A8F1-C031402F56AA}" type="presParOf" srcId="{12349A56-4627-47C6-95E1-59A3763AA6E1}" destId="{1EDE3A2A-11DE-4112-A695-AB0C2E548EF3}" srcOrd="14" destOrd="0" presId="urn:microsoft.com/office/officeart/2005/8/layout/list1"/>
    <dgm:cxn modelId="{6836DC77-A770-4841-9C52-DD9CCC7968BF}" type="presParOf" srcId="{12349A56-4627-47C6-95E1-59A3763AA6E1}" destId="{85967E1D-A585-425C-845E-C6A90520B830}" srcOrd="15" destOrd="0" presId="urn:microsoft.com/office/officeart/2005/8/layout/list1"/>
    <dgm:cxn modelId="{D77D77D3-B863-41AC-83E0-69D88A08789C}" type="presParOf" srcId="{12349A56-4627-47C6-95E1-59A3763AA6E1}" destId="{A8533B71-0554-47BD-8914-D0B78C12C948}" srcOrd="16" destOrd="0" presId="urn:microsoft.com/office/officeart/2005/8/layout/list1"/>
    <dgm:cxn modelId="{FE678D8A-6732-4C31-9234-AD44D23753E6}" type="presParOf" srcId="{A8533B71-0554-47BD-8914-D0B78C12C948}" destId="{1B03F452-E806-41D8-9F69-D88626BB3B32}" srcOrd="0" destOrd="0" presId="urn:microsoft.com/office/officeart/2005/8/layout/list1"/>
    <dgm:cxn modelId="{B4920DC4-6BB8-4F2E-B79E-D3D465742CB3}" type="presParOf" srcId="{A8533B71-0554-47BD-8914-D0B78C12C948}" destId="{A2F44CA5-7572-4B10-8094-A7E02486FABF}" srcOrd="1" destOrd="0" presId="urn:microsoft.com/office/officeart/2005/8/layout/list1"/>
    <dgm:cxn modelId="{9F488365-672C-4EE0-9BFA-ABA036D08080}" type="presParOf" srcId="{12349A56-4627-47C6-95E1-59A3763AA6E1}" destId="{CE458CF2-4AA4-43A2-93A9-0AA8462DBBD7}" srcOrd="17" destOrd="0" presId="urn:microsoft.com/office/officeart/2005/8/layout/list1"/>
    <dgm:cxn modelId="{DAF13521-696E-40B4-BD9E-57D50F3E2665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Scenario problems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Feature and constraint of new system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F8B05FD-7E15-49C1-BF57-F56C43784F18}">
      <dgm:prSet phldrT="[Text]" custT="1"/>
      <dgm:spPr/>
      <dgm:t>
        <a:bodyPr/>
        <a:lstStyle/>
        <a:p>
          <a:r>
            <a:rPr lang="en-US" sz="2400" dirty="0" smtClean="0"/>
            <a:t>Algorithm description</a:t>
          </a:r>
          <a:endParaRPr lang="en-US" sz="2400" dirty="0"/>
        </a:p>
      </dgm:t>
    </dgm:pt>
    <dgm:pt modelId="{5C0191D8-FCA7-442F-B1E2-D4D165A96E30}" type="parTrans" cxnId="{2E05EB5F-17A7-40FE-AE2B-5579063E6937}">
      <dgm:prSet/>
      <dgm:spPr/>
      <dgm:t>
        <a:bodyPr/>
        <a:lstStyle/>
        <a:p>
          <a:endParaRPr lang="en-US"/>
        </a:p>
      </dgm:t>
    </dgm:pt>
    <dgm:pt modelId="{031CA341-14A6-4914-A8B1-5894048B12F8}" type="sibTrans" cxnId="{2E05EB5F-17A7-40FE-AE2B-5579063E6937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04ACA96E-5FBB-49BB-89A1-C2CCB2652244}" type="pres">
      <dgm:prSet presAssocID="{E74383C0-205C-4801-A695-86396708BB4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E081D-6345-44C2-9C44-4C85DA22CDFE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7"/>
      <dgm:spPr/>
    </dgm:pt>
    <dgm:pt modelId="{6D1EBD7B-4810-4AE4-A8E1-70B47C84D995}" type="pres">
      <dgm:prSet presAssocID="{E55B2719-257A-4E09-8AD2-1EBECF00128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86660-B30E-4209-9C1E-E19554F25E4E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7"/>
      <dgm:spPr/>
    </dgm:pt>
    <dgm:pt modelId="{C4B09E69-8DBF-48D8-8D83-FDBB54B98413}" type="pres">
      <dgm:prSet presAssocID="{8F8B05FD-7E15-49C1-BF57-F56C43784F1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292-0124-4C39-AC68-3F64C9E7AF49}" type="pres">
      <dgm:prSet presAssocID="{8F8B05FD-7E15-49C1-BF57-F56C43784F18}" presName="accent_4" presStyleCnt="0"/>
      <dgm:spPr/>
    </dgm:pt>
    <dgm:pt modelId="{2B85B07A-4BC3-4042-929D-C146202681DE}" type="pres">
      <dgm:prSet presAssocID="{8F8B05FD-7E15-49C1-BF57-F56C43784F18}" presName="accentRepeatNode" presStyleLbl="solidFgAcc1" presStyleIdx="3" presStyleCnt="7"/>
      <dgm:spPr/>
    </dgm:pt>
    <dgm:pt modelId="{0EEC09DB-81E3-4EC6-A38D-7149F15F6830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38FD2-A33C-41B5-BA1C-3D4E159326AB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54C9D9D4-E936-404D-A8E9-52A1891BBF8F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69C-85EC-4410-B703-FF456BE25B10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250E8728-8BF8-46A3-9F43-EC3E4D67A0E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A27D6-4E33-491E-9387-8809B0D805CE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9A6C4809-47B3-43E6-91A3-AE6D7D7CF4BE}" type="presOf" srcId="{C34CCBD5-D359-4F06-A5B2-4580321A8A10}" destId="{8CC568C2-0185-45C2-8F4E-F985590CEE09}" srcOrd="0" destOrd="0" presId="urn:microsoft.com/office/officeart/2008/layout/VerticalCurvedList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034AF4CC-F11A-41B1-8613-B3156470FD8B}" type="presOf" srcId="{204D5E8A-57CF-42CC-A56B-B90D5C871990}" destId="{B5BCC200-60D7-4900-9A7B-24268C814EEB}" srcOrd="0" destOrd="0" presId="urn:microsoft.com/office/officeart/2008/layout/VerticalCurvedList"/>
    <dgm:cxn modelId="{DF5A3011-21A0-401A-9B2E-5D9A188871D8}" type="presOf" srcId="{8F8B05FD-7E15-49C1-BF57-F56C43784F18}" destId="{C4B09E69-8DBF-48D8-8D83-FDBB54B98413}" srcOrd="0" destOrd="0" presId="urn:microsoft.com/office/officeart/2008/layout/VerticalCurvedList"/>
    <dgm:cxn modelId="{D037E181-8B1F-41FF-B652-0E1716756842}" type="presOf" srcId="{BFBB8CFE-9157-4E9F-A22D-751DE6A0A3D2}" destId="{54C9D9D4-E936-404D-A8E9-52A1891BBF8F}" srcOrd="0" destOrd="0" presId="urn:microsoft.com/office/officeart/2008/layout/VerticalCurvedList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E03BEC47-951C-40D7-96CD-2F77B75CA89C}" type="presOf" srcId="{E55B2719-257A-4E09-8AD2-1EBECF00128E}" destId="{6D1EBD7B-4810-4AE4-A8E1-70B47C84D995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2E05EB5F-17A7-40FE-AE2B-5579063E6937}" srcId="{C34CCBD5-D359-4F06-A5B2-4580321A8A10}" destId="{8F8B05FD-7E15-49C1-BF57-F56C43784F18}" srcOrd="3" destOrd="0" parTransId="{5C0191D8-FCA7-442F-B1E2-D4D165A96E30}" sibTransId="{031CA341-14A6-4914-A8B1-5894048B12F8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88863605-1C06-4D3C-9E7C-57AC0D0591BB}" type="presOf" srcId="{76F5375F-1239-4158-A608-87D9ED4DF278}" destId="{0EEC09DB-81E3-4EC6-A38D-7149F15F6830}" srcOrd="0" destOrd="0" presId="urn:microsoft.com/office/officeart/2008/layout/VerticalCurvedList"/>
    <dgm:cxn modelId="{BA250971-1EC9-44A6-A77C-DF23E95108B6}" type="presOf" srcId="{E74383C0-205C-4801-A695-86396708BB48}" destId="{04ACA96E-5FBB-49BB-89A1-C2CCB2652244}" srcOrd="0" destOrd="0" presId="urn:microsoft.com/office/officeart/2008/layout/VerticalCurvedList"/>
    <dgm:cxn modelId="{7F961BDD-4267-4933-841F-3C09DF347EB3}" type="presOf" srcId="{957B09A0-4A4E-4904-AE5A-9BB88F50D0BD}" destId="{250E8728-8BF8-46A3-9F43-EC3E4D67A0EE}" srcOrd="0" destOrd="0" presId="urn:microsoft.com/office/officeart/2008/layout/VerticalCurvedList"/>
    <dgm:cxn modelId="{552C253E-A5BB-4100-8F65-22846FB25153}" type="presOf" srcId="{F31BE1AA-7EEE-4C24-B257-5E9A5022D13C}" destId="{6D34E32F-661A-4618-89FE-A0BF1FF331F3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2A5D3232-2213-4E6F-A47A-C10918DBE5EC}" type="presParOf" srcId="{8CC568C2-0185-45C2-8F4E-F985590CEE09}" destId="{70E77ED7-10DC-42FF-AD20-1FAF4C8CEFD6}" srcOrd="0" destOrd="0" presId="urn:microsoft.com/office/officeart/2008/layout/VerticalCurvedList"/>
    <dgm:cxn modelId="{917D622D-8EEF-45CE-B8E1-FAB98161A8B5}" type="presParOf" srcId="{70E77ED7-10DC-42FF-AD20-1FAF4C8CEFD6}" destId="{B106D650-1185-423C-9D72-D7E85AC0DB06}" srcOrd="0" destOrd="0" presId="urn:microsoft.com/office/officeart/2008/layout/VerticalCurvedList"/>
    <dgm:cxn modelId="{00BE1CC4-000A-4E85-8C20-88C7A436814E}" type="presParOf" srcId="{B106D650-1185-423C-9D72-D7E85AC0DB06}" destId="{81D10948-8047-4E00-86F7-5ED16C45CAC2}" srcOrd="0" destOrd="0" presId="urn:microsoft.com/office/officeart/2008/layout/VerticalCurvedList"/>
    <dgm:cxn modelId="{A50AAE03-2150-4AE2-AA01-D28EEF91CAB2}" type="presParOf" srcId="{B106D650-1185-423C-9D72-D7E85AC0DB06}" destId="{B5BCC200-60D7-4900-9A7B-24268C814EEB}" srcOrd="1" destOrd="0" presId="urn:microsoft.com/office/officeart/2008/layout/VerticalCurvedList"/>
    <dgm:cxn modelId="{C8C8A451-EDD7-43A9-9423-3D4694C9501F}" type="presParOf" srcId="{B106D650-1185-423C-9D72-D7E85AC0DB06}" destId="{5A558F62-A1EF-4D6B-B4EE-81B67C40EF48}" srcOrd="2" destOrd="0" presId="urn:microsoft.com/office/officeart/2008/layout/VerticalCurvedList"/>
    <dgm:cxn modelId="{7CB72253-992B-437A-BE1C-724A45208108}" type="presParOf" srcId="{B106D650-1185-423C-9D72-D7E85AC0DB06}" destId="{494A8A13-CD1F-4D73-9105-FD13D434FED0}" srcOrd="3" destOrd="0" presId="urn:microsoft.com/office/officeart/2008/layout/VerticalCurvedList"/>
    <dgm:cxn modelId="{A2EA0D81-ECBD-41B9-B2DE-EF6CD5BD05E1}" type="presParOf" srcId="{70E77ED7-10DC-42FF-AD20-1FAF4C8CEFD6}" destId="{6D34E32F-661A-4618-89FE-A0BF1FF331F3}" srcOrd="1" destOrd="0" presId="urn:microsoft.com/office/officeart/2008/layout/VerticalCurvedList"/>
    <dgm:cxn modelId="{4BDAC99B-3DE8-47D8-92FD-FA96C9384DEF}" type="presParOf" srcId="{70E77ED7-10DC-42FF-AD20-1FAF4C8CEFD6}" destId="{5B35A1DA-1C73-48D5-A23D-0C12C5D2F295}" srcOrd="2" destOrd="0" presId="urn:microsoft.com/office/officeart/2008/layout/VerticalCurvedList"/>
    <dgm:cxn modelId="{52B1A4C1-78AA-4CE0-A43A-8BE91499434A}" type="presParOf" srcId="{5B35A1DA-1C73-48D5-A23D-0C12C5D2F295}" destId="{4CD4FE62-4259-48ED-9D5C-A489B67DFAF1}" srcOrd="0" destOrd="0" presId="urn:microsoft.com/office/officeart/2008/layout/VerticalCurvedList"/>
    <dgm:cxn modelId="{32BCAF04-8AE5-4F66-A986-CAD45B5F978E}" type="presParOf" srcId="{70E77ED7-10DC-42FF-AD20-1FAF4C8CEFD6}" destId="{04ACA96E-5FBB-49BB-89A1-C2CCB2652244}" srcOrd="3" destOrd="0" presId="urn:microsoft.com/office/officeart/2008/layout/VerticalCurvedList"/>
    <dgm:cxn modelId="{0D7A04C1-FF1D-4FD8-98E4-C6335C217AEB}" type="presParOf" srcId="{70E77ED7-10DC-42FF-AD20-1FAF4C8CEFD6}" destId="{583E081D-6345-44C2-9C44-4C85DA22CDFE}" srcOrd="4" destOrd="0" presId="urn:microsoft.com/office/officeart/2008/layout/VerticalCurvedList"/>
    <dgm:cxn modelId="{C88A4903-8744-4C44-8F42-28FA291C5195}" type="presParOf" srcId="{583E081D-6345-44C2-9C44-4C85DA22CDFE}" destId="{814DB13A-998E-4DC4-BD6A-589A139B6B03}" srcOrd="0" destOrd="0" presId="urn:microsoft.com/office/officeart/2008/layout/VerticalCurvedList"/>
    <dgm:cxn modelId="{A471FD2F-16F4-4BBB-A88B-B8C2D7B8BE6F}" type="presParOf" srcId="{70E77ED7-10DC-42FF-AD20-1FAF4C8CEFD6}" destId="{6D1EBD7B-4810-4AE4-A8E1-70B47C84D995}" srcOrd="5" destOrd="0" presId="urn:microsoft.com/office/officeart/2008/layout/VerticalCurvedList"/>
    <dgm:cxn modelId="{8A090364-DBC9-4605-8679-E75EC9E92781}" type="presParOf" srcId="{70E77ED7-10DC-42FF-AD20-1FAF4C8CEFD6}" destId="{E1E86660-B30E-4209-9C1E-E19554F25E4E}" srcOrd="6" destOrd="0" presId="urn:microsoft.com/office/officeart/2008/layout/VerticalCurvedList"/>
    <dgm:cxn modelId="{46AB4AF5-9805-4365-89CB-D828258F3FAA}" type="presParOf" srcId="{E1E86660-B30E-4209-9C1E-E19554F25E4E}" destId="{EE20CFA9-0DA5-42D2-A695-B32F0CCCC2C9}" srcOrd="0" destOrd="0" presId="urn:microsoft.com/office/officeart/2008/layout/VerticalCurvedList"/>
    <dgm:cxn modelId="{BA7DA6D2-2C2D-42CA-8A18-378A0155815F}" type="presParOf" srcId="{70E77ED7-10DC-42FF-AD20-1FAF4C8CEFD6}" destId="{C4B09E69-8DBF-48D8-8D83-FDBB54B98413}" srcOrd="7" destOrd="0" presId="urn:microsoft.com/office/officeart/2008/layout/VerticalCurvedList"/>
    <dgm:cxn modelId="{D8037BAD-02EE-4900-A3FF-944FF3756DDC}" type="presParOf" srcId="{70E77ED7-10DC-42FF-AD20-1FAF4C8CEFD6}" destId="{EAABD292-0124-4C39-AC68-3F64C9E7AF49}" srcOrd="8" destOrd="0" presId="urn:microsoft.com/office/officeart/2008/layout/VerticalCurvedList"/>
    <dgm:cxn modelId="{AE2D4CD5-5280-4DAD-9C46-76DE2C25E0DC}" type="presParOf" srcId="{EAABD292-0124-4C39-AC68-3F64C9E7AF49}" destId="{2B85B07A-4BC3-4042-929D-C146202681DE}" srcOrd="0" destOrd="0" presId="urn:microsoft.com/office/officeart/2008/layout/VerticalCurvedList"/>
    <dgm:cxn modelId="{04F7065A-F302-4553-A3DB-E757073CA853}" type="presParOf" srcId="{70E77ED7-10DC-42FF-AD20-1FAF4C8CEFD6}" destId="{0EEC09DB-81E3-4EC6-A38D-7149F15F6830}" srcOrd="9" destOrd="0" presId="urn:microsoft.com/office/officeart/2008/layout/VerticalCurvedList"/>
    <dgm:cxn modelId="{9A16A74A-A73C-45C4-9249-A97EC569D8FE}" type="presParOf" srcId="{70E77ED7-10DC-42FF-AD20-1FAF4C8CEFD6}" destId="{A8438FD2-A33C-41B5-BA1C-3D4E159326AB}" srcOrd="10" destOrd="0" presId="urn:microsoft.com/office/officeart/2008/layout/VerticalCurvedList"/>
    <dgm:cxn modelId="{45A18A83-C99E-4F18-BB78-2DC110ACB57D}" type="presParOf" srcId="{A8438FD2-A33C-41B5-BA1C-3D4E159326AB}" destId="{A3E89A63-B901-4849-9AC8-2BA30F665AF1}" srcOrd="0" destOrd="0" presId="urn:microsoft.com/office/officeart/2008/layout/VerticalCurvedList"/>
    <dgm:cxn modelId="{536FA042-107C-44FE-BB7E-5AE1CA185D60}" type="presParOf" srcId="{70E77ED7-10DC-42FF-AD20-1FAF4C8CEFD6}" destId="{54C9D9D4-E936-404D-A8E9-52A1891BBF8F}" srcOrd="11" destOrd="0" presId="urn:microsoft.com/office/officeart/2008/layout/VerticalCurvedList"/>
    <dgm:cxn modelId="{2B5F7C86-C158-44EE-BC5C-9FB328292309}" type="presParOf" srcId="{70E77ED7-10DC-42FF-AD20-1FAF4C8CEFD6}" destId="{8B19F69C-85EC-4410-B703-FF456BE25B10}" srcOrd="12" destOrd="0" presId="urn:microsoft.com/office/officeart/2008/layout/VerticalCurvedList"/>
    <dgm:cxn modelId="{85761DEF-ACB6-4A62-898B-A26119F40CC8}" type="presParOf" srcId="{8B19F69C-85EC-4410-B703-FF456BE25B10}" destId="{F6998E51-831E-4FF7-936A-518A2875D081}" srcOrd="0" destOrd="0" presId="urn:microsoft.com/office/officeart/2008/layout/VerticalCurvedList"/>
    <dgm:cxn modelId="{1F8D0A79-45AE-4E35-AFFD-630D1F3F0AF3}" type="presParOf" srcId="{70E77ED7-10DC-42FF-AD20-1FAF4C8CEFD6}" destId="{250E8728-8BF8-46A3-9F43-EC3E4D67A0EE}" srcOrd="13" destOrd="0" presId="urn:microsoft.com/office/officeart/2008/layout/VerticalCurvedList"/>
    <dgm:cxn modelId="{A9378022-ADC0-49E2-A284-23B8E37D5D4F}" type="presParOf" srcId="{70E77ED7-10DC-42FF-AD20-1FAF4C8CEFD6}" destId="{80DA27D6-4E33-491E-9387-8809B0D805CE}" srcOrd="14" destOrd="0" presId="urn:microsoft.com/office/officeart/2008/layout/VerticalCurvedList"/>
    <dgm:cxn modelId="{83DB01FF-F3AF-43DA-AC53-899EC9945694}" type="presParOf" srcId="{80DA27D6-4E33-491E-9387-8809B0D805CE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4A54C-9A2D-4461-B4ED-DB07A1DF40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4BF0E-8186-4A1D-82F5-FCBE21864E2C}">
      <dgm:prSet phldrT="[Text]"/>
      <dgm:spPr/>
      <dgm:t>
        <a:bodyPr/>
        <a:lstStyle/>
        <a:p>
          <a:r>
            <a:rPr lang="en-US" dirty="0" smtClean="0"/>
            <a:t>Paper documents</a:t>
          </a:r>
          <a:endParaRPr lang="en-US" dirty="0"/>
        </a:p>
      </dgm:t>
    </dgm:pt>
    <dgm:pt modelId="{718318BE-7467-4374-9E6A-B62BBA5FCD0A}" type="parTrans" cxnId="{03C0283E-B5B7-4F94-B159-1BE3C14FF69D}">
      <dgm:prSet/>
      <dgm:spPr/>
      <dgm:t>
        <a:bodyPr/>
        <a:lstStyle/>
        <a:p>
          <a:endParaRPr lang="en-US"/>
        </a:p>
      </dgm:t>
    </dgm:pt>
    <dgm:pt modelId="{131ADA8E-682F-4521-B238-7B43298F94DB}" type="sibTrans" cxnId="{03C0283E-B5B7-4F94-B159-1BE3C14FF69D}">
      <dgm:prSet/>
      <dgm:spPr/>
      <dgm:t>
        <a:bodyPr/>
        <a:lstStyle/>
        <a:p>
          <a:endParaRPr lang="en-US"/>
        </a:p>
      </dgm:t>
    </dgm:pt>
    <dgm:pt modelId="{3C560E7D-3BEE-4A58-BCB4-42A49126B517}">
      <dgm:prSet phldrT="[Text]"/>
      <dgm:spPr/>
      <dgm:t>
        <a:bodyPr/>
        <a:lstStyle/>
        <a:p>
          <a:r>
            <a:rPr lang="en-US" dirty="0" smtClean="0"/>
            <a:t>Ineffective manual work</a:t>
          </a:r>
        </a:p>
      </dgm:t>
    </dgm:pt>
    <dgm:pt modelId="{951CC521-682D-4B4D-B2DA-8943970D6EE9}" type="sibTrans" cxnId="{41691E26-58EB-4684-AAE7-46FBB5D53912}">
      <dgm:prSet/>
      <dgm:spPr/>
      <dgm:t>
        <a:bodyPr/>
        <a:lstStyle/>
        <a:p>
          <a:endParaRPr lang="en-US"/>
        </a:p>
      </dgm:t>
    </dgm:pt>
    <dgm:pt modelId="{D0A922DA-6CFE-4F00-8376-19F1282DEF72}" type="parTrans" cxnId="{41691E26-58EB-4684-AAE7-46FBB5D53912}">
      <dgm:prSet/>
      <dgm:spPr/>
      <dgm:t>
        <a:bodyPr/>
        <a:lstStyle/>
        <a:p>
          <a:endParaRPr lang="en-US"/>
        </a:p>
      </dgm:t>
    </dgm:pt>
    <dgm:pt modelId="{261BB819-3E9A-4554-9B4C-22EB643114E3}">
      <dgm:prSet phldrT="[Text]"/>
      <dgm:spPr/>
      <dgm:t>
        <a:bodyPr/>
        <a:lstStyle/>
        <a:p>
          <a:r>
            <a:rPr lang="en-US" dirty="0" smtClean="0"/>
            <a:t>Lack of statistics report</a:t>
          </a:r>
        </a:p>
      </dgm:t>
    </dgm:pt>
    <dgm:pt modelId="{32C52D12-2ECA-4277-9DEF-7B63213F4D19}" type="sibTrans" cxnId="{441F7311-3E16-4C82-B72E-5FB70258C06E}">
      <dgm:prSet/>
      <dgm:spPr/>
      <dgm:t>
        <a:bodyPr/>
        <a:lstStyle/>
        <a:p>
          <a:endParaRPr lang="en-US"/>
        </a:p>
      </dgm:t>
    </dgm:pt>
    <dgm:pt modelId="{AC1611A9-99BF-4F02-A097-FF91AA8BB151}" type="parTrans" cxnId="{441F7311-3E16-4C82-B72E-5FB70258C06E}">
      <dgm:prSet/>
      <dgm:spPr/>
      <dgm:t>
        <a:bodyPr/>
        <a:lstStyle/>
        <a:p>
          <a:endParaRPr lang="en-US"/>
        </a:p>
      </dgm:t>
    </dgm:pt>
    <dgm:pt modelId="{4B04F939-7ABD-4B21-95EB-E4CBE04DB94C}">
      <dgm:prSet phldrT="[Text]"/>
      <dgm:spPr/>
      <dgm:t>
        <a:bodyPr/>
        <a:lstStyle/>
        <a:p>
          <a:r>
            <a:rPr lang="en-US" dirty="0" smtClean="0"/>
            <a:t>Unable to tracking, manage packages</a:t>
          </a:r>
        </a:p>
      </dgm:t>
    </dgm:pt>
    <dgm:pt modelId="{6B1FF609-2CA8-46D9-BD2A-C4631B24217E}" type="parTrans" cxnId="{9AE7E521-AA17-436D-A9D5-CE94E8B98DC9}">
      <dgm:prSet/>
      <dgm:spPr/>
      <dgm:t>
        <a:bodyPr/>
        <a:lstStyle/>
        <a:p>
          <a:endParaRPr lang="en-US"/>
        </a:p>
      </dgm:t>
    </dgm:pt>
    <dgm:pt modelId="{2A539341-B4B5-416B-862A-0BA8471ECC75}" type="sibTrans" cxnId="{9AE7E521-AA17-436D-A9D5-CE94E8B98DC9}">
      <dgm:prSet/>
      <dgm:spPr/>
      <dgm:t>
        <a:bodyPr/>
        <a:lstStyle/>
        <a:p>
          <a:endParaRPr lang="en-US"/>
        </a:p>
      </dgm:t>
    </dgm:pt>
    <dgm:pt modelId="{EDDE1776-3C43-45C0-AFFF-2BE66953306B}" type="pres">
      <dgm:prSet presAssocID="{CD24A54C-9A2D-4461-B4ED-DB07A1DF40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5BBCAC-27E5-42D6-BBD7-7C6524D43BC4}" type="pres">
      <dgm:prSet presAssocID="{B854BF0E-8186-4A1D-82F5-FCBE21864E2C}" presName="compNode" presStyleCnt="0"/>
      <dgm:spPr/>
    </dgm:pt>
    <dgm:pt modelId="{F20742AD-0F9F-4864-8B4D-74AED66FE7E8}" type="pres">
      <dgm:prSet presAssocID="{B854BF0E-8186-4A1D-82F5-FCBE21864E2C}" presName="pictRect" presStyleLbl="node1" presStyleIdx="0" presStyleCnt="4" custLinFactNeighborX="-46141" custLinFactNeighborY="178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413484C7-CF82-4E43-86D6-4A2EDC9C3557}" type="pres">
      <dgm:prSet presAssocID="{B854BF0E-8186-4A1D-82F5-FCBE21864E2C}" presName="textRect" presStyleLbl="revTx" presStyleIdx="0" presStyleCnt="4" custScaleX="123336" custLinFactNeighborX="-44171" custLinFactNeighborY="19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9150D-27C5-4778-9EE1-1EBF7E94C0B2}" type="pres">
      <dgm:prSet presAssocID="{131ADA8E-682F-4521-B238-7B43298F94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40EE94D-5974-4A33-B3C3-AF74EED08481}" type="pres">
      <dgm:prSet presAssocID="{261BB819-3E9A-4554-9B4C-22EB643114E3}" presName="compNode" presStyleCnt="0"/>
      <dgm:spPr/>
    </dgm:pt>
    <dgm:pt modelId="{F022E9FD-AD84-44E7-BEE8-003BE2B2A367}" type="pres">
      <dgm:prSet presAssocID="{261BB819-3E9A-4554-9B4C-22EB643114E3}" presName="pictRect" presStyleLbl="node1" presStyleIdx="1" presStyleCnt="4" custLinFactX="-85504" custLinFactY="77394" custLinFactNeighborX="-100000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7C6956-143C-47D8-A39D-6B598621A5DA}" type="pres">
      <dgm:prSet presAssocID="{261BB819-3E9A-4554-9B4C-22EB643114E3}" presName="textRect" presStyleLbl="revTx" presStyleIdx="1" presStyleCnt="4" custScaleX="141874" custScaleY="73495" custLinFactX="-80801" custLinFactY="119529" custLinFactNeighborX="-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55E18-24A8-448C-B417-FAABD073D41F}" type="pres">
      <dgm:prSet presAssocID="{32C52D12-2ECA-4277-9DEF-7B63213F4D1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1FD804-8A25-48A4-BBF4-8761E6DF4F28}" type="pres">
      <dgm:prSet presAssocID="{3C560E7D-3BEE-4A58-BCB4-42A49126B517}" presName="compNode" presStyleCnt="0"/>
      <dgm:spPr/>
    </dgm:pt>
    <dgm:pt modelId="{D78821C9-246F-465C-9784-34AB0456F578}" type="pres">
      <dgm:prSet presAssocID="{3C560E7D-3BEE-4A58-BCB4-42A49126B517}" presName="pictRect" presStyleLbl="node1" presStyleIdx="2" presStyleCnt="4" custLinFactX="8442" custLinFactY="-50494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5690633D-6185-426E-A3A4-5F44030D1140}" type="pres">
      <dgm:prSet presAssocID="{3C560E7D-3BEE-4A58-BCB4-42A49126B517}" presName="textRect" presStyleLbl="revTx" presStyleIdx="2" presStyleCnt="4" custLinFactX="9093" custLinFactY="-100000" custLinFactNeighborX="100000" custLinFactNeighborY="-193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F209B-62C8-4708-84E3-3779E7538EB6}" type="pres">
      <dgm:prSet presAssocID="{951CC521-682D-4B4D-B2DA-8943970D6EE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90F258-CAF8-4E60-A8B4-A2E937E18B5A}" type="pres">
      <dgm:prSet presAssocID="{4B04F939-7ABD-4B21-95EB-E4CBE04DB94C}" presName="compNode" presStyleCnt="0"/>
      <dgm:spPr/>
    </dgm:pt>
    <dgm:pt modelId="{3E544051-4E18-48DD-8C6F-3DB7926412A2}" type="pres">
      <dgm:prSet presAssocID="{4B04F939-7ABD-4B21-95EB-E4CBE04DB94C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D3D71560-A340-4769-B204-0994197DC3F7}" type="pres">
      <dgm:prSet presAssocID="{4B04F939-7ABD-4B21-95EB-E4CBE04DB94C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A0DAC-BBD8-413D-851F-1E896BF71CB6}" type="presOf" srcId="{B854BF0E-8186-4A1D-82F5-FCBE21864E2C}" destId="{413484C7-CF82-4E43-86D6-4A2EDC9C3557}" srcOrd="0" destOrd="0" presId="urn:microsoft.com/office/officeart/2005/8/layout/pList1"/>
    <dgm:cxn modelId="{41691E26-58EB-4684-AAE7-46FBB5D53912}" srcId="{CD24A54C-9A2D-4461-B4ED-DB07A1DF400E}" destId="{3C560E7D-3BEE-4A58-BCB4-42A49126B517}" srcOrd="2" destOrd="0" parTransId="{D0A922DA-6CFE-4F00-8376-19F1282DEF72}" sibTransId="{951CC521-682D-4B4D-B2DA-8943970D6EE9}"/>
    <dgm:cxn modelId="{28581E4E-EC74-4E84-A003-30E502D9DE56}" type="presOf" srcId="{CD24A54C-9A2D-4461-B4ED-DB07A1DF400E}" destId="{EDDE1776-3C43-45C0-AFFF-2BE66953306B}" srcOrd="0" destOrd="0" presId="urn:microsoft.com/office/officeart/2005/8/layout/pList1"/>
    <dgm:cxn modelId="{441F7311-3E16-4C82-B72E-5FB70258C06E}" srcId="{CD24A54C-9A2D-4461-B4ED-DB07A1DF400E}" destId="{261BB819-3E9A-4554-9B4C-22EB643114E3}" srcOrd="1" destOrd="0" parTransId="{AC1611A9-99BF-4F02-A097-FF91AA8BB151}" sibTransId="{32C52D12-2ECA-4277-9DEF-7B63213F4D19}"/>
    <dgm:cxn modelId="{34F8E270-0483-4CE1-AC5C-20BF95A13906}" type="presOf" srcId="{131ADA8E-682F-4521-B238-7B43298F94DB}" destId="{5DB9150D-27C5-4778-9EE1-1EBF7E94C0B2}" srcOrd="0" destOrd="0" presId="urn:microsoft.com/office/officeart/2005/8/layout/pList1"/>
    <dgm:cxn modelId="{40A3091D-B58F-4212-ABE5-7BC1BFE25281}" type="presOf" srcId="{32C52D12-2ECA-4277-9DEF-7B63213F4D19}" destId="{80955E18-24A8-448C-B417-FAABD073D41F}" srcOrd="0" destOrd="0" presId="urn:microsoft.com/office/officeart/2005/8/layout/pList1"/>
    <dgm:cxn modelId="{4612A116-DEF7-456F-93EA-8482A50FDE8C}" type="presOf" srcId="{3C560E7D-3BEE-4A58-BCB4-42A49126B517}" destId="{5690633D-6185-426E-A3A4-5F44030D1140}" srcOrd="0" destOrd="0" presId="urn:microsoft.com/office/officeart/2005/8/layout/pList1"/>
    <dgm:cxn modelId="{DF1EDF21-669B-463F-87C7-B07E1819D2CC}" type="presOf" srcId="{951CC521-682D-4B4D-B2DA-8943970D6EE9}" destId="{777F209B-62C8-4708-84E3-3779E7538EB6}" srcOrd="0" destOrd="0" presId="urn:microsoft.com/office/officeart/2005/8/layout/pList1"/>
    <dgm:cxn modelId="{A70CACF6-48F3-4F39-8F65-9F591723324F}" type="presOf" srcId="{4B04F939-7ABD-4B21-95EB-E4CBE04DB94C}" destId="{D3D71560-A340-4769-B204-0994197DC3F7}" srcOrd="0" destOrd="0" presId="urn:microsoft.com/office/officeart/2005/8/layout/pList1"/>
    <dgm:cxn modelId="{EF865855-A7F8-4B08-A7C1-4497A77787E0}" type="presOf" srcId="{261BB819-3E9A-4554-9B4C-22EB643114E3}" destId="{187C6956-143C-47D8-A39D-6B598621A5DA}" srcOrd="0" destOrd="0" presId="urn:microsoft.com/office/officeart/2005/8/layout/pList1"/>
    <dgm:cxn modelId="{03C0283E-B5B7-4F94-B159-1BE3C14FF69D}" srcId="{CD24A54C-9A2D-4461-B4ED-DB07A1DF400E}" destId="{B854BF0E-8186-4A1D-82F5-FCBE21864E2C}" srcOrd="0" destOrd="0" parTransId="{718318BE-7467-4374-9E6A-B62BBA5FCD0A}" sibTransId="{131ADA8E-682F-4521-B238-7B43298F94DB}"/>
    <dgm:cxn modelId="{9AE7E521-AA17-436D-A9D5-CE94E8B98DC9}" srcId="{CD24A54C-9A2D-4461-B4ED-DB07A1DF400E}" destId="{4B04F939-7ABD-4B21-95EB-E4CBE04DB94C}" srcOrd="3" destOrd="0" parTransId="{6B1FF609-2CA8-46D9-BD2A-C4631B24217E}" sibTransId="{2A539341-B4B5-416B-862A-0BA8471ECC75}"/>
    <dgm:cxn modelId="{FB20D7C7-5510-4A82-B37B-19979F93522C}" type="presParOf" srcId="{EDDE1776-3C43-45C0-AFFF-2BE66953306B}" destId="{BA5BBCAC-27E5-42D6-BBD7-7C6524D43BC4}" srcOrd="0" destOrd="0" presId="urn:microsoft.com/office/officeart/2005/8/layout/pList1"/>
    <dgm:cxn modelId="{A1F900F6-3114-44C3-8E7F-66A09178FBFF}" type="presParOf" srcId="{BA5BBCAC-27E5-42D6-BBD7-7C6524D43BC4}" destId="{F20742AD-0F9F-4864-8B4D-74AED66FE7E8}" srcOrd="0" destOrd="0" presId="urn:microsoft.com/office/officeart/2005/8/layout/pList1"/>
    <dgm:cxn modelId="{09B213DB-4791-4E34-8B3A-7B84FCF4347E}" type="presParOf" srcId="{BA5BBCAC-27E5-42D6-BBD7-7C6524D43BC4}" destId="{413484C7-CF82-4E43-86D6-4A2EDC9C3557}" srcOrd="1" destOrd="0" presId="urn:microsoft.com/office/officeart/2005/8/layout/pList1"/>
    <dgm:cxn modelId="{B7676FB8-EA64-4B32-BDF4-4B20309727AC}" type="presParOf" srcId="{EDDE1776-3C43-45C0-AFFF-2BE66953306B}" destId="{5DB9150D-27C5-4778-9EE1-1EBF7E94C0B2}" srcOrd="1" destOrd="0" presId="urn:microsoft.com/office/officeart/2005/8/layout/pList1"/>
    <dgm:cxn modelId="{DF56C3C0-D753-4B2B-9FE4-5794501FAE10}" type="presParOf" srcId="{EDDE1776-3C43-45C0-AFFF-2BE66953306B}" destId="{740EE94D-5974-4A33-B3C3-AF74EED08481}" srcOrd="2" destOrd="0" presId="urn:microsoft.com/office/officeart/2005/8/layout/pList1"/>
    <dgm:cxn modelId="{91F75E42-8ACD-4FC5-8D0C-773A3B17ABD2}" type="presParOf" srcId="{740EE94D-5974-4A33-B3C3-AF74EED08481}" destId="{F022E9FD-AD84-44E7-BEE8-003BE2B2A367}" srcOrd="0" destOrd="0" presId="urn:microsoft.com/office/officeart/2005/8/layout/pList1"/>
    <dgm:cxn modelId="{5EF2B56B-9C0F-4157-8757-B1D0BC383D46}" type="presParOf" srcId="{740EE94D-5974-4A33-B3C3-AF74EED08481}" destId="{187C6956-143C-47D8-A39D-6B598621A5DA}" srcOrd="1" destOrd="0" presId="urn:microsoft.com/office/officeart/2005/8/layout/pList1"/>
    <dgm:cxn modelId="{56B40801-05FE-4607-9E54-914774FFF50A}" type="presParOf" srcId="{EDDE1776-3C43-45C0-AFFF-2BE66953306B}" destId="{80955E18-24A8-448C-B417-FAABD073D41F}" srcOrd="3" destOrd="0" presId="urn:microsoft.com/office/officeart/2005/8/layout/pList1"/>
    <dgm:cxn modelId="{A4720FF4-9CA8-41B0-A815-515E040B6283}" type="presParOf" srcId="{EDDE1776-3C43-45C0-AFFF-2BE66953306B}" destId="{971FD804-8A25-48A4-BBF4-8761E6DF4F28}" srcOrd="4" destOrd="0" presId="urn:microsoft.com/office/officeart/2005/8/layout/pList1"/>
    <dgm:cxn modelId="{B7CB7AA2-8C90-4718-845C-69339E97699D}" type="presParOf" srcId="{971FD804-8A25-48A4-BBF4-8761E6DF4F28}" destId="{D78821C9-246F-465C-9784-34AB0456F578}" srcOrd="0" destOrd="0" presId="urn:microsoft.com/office/officeart/2005/8/layout/pList1"/>
    <dgm:cxn modelId="{D3127EF1-4497-4EB8-BCFF-86C3CA400866}" type="presParOf" srcId="{971FD804-8A25-48A4-BBF4-8761E6DF4F28}" destId="{5690633D-6185-426E-A3A4-5F44030D1140}" srcOrd="1" destOrd="0" presId="urn:microsoft.com/office/officeart/2005/8/layout/pList1"/>
    <dgm:cxn modelId="{6FF2FD0C-41E2-4170-B59C-E55D8CC27D42}" type="presParOf" srcId="{EDDE1776-3C43-45C0-AFFF-2BE66953306B}" destId="{777F209B-62C8-4708-84E3-3779E7538EB6}" srcOrd="5" destOrd="0" presId="urn:microsoft.com/office/officeart/2005/8/layout/pList1"/>
    <dgm:cxn modelId="{35FA3BAB-A881-4C12-AE51-15A2A7C05A89}" type="presParOf" srcId="{EDDE1776-3C43-45C0-AFFF-2BE66953306B}" destId="{EF90F258-CAF8-4E60-A8B4-A2E937E18B5A}" srcOrd="6" destOrd="0" presId="urn:microsoft.com/office/officeart/2005/8/layout/pList1"/>
    <dgm:cxn modelId="{A91C6070-7796-439A-842B-A42DA001BC35}" type="presParOf" srcId="{EF90F258-CAF8-4E60-A8B4-A2E937E18B5A}" destId="{3E544051-4E18-48DD-8C6F-3DB7926412A2}" srcOrd="0" destOrd="0" presId="urn:microsoft.com/office/officeart/2005/8/layout/pList1"/>
    <dgm:cxn modelId="{6E2CD119-18B9-4596-84DF-6D1F450FE002}" type="presParOf" srcId="{EF90F258-CAF8-4E60-A8B4-A2E937E18B5A}" destId="{D3D71560-A340-4769-B204-0994197DC3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Nguyễn Trọng Tài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Team leader: </a:t>
          </a:r>
          <a:r>
            <a:rPr lang="en-US" sz="20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Đào</a:t>
          </a: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Bảo Long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Lê Phúc Lữ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Thanh Tùng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Nguyễn Tấn Đức</a:t>
          </a:r>
          <a:endParaRPr lang="en-US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Scenario problems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96E-5FBB-49BB-89A1-C2CCB2652244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814DB13A-998E-4DC4-BD6A-589A139B6B03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BD7B-4810-4AE4-A8E1-70B47C84D995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Technology &amp; development environment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EE20CFA9-0DA5-42D2-A695-B32F0CCCC2C9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9E69-8DBF-48D8-8D83-FDBB54B98413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 description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2B85B07A-4BC3-4042-929D-C146202681DE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C09DB-81E3-4EC6-A38D-7149F15F6830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and constraint of new system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D9D4-E936-404D-A8E9-52A1891BBF8F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8728-8BF8-46A3-9F43-EC3E4D67A0E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742AD-0F9F-4864-8B4D-74AED66FE7E8}">
      <dsp:nvSpPr>
        <dsp:cNvPr id="0" name=""/>
        <dsp:cNvSpPr/>
      </dsp:nvSpPr>
      <dsp:spPr>
        <a:xfrm>
          <a:off x="0" y="291453"/>
          <a:ext cx="2346405" cy="1616673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84C7-CF82-4E43-86D6-4A2EDC9C3557}">
      <dsp:nvSpPr>
        <dsp:cNvPr id="0" name=""/>
        <dsp:cNvSpPr/>
      </dsp:nvSpPr>
      <dsp:spPr>
        <a:xfrm>
          <a:off x="0" y="1785438"/>
          <a:ext cx="2893962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Paper documents</a:t>
          </a:r>
          <a:endParaRPr lang="en-US" sz="1700" kern="1200" dirty="0"/>
        </a:p>
      </dsp:txBody>
      <dsp:txXfrm>
        <a:off x="0" y="1785438"/>
        <a:ext cx="2893962" cy="870516"/>
      </dsp:txXfrm>
    </dsp:sp>
    <dsp:sp modelId="{F022E9FD-AD84-44E7-BEE8-003BE2B2A367}">
      <dsp:nvSpPr>
        <dsp:cNvPr id="0" name=""/>
        <dsp:cNvSpPr/>
      </dsp:nvSpPr>
      <dsp:spPr>
        <a:xfrm>
          <a:off x="0" y="2928183"/>
          <a:ext cx="2346405" cy="161667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6956-143C-47D8-A39D-6B598621A5DA}">
      <dsp:nvSpPr>
        <dsp:cNvPr id="0" name=""/>
        <dsp:cNvSpPr/>
      </dsp:nvSpPr>
      <dsp:spPr>
        <a:xfrm>
          <a:off x="0" y="4573892"/>
          <a:ext cx="3328939" cy="639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Lack of statistics report</a:t>
          </a:r>
        </a:p>
      </dsp:txBody>
      <dsp:txXfrm>
        <a:off x="0" y="4573892"/>
        <a:ext cx="3328939" cy="639786"/>
      </dsp:txXfrm>
    </dsp:sp>
    <dsp:sp modelId="{D78821C9-246F-465C-9784-34AB0456F578}">
      <dsp:nvSpPr>
        <dsp:cNvPr id="0" name=""/>
        <dsp:cNvSpPr/>
      </dsp:nvSpPr>
      <dsp:spPr>
        <a:xfrm>
          <a:off x="3509713" y="291452"/>
          <a:ext cx="2346405" cy="161667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0633D-6185-426E-A3A4-5F44030D1140}">
      <dsp:nvSpPr>
        <dsp:cNvPr id="0" name=""/>
        <dsp:cNvSpPr/>
      </dsp:nvSpPr>
      <dsp:spPr>
        <a:xfrm>
          <a:off x="3524989" y="1785443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Ineffective manual work</a:t>
          </a:r>
        </a:p>
      </dsp:txBody>
      <dsp:txXfrm>
        <a:off x="3524989" y="1785443"/>
        <a:ext cx="2346405" cy="870516"/>
      </dsp:txXfrm>
    </dsp:sp>
    <dsp:sp modelId="{3E544051-4E18-48DD-8C6F-3DB7926412A2}">
      <dsp:nvSpPr>
        <dsp:cNvPr id="0" name=""/>
        <dsp:cNvSpPr/>
      </dsp:nvSpPr>
      <dsp:spPr>
        <a:xfrm>
          <a:off x="3546369" y="2724449"/>
          <a:ext cx="2346405" cy="161667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71560-A340-4769-B204-0994197DC3F7}">
      <dsp:nvSpPr>
        <dsp:cNvPr id="0" name=""/>
        <dsp:cNvSpPr/>
      </dsp:nvSpPr>
      <dsp:spPr>
        <a:xfrm>
          <a:off x="3546369" y="4341122"/>
          <a:ext cx="2346405" cy="87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Unable to tracking, manage packages</a:t>
          </a:r>
        </a:p>
      </dsp:txBody>
      <dsp:txXfrm>
        <a:off x="3546369" y="4341122"/>
        <a:ext cx="2346405" cy="87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11AB-31B9-4FEE-9201-64BC297EEACF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F5CB-842B-4A4B-8DBC-B8C7D461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43C7D-E9E7-4C11-AA4E-2BC52818E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jp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0"/>
            <a:ext cx="4572000" cy="37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91"/>
            <a:ext cx="4572000" cy="3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514600"/>
            <a:ext cx="8222673" cy="22998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500" dirty="0" smtClean="0">
                <a:solidFill>
                  <a:srgbClr val="FFFF00"/>
                </a:solidFill>
              </a:rPr>
              <a:t>  A </a:t>
            </a:r>
            <a:r>
              <a:rPr lang="en-US" sz="3500" dirty="0">
                <a:solidFill>
                  <a:srgbClr val="FFFF00"/>
                </a:solidFill>
              </a:rPr>
              <a:t>web-based application that manages the activities of delivery service system </a:t>
            </a:r>
            <a:r>
              <a:rPr lang="en-US" sz="3500" dirty="0" smtClean="0">
                <a:solidFill>
                  <a:srgbClr val="FFFF00"/>
                </a:solidFill>
              </a:rPr>
              <a:t/>
            </a:r>
            <a:br>
              <a:rPr lang="en-US" sz="3500" dirty="0" smtClean="0">
                <a:solidFill>
                  <a:srgbClr val="FFFF00"/>
                </a:solidFill>
              </a:rPr>
            </a:br>
            <a:r>
              <a:rPr lang="en-US" sz="3500" dirty="0" smtClean="0">
                <a:solidFill>
                  <a:srgbClr val="FFFF00"/>
                </a:solidFill>
              </a:rPr>
              <a:t>by </a:t>
            </a:r>
            <a:r>
              <a:rPr lang="en-US" sz="3500" dirty="0">
                <a:solidFill>
                  <a:srgbClr val="FFFF00"/>
                </a:solidFill>
              </a:rPr>
              <a:t>coach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952998"/>
            <a:ext cx="91440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black">
          <a:xfrm>
            <a:off x="533400" y="1139537"/>
            <a:ext cx="8222673" cy="107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5000" dirty="0" smtClean="0">
                <a:solidFill>
                  <a:srgbClr val="FFFF00"/>
                </a:solidFill>
              </a:rPr>
              <a:t>i-DELIVER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30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Three main steps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940175"/>
          </a:xfrm>
        </p:spPr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1</a:t>
            </a:r>
            <a:r>
              <a:rPr lang="en-US" sz="2700" b="0" dirty="0" smtClean="0"/>
              <a:t>: check if request can be delivered on </a:t>
            </a:r>
            <a:r>
              <a:rPr lang="en-US" sz="2700" dirty="0" smtClean="0"/>
              <a:t>one trip </a:t>
            </a:r>
            <a:r>
              <a:rPr lang="en-US" sz="2700" b="0" dirty="0" smtClean="0"/>
              <a:t>starts at A and end at B.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2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</a:t>
            </a:r>
            <a:r>
              <a:rPr lang="en-US" sz="2700" b="0" dirty="0" smtClean="0"/>
              <a:t>can be delivered by </a:t>
            </a:r>
            <a:r>
              <a:rPr lang="en-US" sz="2700" dirty="0" smtClean="0"/>
              <a:t>multiple trips </a:t>
            </a:r>
            <a:r>
              <a:rPr lang="en-US" sz="2700" b="0" dirty="0" smtClean="0"/>
              <a:t>that starts/ends at stations of the found way.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700" dirty="0" smtClean="0"/>
              <a:t>Step 3</a:t>
            </a:r>
            <a:r>
              <a:rPr lang="en-US" sz="2700" b="0" dirty="0" smtClean="0"/>
              <a:t>: </a:t>
            </a:r>
            <a:r>
              <a:rPr lang="en-US" sz="2700" b="0" dirty="0"/>
              <a:t>check if request can be delivered by </a:t>
            </a:r>
            <a:r>
              <a:rPr lang="en-US" sz="2700" dirty="0" smtClean="0"/>
              <a:t>multiple trips</a:t>
            </a:r>
            <a:r>
              <a:rPr lang="en-US" sz="2700" b="0" dirty="0" smtClean="0"/>
              <a:t> and its may be </a:t>
            </a:r>
            <a:r>
              <a:rPr lang="en-US" sz="2700" dirty="0" smtClean="0"/>
              <a:t>transferred at middle of way</a:t>
            </a:r>
            <a:r>
              <a:rPr lang="en-US" sz="2700" b="0" dirty="0" smtClean="0"/>
              <a:t>.</a:t>
            </a:r>
            <a:endParaRPr lang="en-US" sz="2700" b="0" dirty="0"/>
          </a:p>
        </p:txBody>
      </p:sp>
      <p:pic>
        <p:nvPicPr>
          <p:cNvPr id="1229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616906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9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path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458200" cy="49307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Find ways:</a:t>
            </a:r>
          </a:p>
          <a:p>
            <a:pPr algn="just">
              <a:buFontTx/>
              <a:buChar char="-"/>
            </a:pPr>
            <a:r>
              <a:rPr lang="en-US" sz="2600" b="0" dirty="0" smtClean="0"/>
              <a:t>Build </a:t>
            </a:r>
            <a:r>
              <a:rPr lang="en-US" sz="2600" dirty="0" smtClean="0"/>
              <a:t>graph</a:t>
            </a:r>
            <a:r>
              <a:rPr lang="en-US" sz="2600" b="0" dirty="0"/>
              <a:t> </a:t>
            </a:r>
            <a:r>
              <a:rPr lang="en-US" sz="2600" b="0" dirty="0" smtClean="0"/>
              <a:t>G=(V, E) and use </a:t>
            </a:r>
            <a:r>
              <a:rPr lang="en-US" sz="2600" i="1" dirty="0" smtClean="0"/>
              <a:t>breath first     </a:t>
            </a:r>
          </a:p>
          <a:p>
            <a:pPr marL="0" indent="0" algn="just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 search </a:t>
            </a:r>
            <a:r>
              <a:rPr lang="en-US" sz="2600" b="0" dirty="0" smtClean="0"/>
              <a:t>algorithm to find </a:t>
            </a:r>
            <a:r>
              <a:rPr lang="en-US" sz="2600" i="1" dirty="0" smtClean="0"/>
              <a:t>some ways</a:t>
            </a:r>
            <a:r>
              <a:rPr lang="en-US" sz="2600" b="0" dirty="0" smtClean="0"/>
              <a:t>.</a:t>
            </a:r>
          </a:p>
          <a:p>
            <a:pPr>
              <a:buFontTx/>
              <a:buChar char="-"/>
            </a:pPr>
            <a:r>
              <a:rPr lang="en-US" sz="2600" b="0" dirty="0" smtClean="0"/>
              <a:t>For each way, </a:t>
            </a:r>
            <a:r>
              <a:rPr lang="en-US" sz="2600" i="1" dirty="0" smtClean="0"/>
              <a:t>check the direction </a:t>
            </a:r>
            <a:r>
              <a:rPr lang="en-US" sz="2600" b="0" dirty="0" smtClean="0"/>
              <a:t>is not backward base on the </a:t>
            </a:r>
            <a:r>
              <a:rPr lang="en-US" sz="2600" i="1" dirty="0" smtClean="0"/>
              <a:t>longitude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latitude</a:t>
            </a:r>
            <a:r>
              <a:rPr lang="en-US" sz="2600" b="0" dirty="0" smtClean="0"/>
              <a:t> of stations. </a:t>
            </a:r>
            <a:endParaRPr lang="en-US" sz="26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01" name="Picture 105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172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 routes and trips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99764" cy="34067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700" b="0" dirty="0" smtClean="0"/>
              <a:t>Using heuristic idea, try to find: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b="0" dirty="0"/>
              <a:t>whole way</a:t>
            </a:r>
            <a:r>
              <a:rPr lang="en-US" sz="2700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 typeface="Wingdings" pitchFamily="2" charset="2"/>
              <a:buChar char="§"/>
            </a:pPr>
            <a:r>
              <a:rPr lang="en-US" sz="2700" i="1" dirty="0" smtClean="0"/>
              <a:t>Two/three/four routes </a:t>
            </a:r>
            <a:r>
              <a:rPr lang="en-US" sz="2700" b="0" dirty="0" smtClean="0"/>
              <a:t>for whole way.</a:t>
            </a:r>
          </a:p>
          <a:p>
            <a:pPr marL="0" indent="0" algn="just">
              <a:buNone/>
            </a:pPr>
            <a:r>
              <a:rPr lang="en-US" sz="2700" b="0" dirty="0" smtClean="0"/>
              <a:t>With each list routes, </a:t>
            </a:r>
            <a:r>
              <a:rPr lang="en-US" sz="2700" i="1" dirty="0" smtClean="0"/>
              <a:t>find trips </a:t>
            </a:r>
            <a:r>
              <a:rPr lang="en-US" sz="2700" b="0" dirty="0" smtClean="0"/>
              <a:t>for each route and if satisfy all constraints, store as a solution.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9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Self evaluation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3825"/>
            <a:ext cx="8839200" cy="4930775"/>
          </a:xfrm>
        </p:spPr>
        <p:txBody>
          <a:bodyPr/>
          <a:lstStyle/>
          <a:p>
            <a:pPr algn="just"/>
            <a:r>
              <a:rPr lang="en-US" sz="2600" b="0" dirty="0" smtClean="0"/>
              <a:t>Some positives.</a:t>
            </a:r>
          </a:p>
          <a:p>
            <a:pPr algn="just"/>
            <a:r>
              <a:rPr lang="en-US" sz="2600" b="0" dirty="0" smtClean="0"/>
              <a:t>Some negatives.</a:t>
            </a:r>
          </a:p>
          <a:p>
            <a:pPr algn="just"/>
            <a:r>
              <a:rPr lang="en-US" sz="2600" b="0" dirty="0" smtClean="0"/>
              <a:t>Estimate </a:t>
            </a:r>
            <a:r>
              <a:rPr lang="en-US" sz="2600" i="1" dirty="0" smtClean="0"/>
              <a:t>complexity of algorithm</a:t>
            </a:r>
            <a:r>
              <a:rPr lang="en-US" sz="2600" b="0" i="1" dirty="0"/>
              <a:t>:</a:t>
            </a:r>
            <a:endParaRPr lang="en-US" sz="2600" b="0" dirty="0" smtClean="0"/>
          </a:p>
          <a:p>
            <a:pPr marL="0" indent="0" algn="ctr">
              <a:buNone/>
            </a:pPr>
            <a:r>
              <a:rPr lang="en-US" sz="2600" b="0" dirty="0" smtClean="0"/>
              <a:t>O((k(|V|+|S|) + |E|</a:t>
            </a:r>
            <a:r>
              <a:rPr lang="en-US" sz="2600" b="0" baseline="30000" dirty="0" smtClean="0"/>
              <a:t>4</a:t>
            </a:r>
            <a:r>
              <a:rPr lang="en-US" sz="2600" b="0" dirty="0" smtClean="0"/>
              <a:t>).|T|.|R|.|S|.|I|).</a:t>
            </a:r>
          </a:p>
          <a:p>
            <a:pPr marL="0" indent="0">
              <a:buNone/>
            </a:pPr>
            <a:r>
              <a:rPr lang="en-US" sz="2600" dirty="0" smtClean="0"/>
              <a:t>|</a:t>
            </a:r>
            <a:r>
              <a:rPr lang="en-US" sz="2600" dirty="0" smtClean="0"/>
              <a:t>T</a:t>
            </a:r>
            <a:r>
              <a:rPr lang="en-US" sz="2600" dirty="0" smtClean="0"/>
              <a:t>|, </a:t>
            </a:r>
            <a:r>
              <a:rPr lang="en-US" sz="2600" dirty="0" smtClean="0"/>
              <a:t>|R|, |S|, |I|, |</a:t>
            </a:r>
            <a:r>
              <a:rPr lang="en-US" sz="2600" dirty="0" smtClean="0"/>
              <a:t>E|: </a:t>
            </a:r>
            <a:r>
              <a:rPr lang="en-US" sz="2600" b="0" dirty="0" smtClean="0"/>
              <a:t>number </a:t>
            </a:r>
            <a:r>
              <a:rPr lang="en-US" sz="2600" b="0" dirty="0" smtClean="0"/>
              <a:t>of </a:t>
            </a:r>
            <a:r>
              <a:rPr lang="en-US" sz="2600" i="1" dirty="0" smtClean="0"/>
              <a:t>trips</a:t>
            </a:r>
            <a:r>
              <a:rPr lang="en-US" sz="2600" b="0" dirty="0" smtClean="0"/>
              <a:t>, </a:t>
            </a:r>
            <a:r>
              <a:rPr lang="en-US" sz="2600" i="1" dirty="0" smtClean="0"/>
              <a:t>routes</a:t>
            </a:r>
            <a:r>
              <a:rPr lang="en-US" sz="2600" b="0" dirty="0" smtClean="0"/>
              <a:t>, </a:t>
            </a:r>
            <a:r>
              <a:rPr lang="en-US" sz="2600" i="1" dirty="0" smtClean="0"/>
              <a:t>stages</a:t>
            </a:r>
            <a:r>
              <a:rPr lang="en-US" sz="2600" b="0" dirty="0" smtClean="0"/>
              <a:t>, </a:t>
            </a:r>
            <a:r>
              <a:rPr lang="en-US" sz="2600" i="1" dirty="0" smtClean="0"/>
              <a:t>requests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length of found path</a:t>
            </a:r>
            <a:r>
              <a:rPr lang="en-US" sz="2600" b="0" dirty="0" smtClean="0"/>
              <a:t>.</a:t>
            </a:r>
          </a:p>
          <a:p>
            <a:r>
              <a:rPr lang="en-US" sz="2600" b="0" dirty="0" smtClean="0"/>
              <a:t>With </a:t>
            </a:r>
            <a:r>
              <a:rPr lang="en-US" sz="2600" i="1" dirty="0" smtClean="0"/>
              <a:t>normal </a:t>
            </a:r>
            <a:r>
              <a:rPr lang="en-US" sz="2600" i="1" dirty="0" smtClean="0"/>
              <a:t>data </a:t>
            </a:r>
            <a:r>
              <a:rPr lang="en-US" sz="2600" b="0" dirty="0" smtClean="0"/>
              <a:t>(|T| ~ 400, |R| ~ 30, |S| ~ 30, |E|</a:t>
            </a:r>
            <a:r>
              <a:rPr lang="en-US" sz="2600" b="0" baseline="30000" dirty="0" smtClean="0"/>
              <a:t>4</a:t>
            </a:r>
            <a:r>
              <a:rPr lang="en-US" sz="2600" b="0" dirty="0" smtClean="0"/>
              <a:t> ~ 500), </a:t>
            </a:r>
            <a:r>
              <a:rPr lang="en-US" sz="2600" b="0" dirty="0" smtClean="0"/>
              <a:t>the </a:t>
            </a:r>
            <a:r>
              <a:rPr lang="en-US" sz="2600" i="1" dirty="0" smtClean="0"/>
              <a:t>complexity</a:t>
            </a:r>
            <a:r>
              <a:rPr lang="en-US" sz="2600" b="0" dirty="0" smtClean="0"/>
              <a:t> is </a:t>
            </a:r>
            <a:r>
              <a:rPr lang="en-US" sz="2600" dirty="0" smtClean="0"/>
              <a:t>O(2.10</a:t>
            </a:r>
            <a:r>
              <a:rPr lang="en-US" sz="2600" baseline="30000" dirty="0" smtClean="0"/>
              <a:t>8</a:t>
            </a:r>
            <a:r>
              <a:rPr lang="en-US" sz="2600" dirty="0" smtClean="0"/>
              <a:t>|I</a:t>
            </a:r>
            <a:r>
              <a:rPr lang="en-US" sz="2600" dirty="0" smtClean="0"/>
              <a:t>|)</a:t>
            </a:r>
            <a:r>
              <a:rPr lang="en-US" sz="2600" b="0" dirty="0" smtClean="0"/>
              <a:t>. </a:t>
            </a:r>
            <a:endParaRPr lang="en-US" sz="2600" b="0" dirty="0" smtClean="0"/>
          </a:p>
          <a:p>
            <a:r>
              <a:rPr lang="en-US" sz="2600" b="0" dirty="0" smtClean="0"/>
              <a:t>The </a:t>
            </a:r>
            <a:r>
              <a:rPr lang="en-US" sz="2600" i="1" dirty="0" smtClean="0"/>
              <a:t>time</a:t>
            </a:r>
            <a:r>
              <a:rPr lang="en-US" sz="2600" b="0" dirty="0" smtClean="0"/>
              <a:t> need to run is 1-5s.</a:t>
            </a:r>
          </a:p>
        </p:txBody>
      </p:sp>
      <p:pic>
        <p:nvPicPr>
          <p:cNvPr id="1536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Feature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657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Request for packages delivery easily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Simple way to tracking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Online payment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Easy to manage packages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/>
              <a:t>Rating and </a:t>
            </a:r>
            <a:r>
              <a:rPr lang="en-US" b="0" dirty="0" smtClean="0"/>
              <a:t>comment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Statistics on revenue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803631"/>
            <a:ext cx="2011680" cy="136275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 r="-10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38" y="22098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10330" r="4931" b="4931"/>
          <a:stretch/>
        </p:blipFill>
        <p:spPr>
          <a:xfrm>
            <a:off x="7241197" y="4501611"/>
            <a:ext cx="1704683" cy="1670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998720" y="4495799"/>
            <a:ext cx="2011680" cy="1628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4152" y="4746380"/>
            <a:ext cx="2011680" cy="142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8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Constraints of new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Each station must </a:t>
            </a:r>
            <a:r>
              <a:rPr lang="en-US" b="0" dirty="0" smtClean="0"/>
              <a:t>have staff </a:t>
            </a:r>
            <a:r>
              <a:rPr lang="en-US" b="0" dirty="0"/>
              <a:t>with basic computer </a:t>
            </a:r>
            <a:r>
              <a:rPr lang="en-US" b="0" dirty="0" smtClean="0"/>
              <a:t>skills to mange request &amp; journey</a:t>
            </a:r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Each station must have computer connects to Internet</a:t>
            </a:r>
          </a:p>
          <a:p>
            <a:pPr>
              <a:buFont typeface="Courier New" pitchFamily="49" charset="0"/>
              <a:buChar char="o"/>
            </a:pPr>
            <a:endParaRPr lang="en-US" b="0" dirty="0" smtClean="0"/>
          </a:p>
          <a:p>
            <a:pPr>
              <a:buFont typeface="Courier New" pitchFamily="49" charset="0"/>
              <a:buChar char="o"/>
            </a:pP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456"/>
            <a:ext cx="2589340" cy="255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6456"/>
            <a:ext cx="2518682" cy="2518682"/>
          </a:xfrm>
          <a:prstGeom prst="rect">
            <a:avLst/>
          </a:prstGeom>
        </p:spPr>
      </p:pic>
      <p:pic>
        <p:nvPicPr>
          <p:cNvPr id="2048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82" y="6596062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24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rgbClr val="00CC66"/>
                </a:solidFill>
              </a:rPr>
              <a:t>DEMONSTRATION</a:t>
            </a:r>
            <a:endParaRPr lang="en-US" sz="5000" b="1" dirty="0">
              <a:solidFill>
                <a:srgbClr val="00CC66"/>
              </a:solidFill>
            </a:endParaRPr>
          </a:p>
        </p:txBody>
      </p:sp>
      <p:pic>
        <p:nvPicPr>
          <p:cNvPr id="18434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81280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1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/>
              <a:t>Develop mobile applications for manage </a:t>
            </a:r>
            <a:r>
              <a:rPr lang="en-US" b="0" dirty="0" smtClean="0"/>
              <a:t>packages pick-up/delivery </a:t>
            </a:r>
            <a:r>
              <a:rPr lang="en-US" b="0" dirty="0"/>
              <a:t>process at customer’s </a:t>
            </a:r>
            <a:r>
              <a:rPr lang="en-US" b="0" dirty="0" smtClean="0"/>
              <a:t>house</a:t>
            </a:r>
          </a:p>
          <a:p>
            <a:pPr>
              <a:buFont typeface="Courier New" pitchFamily="49" charset="0"/>
              <a:buChar char="o"/>
            </a:pPr>
            <a:r>
              <a:rPr lang="en-US" b="0" dirty="0" smtClean="0"/>
              <a:t>Develop and optimize algorithms for coach scheduling and reduce cost of delivery process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13624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454485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7" y="4480215"/>
            <a:ext cx="2592771" cy="1620482"/>
          </a:xfrm>
          <a:prstGeom prst="rect">
            <a:avLst/>
          </a:prstGeom>
        </p:spPr>
      </p:pic>
      <p:pic>
        <p:nvPicPr>
          <p:cNvPr id="21506" name="Picture 2" descr="C:\Users\Le Phuc Lu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 Phuc Lu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2438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rgbClr val="00CC66"/>
                </a:solidFill>
              </a:rPr>
              <a:t>Thanks for 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your listening!</a:t>
            </a:r>
            <a:br>
              <a:rPr lang="en-US" sz="7200" b="1" dirty="0" smtClean="0">
                <a:solidFill>
                  <a:srgbClr val="00CC66"/>
                </a:solidFill>
              </a:rPr>
            </a:br>
            <a:r>
              <a:rPr lang="en-US" sz="7200" b="1" dirty="0" smtClean="0">
                <a:solidFill>
                  <a:srgbClr val="00CC66"/>
                </a:solidFill>
              </a:rPr>
              <a:t>Q&amp;A</a:t>
            </a:r>
            <a:endParaRPr lang="en-US" sz="7200" b="1" dirty="0">
              <a:solidFill>
                <a:srgbClr val="00CC66"/>
              </a:solidFill>
            </a:endParaRPr>
          </a:p>
        </p:txBody>
      </p:sp>
      <p:pic>
        <p:nvPicPr>
          <p:cNvPr id="22530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05031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Le Phuc Lu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5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Team members</a:t>
            </a:r>
            <a:endParaRPr lang="en-US" sz="3000" b="1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03557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6940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077200" y="6331527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8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32603"/>
              </p:ext>
            </p:extLst>
          </p:nvPr>
        </p:nvGraphicFramePr>
        <p:xfrm>
          <a:off x="457200" y="15240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e Phuc Lu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e Phuc Lu\Desktop\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6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9320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Scenario problems</a:t>
            </a:r>
            <a:endParaRPr lang="en-US" sz="3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1458686"/>
            <a:ext cx="3505200" cy="751114"/>
          </a:xfrm>
          <a:prstGeom prst="rect">
            <a:avLst/>
          </a:prstGeom>
        </p:spPr>
        <p:txBody>
          <a:bodyPr vert="horz" lIns="0" rIns="0" bIns="0" numCol="2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050222"/>
              </p:ext>
            </p:extLst>
          </p:nvPr>
        </p:nvGraphicFramePr>
        <p:xfrm>
          <a:off x="1219200" y="1143989"/>
          <a:ext cx="6858000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40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Actors of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41426"/>
            <a:ext cx="8686800" cy="1425575"/>
          </a:xfrm>
        </p:spPr>
        <p:txBody>
          <a:bodyPr/>
          <a:lstStyle/>
          <a:p>
            <a:pPr marL="0" indent="0">
              <a:buNone/>
            </a:pPr>
            <a:r>
              <a:rPr lang="en-US" sz="2600" b="0" dirty="0" smtClean="0"/>
              <a:t>		   </a:t>
            </a:r>
            <a:r>
              <a:rPr lang="en-US" sz="2600" dirty="0" smtClean="0">
                <a:solidFill>
                  <a:srgbClr val="00B050"/>
                </a:solidFill>
              </a:rPr>
              <a:t>Customer</a:t>
            </a:r>
            <a:r>
              <a:rPr lang="en-US" sz="2600" b="0" dirty="0" smtClean="0">
                <a:solidFill>
                  <a:srgbClr val="00B050"/>
                </a:solidFill>
              </a:rPr>
              <a:t>: person requests for 			   package delivery from their location 		   to another location.</a:t>
            </a:r>
          </a:p>
        </p:txBody>
      </p:sp>
      <p:pic>
        <p:nvPicPr>
          <p:cNvPr id="5122" name="Picture 2" descr="C:\Users\Le Phuc L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219200"/>
            <a:ext cx="1471795" cy="1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740388"/>
            <a:ext cx="8686800" cy="11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Guest</a:t>
            </a:r>
            <a:r>
              <a:rPr lang="en-US" sz="2600" b="0" dirty="0" smtClean="0"/>
              <a:t>: same as customer but don’t log in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to system so be restricted in some function.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3237" y="3864012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		</a:t>
            </a:r>
            <a:r>
              <a:rPr lang="en-US" sz="2600" dirty="0" smtClean="0">
                <a:solidFill>
                  <a:srgbClr val="00B050"/>
                </a:solidFill>
              </a:rPr>
              <a:t>Staff</a:t>
            </a:r>
            <a:r>
              <a:rPr lang="en-US" sz="2600" b="0" dirty="0" smtClean="0">
                <a:solidFill>
                  <a:srgbClr val="00B050"/>
                </a:solidFill>
              </a:rPr>
              <a:t>: persons in charge of manage 	         		delivery request and manage journey.</a:t>
            </a:r>
          </a:p>
        </p:txBody>
      </p:sp>
      <p:pic>
        <p:nvPicPr>
          <p:cNvPr id="10" name="Picture 4" descr="C:\Users\Le Phuc Lu\Desktop\sta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" y="3708349"/>
            <a:ext cx="1246539" cy="12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g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82" y="2506267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5191" y="4961326"/>
            <a:ext cx="8686800" cy="1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600" dirty="0" smtClean="0"/>
              <a:t>System admin: </a:t>
            </a:r>
            <a:r>
              <a:rPr lang="en-US" sz="2600" b="0" dirty="0" smtClean="0"/>
              <a:t>person take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responsibilities of manage staff </a:t>
            </a:r>
          </a:p>
          <a:p>
            <a:pPr marL="0" indent="0">
              <a:buFont typeface="Wingdings" pitchFamily="2" charset="2"/>
              <a:buNone/>
            </a:pPr>
            <a:r>
              <a:rPr lang="en-US" sz="2600" b="0" dirty="0" smtClean="0"/>
              <a:t>and fee.</a:t>
            </a:r>
          </a:p>
        </p:txBody>
      </p:sp>
      <p:pic>
        <p:nvPicPr>
          <p:cNvPr id="5125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811184"/>
            <a:ext cx="1537854" cy="15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e Phuc Lu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e Phuc Lu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9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smtClean="0"/>
              <a:t>Propose scenario</a:t>
            </a:r>
            <a:endParaRPr lang="en-US" sz="3000" b="1" dirty="0"/>
          </a:p>
        </p:txBody>
      </p:sp>
      <p:pic>
        <p:nvPicPr>
          <p:cNvPr id="3074" name="Picture 2" descr="C:\Users\Le Phuc Lu\Desktop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8" y="3276600"/>
            <a:ext cx="2635426" cy="60960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 Phuc Lu\Desktop\gu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" y="1220065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85" y="1170058"/>
            <a:ext cx="13000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 Phuc Lu\Desktop\ad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50" y="47010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e Phuc Lu\Desktop\sta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" y="5046923"/>
            <a:ext cx="1491869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 descr="zsfbsbzsfZSBsdb"/>
          <p:cNvCxnSpPr/>
          <p:nvPr/>
        </p:nvCxnSpPr>
        <p:spPr>
          <a:xfrm flipV="1">
            <a:off x="1343668" y="3969243"/>
            <a:ext cx="2590800" cy="17240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71308">
            <a:off x="565068" y="4301732"/>
            <a:ext cx="3361980" cy="509587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Manage journey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information, request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545721">
            <a:off x="2458998" y="2374094"/>
            <a:ext cx="1626536" cy="36933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Post request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 descr="zsfbsbzsfZSBsdb"/>
          <p:cNvCxnSpPr/>
          <p:nvPr/>
        </p:nvCxnSpPr>
        <p:spPr>
          <a:xfrm>
            <a:off x="1125030" y="2313058"/>
            <a:ext cx="3370770" cy="878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 descr="zsfbsbzsfZSBsdb"/>
          <p:cNvCxnSpPr/>
          <p:nvPr/>
        </p:nvCxnSpPr>
        <p:spPr>
          <a:xfrm flipH="1">
            <a:off x="1528485" y="4245450"/>
            <a:ext cx="2592379" cy="1691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zsfbsbzsfZSBsdb"/>
          <p:cNvCxnSpPr/>
          <p:nvPr/>
        </p:nvCxnSpPr>
        <p:spPr>
          <a:xfrm flipH="1" flipV="1">
            <a:off x="4811661" y="4020228"/>
            <a:ext cx="3059062" cy="1313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zsfbsbzsfZSBsdb"/>
          <p:cNvCxnSpPr/>
          <p:nvPr/>
        </p:nvCxnSpPr>
        <p:spPr>
          <a:xfrm>
            <a:off x="2475554" y="1705932"/>
            <a:ext cx="3542762" cy="356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3337" y="1208054"/>
            <a:ext cx="32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[Optional] Payment online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276540">
            <a:off x="5834105" y="4071076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services,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 descr="zsfbsbzsfZSBsdb"/>
          <p:cNvCxnSpPr/>
          <p:nvPr/>
        </p:nvCxnSpPr>
        <p:spPr>
          <a:xfrm>
            <a:off x="4572000" y="4361782"/>
            <a:ext cx="3298723" cy="13314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zsfbsbzsfZSBsdb"/>
          <p:cNvCxnSpPr/>
          <p:nvPr/>
        </p:nvCxnSpPr>
        <p:spPr>
          <a:xfrm flipH="1">
            <a:off x="4572000" y="2133600"/>
            <a:ext cx="3026770" cy="10575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267208" y="5302332"/>
            <a:ext cx="2913602" cy="390937"/>
          </a:xfrm>
        </p:spPr>
        <p:txBody>
          <a:bodyPr/>
          <a:lstStyle/>
          <a:p>
            <a:pPr marL="0" indent="0" algn="r"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mechanism </a:t>
            </a:r>
            <a:br>
              <a:rPr lang="en-US" sz="1800" b="0" dirty="0" smtClean="0">
                <a:solidFill>
                  <a:srgbClr val="0070C0"/>
                </a:solidFill>
              </a:rPr>
            </a:br>
            <a:r>
              <a:rPr lang="en-US" sz="1800" b="0" dirty="0" smtClean="0">
                <a:solidFill>
                  <a:srgbClr val="0070C0"/>
                </a:solidFill>
              </a:rPr>
              <a:t>to manage</a:t>
            </a:r>
          </a:p>
        </p:txBody>
      </p:sp>
      <p:sp>
        <p:nvSpPr>
          <p:cNvPr id="62" name="Rectangle 61"/>
          <p:cNvSpPr/>
          <p:nvPr/>
        </p:nvSpPr>
        <p:spPr>
          <a:xfrm rot="20485478">
            <a:off x="5771940" y="2622613"/>
            <a:ext cx="204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Notify payment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information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 descr="zsfbsbzsfZSBsdb"/>
          <p:cNvCxnSpPr/>
          <p:nvPr/>
        </p:nvCxnSpPr>
        <p:spPr>
          <a:xfrm flipH="1" flipV="1">
            <a:off x="554463" y="2438400"/>
            <a:ext cx="2874537" cy="7527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 bwMode="auto">
          <a:xfrm rot="850062">
            <a:off x="85574" y="2952385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Provide delivery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0" dirty="0" smtClean="0">
                <a:solidFill>
                  <a:srgbClr val="0070C0"/>
                </a:solidFill>
              </a:rPr>
              <a:t>service, tracking request</a:t>
            </a:r>
          </a:p>
        </p:txBody>
      </p:sp>
      <p:pic>
        <p:nvPicPr>
          <p:cNvPr id="5122" name="Picture 2" descr="C:\Users\Le Phuc Lu\Desktop\paypal-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15" y="1044500"/>
            <a:ext cx="1906535" cy="10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 Phuc Lu\Desktop\Cap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23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229235" y="5358607"/>
            <a:ext cx="2913602" cy="3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0070C0"/>
                </a:solidFill>
              </a:rPr>
              <a:t>Provide mechanism </a:t>
            </a:r>
            <a:br>
              <a:rPr lang="en-US" sz="1800" b="0" dirty="0">
                <a:solidFill>
                  <a:srgbClr val="0070C0"/>
                </a:solidFill>
              </a:rPr>
            </a:br>
            <a:r>
              <a:rPr lang="en-US" sz="1800" b="0" dirty="0">
                <a:solidFill>
                  <a:srgbClr val="0070C0"/>
                </a:solidFill>
              </a:rPr>
              <a:t>to manage</a:t>
            </a:r>
          </a:p>
        </p:txBody>
      </p:sp>
    </p:spTree>
    <p:extLst>
      <p:ext uri="{BB962C8B-B14F-4D97-AF65-F5344CB8AC3E}">
        <p14:creationId xmlns:p14="http://schemas.microsoft.com/office/powerpoint/2010/main" val="14195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6" grpId="0"/>
      <p:bldP spid="39" grpId="0"/>
      <p:bldP spid="57" grpId="0" build="p"/>
      <p:bldP spid="62" grpId="0"/>
      <p:bldP spid="69" grpId="0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534400" cy="67151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Technology &amp; development </a:t>
            </a:r>
            <a:br>
              <a:rPr lang="en-US" b="1" dirty="0" smtClean="0"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atin typeface="Segoe UI" pitchFamily="34" charset="0"/>
                <a:cs typeface="Segoe UI" pitchFamily="34" charset="0"/>
              </a:rPr>
              <a:t>environment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71895"/>
            <a:ext cx="2011680" cy="1562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8" y="1524000"/>
            <a:ext cx="2011680" cy="201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07675"/>
            <a:ext cx="2011680" cy="1828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41" y="4099953"/>
            <a:ext cx="2560320" cy="160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136521"/>
            <a:ext cx="2011680" cy="1399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9953"/>
            <a:ext cx="2560320" cy="1356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99953"/>
            <a:ext cx="2560320" cy="192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410" name="Picture 2" descr="C:\Users\Le Phuc Lu\Desktop\Captu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 Phuc Lu\Desktop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0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Some definitions</a:t>
            </a:r>
            <a:endParaRPr lang="en-US" sz="3000" b="1" dirty="0"/>
          </a:p>
        </p:txBody>
      </p:sp>
      <p:sp>
        <p:nvSpPr>
          <p:cNvPr id="4" name="Oval 3"/>
          <p:cNvSpPr/>
          <p:nvPr/>
        </p:nvSpPr>
        <p:spPr>
          <a:xfrm>
            <a:off x="533400" y="2528455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Cà</a:t>
            </a:r>
            <a:r>
              <a:rPr lang="en-US" b="1" dirty="0" smtClean="0"/>
              <a:t> Mau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78584" y="2542309"/>
            <a:ext cx="12192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Sài</a:t>
            </a:r>
            <a:r>
              <a:rPr lang="en-US" b="1" dirty="0" smtClean="0"/>
              <a:t> </a:t>
            </a:r>
            <a:r>
              <a:rPr lang="en-US" b="1" dirty="0" err="1" smtClean="0"/>
              <a:t>Gòn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7696200" y="2074718"/>
            <a:ext cx="1066800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Đà</a:t>
            </a:r>
            <a:r>
              <a:rPr lang="en-US" b="1" dirty="0" smtClean="0"/>
              <a:t> </a:t>
            </a:r>
            <a:r>
              <a:rPr lang="en-US" b="1" dirty="0" err="1" smtClean="0"/>
              <a:t>Lạt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680855" y="2376054"/>
            <a:ext cx="1080655" cy="76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Thơ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STATIONS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 flipV="1">
            <a:off x="1752600" y="2757054"/>
            <a:ext cx="928255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5" idx="2"/>
          </p:cNvCxnSpPr>
          <p:nvPr/>
        </p:nvCxnSpPr>
        <p:spPr>
          <a:xfrm>
            <a:off x="3761510" y="2757054"/>
            <a:ext cx="1517074" cy="16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 flipV="1">
            <a:off x="6497784" y="2455718"/>
            <a:ext cx="1198416" cy="46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233055" y="2408052"/>
            <a:ext cx="7227751" cy="617534"/>
          </a:xfrm>
          <a:custGeom>
            <a:avLst/>
            <a:gdLst>
              <a:gd name="connsiteX0" fmla="*/ 0 w 7227751"/>
              <a:gd name="connsiteY0" fmla="*/ 542966 h 617534"/>
              <a:gd name="connsiteX1" fmla="*/ 1953490 w 7227751"/>
              <a:gd name="connsiteY1" fmla="*/ 349003 h 617534"/>
              <a:gd name="connsiteX2" fmla="*/ 4641272 w 7227751"/>
              <a:gd name="connsiteY2" fmla="*/ 612239 h 617534"/>
              <a:gd name="connsiteX3" fmla="*/ 6996545 w 7227751"/>
              <a:gd name="connsiteY3" fmla="*/ 58057 h 617534"/>
              <a:gd name="connsiteX4" fmla="*/ 7010400 w 7227751"/>
              <a:gd name="connsiteY4" fmla="*/ 44203 h 61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7751" h="617534">
                <a:moveTo>
                  <a:pt x="0" y="542966"/>
                </a:moveTo>
                <a:cubicBezTo>
                  <a:pt x="589972" y="440212"/>
                  <a:pt x="1179945" y="337458"/>
                  <a:pt x="1953490" y="349003"/>
                </a:cubicBezTo>
                <a:cubicBezTo>
                  <a:pt x="2727035" y="360548"/>
                  <a:pt x="3800763" y="660730"/>
                  <a:pt x="4641272" y="612239"/>
                </a:cubicBezTo>
                <a:cubicBezTo>
                  <a:pt x="5481781" y="563748"/>
                  <a:pt x="6601690" y="152730"/>
                  <a:pt x="6996545" y="58057"/>
                </a:cubicBezTo>
                <a:cubicBezTo>
                  <a:pt x="7391400" y="-36616"/>
                  <a:pt x="7200900" y="3793"/>
                  <a:pt x="7010400" y="44203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Le Phuc Lu\Desktop\coa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3505200"/>
            <a:ext cx="76676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" name="Snip Single Corner Rectangle 3072"/>
          <p:cNvSpPr/>
          <p:nvPr/>
        </p:nvSpPr>
        <p:spPr>
          <a:xfrm>
            <a:off x="718054" y="4419600"/>
            <a:ext cx="1242364" cy="581891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7:00 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6" name="Rounded Rectangle 3075"/>
          <p:cNvSpPr/>
          <p:nvPr/>
        </p:nvSpPr>
        <p:spPr>
          <a:xfrm>
            <a:off x="1526381" y="17629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178 km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84372" y="1915390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3h</a:t>
            </a:r>
          </a:p>
          <a:p>
            <a:pPr algn="ctr"/>
            <a:r>
              <a:rPr lang="en-US" dirty="0" smtClean="0"/>
              <a:t>169 km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248400" y="1752599"/>
            <a:ext cx="1175256" cy="6234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8h</a:t>
            </a:r>
          </a:p>
          <a:p>
            <a:pPr algn="ctr"/>
            <a:r>
              <a:rPr lang="en-US" dirty="0" smtClean="0"/>
              <a:t>308 km</a:t>
            </a:r>
            <a:endParaRPr lang="en-US" dirty="0"/>
          </a:p>
        </p:txBody>
      </p:sp>
      <p:sp>
        <p:nvSpPr>
          <p:cNvPr id="71" name="Snip Single Corner Rectangle 70"/>
          <p:cNvSpPr/>
          <p:nvPr/>
        </p:nvSpPr>
        <p:spPr>
          <a:xfrm>
            <a:off x="480362" y="4376015"/>
            <a:ext cx="2008910" cy="708603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7:00 AM 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07 May 2014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STAGES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ROUTES</a:t>
            </a:r>
            <a:endParaRPr lang="en-US" sz="2400" b="1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COACHES</a:t>
            </a:r>
            <a:endParaRPr lang="en-US" sz="2400" b="1" dirty="0"/>
          </a:p>
        </p:txBody>
      </p:sp>
      <p:sp>
        <p:nvSpPr>
          <p:cNvPr id="3077" name="Rounded Rectangle 3076"/>
          <p:cNvSpPr/>
          <p:nvPr/>
        </p:nvSpPr>
        <p:spPr>
          <a:xfrm>
            <a:off x="1865708" y="3589336"/>
            <a:ext cx="1715691" cy="6096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 </a:t>
            </a:r>
          </a:p>
          <a:p>
            <a:pPr algn="ctr"/>
            <a:r>
              <a:rPr lang="en-US" dirty="0" smtClean="0"/>
              <a:t>(L x W x H)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666999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SCHEDULES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2680855" y="5153891"/>
            <a:ext cx="381000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TRIPS</a:t>
            </a:r>
            <a:endParaRPr lang="en-US" sz="2400" b="1" dirty="0"/>
          </a:p>
        </p:txBody>
      </p:sp>
      <p:pic>
        <p:nvPicPr>
          <p:cNvPr id="10242" name="Picture 2" descr="C:\Users\Le Phuc Lu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04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e Phuc Lu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73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80469 -0.06782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60" grpId="0" animBg="1"/>
      <p:bldP spid="3073" grpId="0" animBg="1"/>
      <p:bldP spid="3076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3077" grpId="0" animBg="1"/>
      <p:bldP spid="3077" grpId="1" animBg="1"/>
      <p:bldP spid="76" grpId="0" animBg="1"/>
      <p:bldP spid="76" grpId="1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Problems</a:t>
            </a:r>
            <a:endParaRPr lang="en-US" sz="3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6387"/>
              </p:ext>
            </p:extLst>
          </p:nvPr>
        </p:nvGraphicFramePr>
        <p:xfrm>
          <a:off x="304803" y="1515745"/>
          <a:ext cx="8610596" cy="1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1"/>
                <a:gridCol w="1275644"/>
                <a:gridCol w="1378151"/>
                <a:gridCol w="1298423"/>
                <a:gridCol w="1107318"/>
                <a:gridCol w="12954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Trip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Cà</a:t>
                      </a:r>
                      <a:r>
                        <a:rPr lang="en-US" baseline="0" dirty="0" smtClean="0"/>
                        <a:t> Mau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Thơ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Volume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657600"/>
            <a:ext cx="82365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1481B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400" b="0" dirty="0" smtClean="0"/>
              <a:t>Requests (from A to B)</a:t>
            </a:r>
          </a:p>
          <a:p>
            <a:pPr marL="514350" indent="-514350">
              <a:buAutoNum type="arabicParenBoth"/>
            </a:pPr>
            <a:r>
              <a:rPr lang="en-US" sz="2400" b="0" dirty="0" smtClean="0"/>
              <a:t> </a:t>
            </a:r>
            <a:r>
              <a:rPr lang="en-US" sz="2400" b="0" dirty="0" err="1" smtClean="0"/>
              <a:t>Cà</a:t>
            </a:r>
            <a:r>
              <a:rPr lang="en-US" sz="2400" b="0" dirty="0" smtClean="0"/>
              <a:t> Mau –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: 30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Cần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Thơ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: 40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sz="2400" b="0" dirty="0"/>
              <a:t>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Lạt</a:t>
            </a:r>
            <a:r>
              <a:rPr lang="en-US" sz="2400" b="0" dirty="0" smtClean="0"/>
              <a:t> – </a:t>
            </a:r>
            <a:r>
              <a:rPr lang="en-US" sz="2400" b="0" dirty="0" err="1" smtClean="0"/>
              <a:t>Đà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Nẵng</a:t>
            </a:r>
            <a:r>
              <a:rPr lang="en-US" sz="2400" b="0" dirty="0" smtClean="0"/>
              <a:t>: 50 dm</a:t>
            </a:r>
            <a:r>
              <a:rPr lang="en-US" sz="2400" b="0" baseline="30000" dirty="0" smtClean="0"/>
              <a:t>3</a:t>
            </a:r>
            <a:r>
              <a:rPr lang="en-US" sz="2400" b="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Assign</a:t>
            </a:r>
            <a:r>
              <a:rPr lang="en-US" sz="2400" b="0" dirty="0" smtClean="0"/>
              <a:t> these </a:t>
            </a:r>
            <a:r>
              <a:rPr lang="en-US" sz="2400" i="1" dirty="0" smtClean="0"/>
              <a:t>requests</a:t>
            </a:r>
            <a:r>
              <a:rPr lang="en-US" sz="2400" b="0" dirty="0" smtClean="0"/>
              <a:t> that satisfying </a:t>
            </a:r>
            <a:r>
              <a:rPr lang="en-US" sz="2400" i="1" dirty="0" smtClean="0"/>
              <a:t>constraints</a:t>
            </a:r>
            <a:r>
              <a:rPr lang="en-US" sz="2400" b="0" dirty="0" smtClean="0"/>
              <a:t> about: volume, time,… to get maximum revenue.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pic>
        <p:nvPicPr>
          <p:cNvPr id="11266" name="Picture 2" descr="C:\Users\Le Phuc Lu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27" y="6619875"/>
            <a:ext cx="1676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 Phuc Lu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828800" cy="2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7200" y="63246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2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1458</TotalTime>
  <Words>632</Words>
  <Application>Microsoft Office PowerPoint</Application>
  <PresentationFormat>On-screen Show (4:3)</PresentationFormat>
  <Paragraphs>156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sample</vt:lpstr>
      <vt:lpstr>Image</vt:lpstr>
      <vt:lpstr>  A web-based application that manages the activities of delivery service system  by coach</vt:lpstr>
      <vt:lpstr>Team members</vt:lpstr>
      <vt:lpstr>Outline</vt:lpstr>
      <vt:lpstr>Scenario problems</vt:lpstr>
      <vt:lpstr>Actors of system</vt:lpstr>
      <vt:lpstr>Propose scenario</vt:lpstr>
      <vt:lpstr>Technology &amp; development  environment</vt:lpstr>
      <vt:lpstr>Some definitions</vt:lpstr>
      <vt:lpstr>Problems</vt:lpstr>
      <vt:lpstr>Three main steps</vt:lpstr>
      <vt:lpstr>Find path</vt:lpstr>
      <vt:lpstr>Find routes and trips</vt:lpstr>
      <vt:lpstr>Self evaluation</vt:lpstr>
      <vt:lpstr>Feature of new system</vt:lpstr>
      <vt:lpstr>Constraints of new system</vt:lpstr>
      <vt:lpstr>DEMONSTRATION</vt:lpstr>
      <vt:lpstr>Future plan</vt:lpstr>
      <vt:lpstr>Thanks for  your listening! Q&amp;A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439</cp:revision>
  <dcterms:created xsi:type="dcterms:W3CDTF">2011-02-23T16:47:03Z</dcterms:created>
  <dcterms:modified xsi:type="dcterms:W3CDTF">2014-05-06T07:24:52Z</dcterms:modified>
</cp:coreProperties>
</file>