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17EA-0A47-475B-9CE2-61BBD17C3321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43C7D-E9E7-4C11-AA4E-2BC52818E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Image" r:id="rId15" imgW="6311111" imgH="1155148" progId="">
                  <p:embed/>
                </p:oleObj>
              </mc:Choice>
              <mc:Fallback>
                <p:oleObj name="Image" r:id="rId15" imgW="6311111" imgH="1155148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0A48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F528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6E1E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3391"/>
            <a:ext cx="4572000" cy="36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Phuc Lu\Desktop\image\Chuyển phát nhanh hỏa tốc tại Cầu Giấ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536"/>
            <a:ext cx="4572000" cy="36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517" y="2008909"/>
            <a:ext cx="8222673" cy="2514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5000" dirty="0" err="1" smtClean="0">
                <a:solidFill>
                  <a:srgbClr val="FFFF00"/>
                </a:solidFill>
              </a:rPr>
              <a:t>iDeliver</a:t>
            </a:r>
            <a:r>
              <a:rPr lang="en-US" sz="5000" dirty="0" smtClean="0">
                <a:solidFill>
                  <a:srgbClr val="FFFF00"/>
                </a:solidFill>
              </a:rPr>
              <a:t/>
            </a:r>
            <a:br>
              <a:rPr lang="en-US" sz="5000" dirty="0" smtClean="0">
                <a:solidFill>
                  <a:srgbClr val="FFFF00"/>
                </a:solidFill>
              </a:rPr>
            </a:br>
            <a:r>
              <a:rPr lang="en-US" sz="5000" dirty="0" smtClean="0">
                <a:solidFill>
                  <a:srgbClr val="FFFF00"/>
                </a:solidFill>
              </a:rPr>
              <a:t>Algorithm description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0" y="48006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SPRING 2014 -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18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276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747712"/>
          </a:xfrm>
        </p:spPr>
        <p:txBody>
          <a:bodyPr/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600" b="0" dirty="0"/>
              <a:t> </a:t>
            </a:r>
            <a:r>
              <a:rPr lang="en-US" sz="2600" b="0" dirty="0" smtClean="0"/>
              <a:t>The center has some known </a:t>
            </a:r>
            <a:r>
              <a:rPr lang="en-US" sz="2600" i="1" dirty="0" smtClean="0"/>
              <a:t>stations</a:t>
            </a:r>
            <a:r>
              <a:rPr lang="en-US" sz="2600" b="0" dirty="0" smtClean="0"/>
              <a:t>, </a:t>
            </a:r>
            <a:r>
              <a:rPr lang="en-US" sz="2600" i="1" dirty="0" smtClean="0"/>
              <a:t>stages</a:t>
            </a:r>
            <a:r>
              <a:rPr lang="en-US" sz="2600" b="0" dirty="0" smtClean="0"/>
              <a:t> connect 2 </a:t>
            </a:r>
            <a:r>
              <a:rPr lang="en-US" sz="2600" i="1" dirty="0" smtClean="0"/>
              <a:t>station</a:t>
            </a:r>
            <a:r>
              <a:rPr lang="en-US" sz="2600" b="0" dirty="0" smtClean="0"/>
              <a:t>, </a:t>
            </a:r>
            <a:r>
              <a:rPr lang="en-US" sz="2600" i="1" dirty="0" smtClean="0"/>
              <a:t>routes</a:t>
            </a:r>
            <a:r>
              <a:rPr lang="en-US" sz="2600" b="0" dirty="0" smtClean="0"/>
              <a:t> include some </a:t>
            </a:r>
            <a:r>
              <a:rPr lang="en-US" sz="2600" i="1" dirty="0" smtClean="0"/>
              <a:t>stages</a:t>
            </a:r>
            <a:r>
              <a:rPr lang="en-US" sz="2600" b="0" dirty="0" smtClean="0"/>
              <a:t> and </a:t>
            </a:r>
            <a:r>
              <a:rPr lang="en-US" sz="2600" i="1" dirty="0" smtClean="0"/>
              <a:t>trips</a:t>
            </a:r>
            <a:r>
              <a:rPr lang="en-US" sz="2600" b="0" dirty="0" smtClean="0"/>
              <a:t> run on </a:t>
            </a:r>
            <a:r>
              <a:rPr lang="en-US" sz="2600" i="1" dirty="0" smtClean="0"/>
              <a:t>routes</a:t>
            </a:r>
            <a:r>
              <a:rPr lang="en-US" sz="2600" b="0" dirty="0" smtClean="0"/>
              <a:t> base on the </a:t>
            </a:r>
            <a:r>
              <a:rPr lang="en-US" sz="2600" i="1" dirty="0" smtClean="0"/>
              <a:t>schedule</a:t>
            </a:r>
            <a:r>
              <a:rPr lang="en-US" sz="2600" b="0" dirty="0" smtClean="0"/>
              <a:t>.</a:t>
            </a:r>
            <a:endParaRPr lang="en-US" sz="2600" b="0" dirty="0" smtClean="0"/>
          </a:p>
          <a:p>
            <a:r>
              <a:rPr lang="en-US" sz="2600" b="0" dirty="0" smtClean="0"/>
              <a:t> Some customer posts </a:t>
            </a:r>
            <a:r>
              <a:rPr lang="en-US" sz="2600" i="1" dirty="0" smtClean="0"/>
              <a:t>request</a:t>
            </a:r>
            <a:r>
              <a:rPr lang="en-US" sz="2600" b="0" dirty="0" smtClean="0"/>
              <a:t> </a:t>
            </a:r>
            <a:r>
              <a:rPr lang="en-US" sz="2600" b="0" dirty="0" smtClean="0"/>
              <a:t>(from station A to station B).</a:t>
            </a:r>
            <a:endParaRPr lang="en-US" sz="2600" b="0" dirty="0" smtClean="0"/>
          </a:p>
          <a:p>
            <a:r>
              <a:rPr lang="en-US" sz="2600" b="0" dirty="0" smtClean="0"/>
              <a:t> The problem is how to </a:t>
            </a:r>
            <a:r>
              <a:rPr lang="en-US" sz="2600" dirty="0" smtClean="0">
                <a:solidFill>
                  <a:srgbClr val="FF0000"/>
                </a:solidFill>
              </a:rPr>
              <a:t>assign</a:t>
            </a:r>
            <a:r>
              <a:rPr lang="en-US" sz="2600" b="0" dirty="0" smtClean="0"/>
              <a:t> </a:t>
            </a:r>
            <a:r>
              <a:rPr lang="en-US" sz="2600" b="0" dirty="0" smtClean="0"/>
              <a:t>all </a:t>
            </a:r>
            <a:r>
              <a:rPr lang="en-US" sz="2600" b="0" dirty="0" smtClean="0"/>
              <a:t>requests to right trips that satisfying the constraints (</a:t>
            </a:r>
            <a:r>
              <a:rPr lang="en-US" sz="2600" i="1" dirty="0" smtClean="0"/>
              <a:t>volume</a:t>
            </a:r>
            <a:r>
              <a:rPr lang="en-US" sz="2600" b="0" dirty="0" smtClean="0"/>
              <a:t>, </a:t>
            </a:r>
            <a:r>
              <a:rPr lang="en-US" sz="2600" i="1" dirty="0" smtClean="0"/>
              <a:t>weight</a:t>
            </a:r>
            <a:r>
              <a:rPr lang="en-US" sz="2600" b="0" dirty="0" smtClean="0"/>
              <a:t>, </a:t>
            </a:r>
            <a:r>
              <a:rPr lang="en-US" sz="2600" i="1" dirty="0" smtClean="0"/>
              <a:t>time</a:t>
            </a:r>
            <a:r>
              <a:rPr lang="en-US" sz="2600" b="0" dirty="0" smtClean="0"/>
              <a:t>, …)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2897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30775"/>
          </a:xfrm>
        </p:spPr>
        <p:txBody>
          <a:bodyPr/>
          <a:lstStyle/>
          <a:p>
            <a:r>
              <a:rPr lang="en-US" sz="2500" b="0" dirty="0" smtClean="0"/>
              <a:t> Build the </a:t>
            </a:r>
            <a:r>
              <a:rPr lang="en-US" sz="2500" dirty="0" smtClean="0"/>
              <a:t>graph </a:t>
            </a:r>
            <a:r>
              <a:rPr lang="en-US" sz="2500" b="0" dirty="0" smtClean="0"/>
              <a:t>and </a:t>
            </a:r>
            <a:r>
              <a:rPr lang="en-US" sz="2500" b="0" dirty="0"/>
              <a:t>u</a:t>
            </a:r>
            <a:r>
              <a:rPr lang="en-US" sz="2500" b="0" dirty="0" smtClean="0"/>
              <a:t>se </a:t>
            </a:r>
            <a:r>
              <a:rPr lang="en-US" sz="2500" i="1" dirty="0" smtClean="0"/>
              <a:t>Breath First </a:t>
            </a:r>
            <a:r>
              <a:rPr lang="en-US" sz="2500" i="1" dirty="0" smtClean="0"/>
              <a:t>Search</a:t>
            </a:r>
            <a:r>
              <a:rPr lang="en-US" sz="2500" b="0" dirty="0" smtClean="0"/>
              <a:t> </a:t>
            </a:r>
            <a:r>
              <a:rPr lang="en-US" sz="2500" b="0" dirty="0" smtClean="0"/>
              <a:t>algorithm to find some </a:t>
            </a:r>
            <a:r>
              <a:rPr lang="en-US" sz="2500" b="0" dirty="0" smtClean="0"/>
              <a:t>ways.</a:t>
            </a:r>
            <a:endParaRPr lang="en-US" sz="2500" b="0" dirty="0" smtClean="0"/>
          </a:p>
          <a:p>
            <a:r>
              <a:rPr lang="en-US" sz="2500" b="0" dirty="0"/>
              <a:t> </a:t>
            </a:r>
            <a:r>
              <a:rPr lang="en-US" sz="2500" b="0" dirty="0" smtClean="0"/>
              <a:t>For each way, consider 3 cases to find solution: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1 trip on 1 route</a:t>
            </a:r>
            <a:r>
              <a:rPr lang="en-US" sz="25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trips on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routes (just consider the start and end station of the route).</a:t>
            </a:r>
          </a:p>
          <a:p>
            <a:pPr>
              <a:buFont typeface="Arial" pitchFamily="34" charset="0"/>
              <a:buChar char="•"/>
            </a:pPr>
            <a:r>
              <a:rPr lang="en-US" sz="2500" b="0" dirty="0" smtClean="0"/>
              <a:t>Travel by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trips on </a:t>
            </a:r>
            <a:r>
              <a:rPr lang="en-US" sz="2500" i="1" dirty="0" smtClean="0"/>
              <a:t>multiple</a:t>
            </a:r>
            <a:r>
              <a:rPr lang="en-US" sz="2500" b="0" dirty="0" smtClean="0"/>
              <a:t> routes (consider the middle stations on the route).</a:t>
            </a:r>
            <a:endParaRPr lang="en-US" sz="2500" b="0" dirty="0"/>
          </a:p>
        </p:txBody>
      </p:sp>
    </p:spTree>
    <p:extLst>
      <p:ext uri="{BB962C8B-B14F-4D97-AF65-F5344CB8AC3E}">
        <p14:creationId xmlns:p14="http://schemas.microsoft.com/office/powerpoint/2010/main" val="10697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0" dirty="0" smtClean="0"/>
              <a:t> Find the way:</a:t>
            </a:r>
          </a:p>
          <a:p>
            <a:pPr>
              <a:buFontTx/>
              <a:buChar char="-"/>
            </a:pPr>
            <a:r>
              <a:rPr lang="en-US" sz="2700" b="0" dirty="0" smtClean="0"/>
              <a:t>Modify </a:t>
            </a:r>
            <a:r>
              <a:rPr lang="en-US" sz="2700" i="1" dirty="0" smtClean="0"/>
              <a:t>BFS</a:t>
            </a:r>
            <a:r>
              <a:rPr lang="en-US" sz="2700" b="0" dirty="0" smtClean="0"/>
              <a:t> for not only finding just one way but also finding </a:t>
            </a:r>
            <a:r>
              <a:rPr lang="en-US" sz="2700" i="1" dirty="0" smtClean="0"/>
              <a:t>some more ways </a:t>
            </a:r>
            <a:r>
              <a:rPr lang="en-US" sz="2700" b="0" dirty="0" smtClean="0"/>
              <a:t>(the number of ways is not more than a constant) for select the best one.</a:t>
            </a:r>
          </a:p>
          <a:p>
            <a:pPr>
              <a:buFontTx/>
              <a:buChar char="-"/>
            </a:pPr>
            <a:r>
              <a:rPr lang="en-US" sz="2700" b="0" dirty="0" smtClean="0"/>
              <a:t>For each way, </a:t>
            </a:r>
            <a:r>
              <a:rPr lang="en-US" sz="2700" i="1" dirty="0" smtClean="0"/>
              <a:t>check the direction </a:t>
            </a:r>
            <a:r>
              <a:rPr lang="en-US" sz="2700" b="0" dirty="0" smtClean="0"/>
              <a:t>not backward base on theirs </a:t>
            </a:r>
            <a:r>
              <a:rPr lang="en-US" sz="2700" i="1" dirty="0" smtClean="0"/>
              <a:t>longitude</a:t>
            </a:r>
            <a:r>
              <a:rPr lang="en-US" sz="2700" b="0" dirty="0" smtClean="0"/>
              <a:t> and </a:t>
            </a:r>
            <a:r>
              <a:rPr lang="en-US" sz="2700" i="1" dirty="0" smtClean="0"/>
              <a:t>latitude</a:t>
            </a:r>
            <a:r>
              <a:rPr lang="en-US" sz="2700" b="0" dirty="0" smtClean="0"/>
              <a:t> of station.</a:t>
            </a:r>
            <a:endParaRPr lang="en-US" sz="2700" b="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5800" y="6044045"/>
            <a:ext cx="1828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5167745"/>
            <a:ext cx="1295400" cy="876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91200" y="4724400"/>
            <a:ext cx="1524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48400" y="4724400"/>
            <a:ext cx="10668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7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3403 L 0.21667 -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1111 L 0.16666 -0.127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393825"/>
            <a:ext cx="8423564" cy="3406775"/>
          </a:xfrm>
        </p:spPr>
        <p:txBody>
          <a:bodyPr/>
          <a:lstStyle/>
          <a:p>
            <a:r>
              <a:rPr lang="en-US" sz="2700" b="0" dirty="0" smtClean="0"/>
              <a:t> Find solution for each found way: using heuristic idea, try to find:</a:t>
            </a:r>
          </a:p>
          <a:p>
            <a:pPr>
              <a:buFontTx/>
              <a:buChar char="-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One route </a:t>
            </a:r>
            <a:r>
              <a:rPr lang="en-US" sz="2700" b="0" dirty="0" smtClean="0"/>
              <a:t>for </a:t>
            </a:r>
            <a:r>
              <a:rPr lang="en-US" sz="2700" i="1" dirty="0" smtClean="0"/>
              <a:t>each stages </a:t>
            </a:r>
            <a:r>
              <a:rPr lang="en-US" sz="2700" b="0" dirty="0" smtClean="0"/>
              <a:t>of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Two routes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Three routes </a:t>
            </a:r>
            <a:r>
              <a:rPr lang="en-US" sz="2700" b="0" dirty="0" smtClean="0"/>
              <a:t>for all way.</a:t>
            </a:r>
          </a:p>
          <a:p>
            <a:pPr>
              <a:buFontTx/>
              <a:buChar char="-"/>
            </a:pPr>
            <a:r>
              <a:rPr lang="en-US" sz="2700" i="1" dirty="0" smtClean="0"/>
              <a:t>Four routes </a:t>
            </a:r>
            <a:r>
              <a:rPr lang="en-US" sz="2700" b="0" dirty="0" smtClean="0"/>
              <a:t>for all way</a:t>
            </a:r>
            <a:r>
              <a:rPr lang="en-US" sz="2700" b="0" dirty="0" smtClean="0"/>
              <a:t>.</a:t>
            </a:r>
            <a:endParaRPr lang="en-US" sz="2700" b="0" dirty="0" smtClean="0"/>
          </a:p>
        </p:txBody>
      </p:sp>
      <p:sp>
        <p:nvSpPr>
          <p:cNvPr id="4" name="Oval 3"/>
          <p:cNvSpPr/>
          <p:nvPr/>
        </p:nvSpPr>
        <p:spPr>
          <a:xfrm>
            <a:off x="457200" y="54864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28655" y="5181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019800" y="56388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001000" y="515042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Freeform 8"/>
          <p:cNvSpPr/>
          <p:nvPr/>
        </p:nvSpPr>
        <p:spPr>
          <a:xfrm>
            <a:off x="983673" y="5472363"/>
            <a:ext cx="7342909" cy="616813"/>
          </a:xfrm>
          <a:custGeom>
            <a:avLst/>
            <a:gdLst>
              <a:gd name="connsiteX0" fmla="*/ 0 w 7342909"/>
              <a:gd name="connsiteY0" fmla="*/ 277273 h 616813"/>
              <a:gd name="connsiteX1" fmla="*/ 1634836 w 7342909"/>
              <a:gd name="connsiteY1" fmla="*/ 609782 h 616813"/>
              <a:gd name="connsiteX2" fmla="*/ 3629891 w 7342909"/>
              <a:gd name="connsiteY2" fmla="*/ 182 h 616813"/>
              <a:gd name="connsiteX3" fmla="*/ 5417127 w 7342909"/>
              <a:gd name="connsiteY3" fmla="*/ 540510 h 616813"/>
              <a:gd name="connsiteX4" fmla="*/ 7342909 w 7342909"/>
              <a:gd name="connsiteY4" fmla="*/ 69455 h 61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2909" h="616813">
                <a:moveTo>
                  <a:pt x="0" y="277273"/>
                </a:moveTo>
                <a:cubicBezTo>
                  <a:pt x="514927" y="466618"/>
                  <a:pt x="1029854" y="655964"/>
                  <a:pt x="1634836" y="609782"/>
                </a:cubicBezTo>
                <a:cubicBezTo>
                  <a:pt x="2239818" y="563600"/>
                  <a:pt x="2999509" y="11727"/>
                  <a:pt x="3629891" y="182"/>
                </a:cubicBezTo>
                <a:cubicBezTo>
                  <a:pt x="4260273" y="-11363"/>
                  <a:pt x="4798291" y="528965"/>
                  <a:pt x="5417127" y="540510"/>
                </a:cubicBezTo>
                <a:cubicBezTo>
                  <a:pt x="6035963" y="552056"/>
                  <a:pt x="6689436" y="310755"/>
                  <a:pt x="7342909" y="6945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flipV="1">
            <a:off x="1107608" y="5981700"/>
            <a:ext cx="1483192" cy="900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6" idx="2"/>
          </p:cNvCxnSpPr>
          <p:nvPr/>
        </p:nvCxnSpPr>
        <p:spPr>
          <a:xfrm flipV="1">
            <a:off x="2971800" y="5524500"/>
            <a:ext cx="1156855" cy="4572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2"/>
          </p:cNvCxnSpPr>
          <p:nvPr/>
        </p:nvCxnSpPr>
        <p:spPr>
          <a:xfrm>
            <a:off x="4890655" y="5472363"/>
            <a:ext cx="1129145" cy="509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7"/>
            <a:endCxn id="8" idx="2"/>
          </p:cNvCxnSpPr>
          <p:nvPr/>
        </p:nvCxnSpPr>
        <p:spPr>
          <a:xfrm flipV="1">
            <a:off x="6670208" y="5493327"/>
            <a:ext cx="1330792" cy="24590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942109" y="5569527"/>
            <a:ext cx="3532909" cy="568053"/>
          </a:xfrm>
          <a:custGeom>
            <a:avLst/>
            <a:gdLst>
              <a:gd name="connsiteX0" fmla="*/ 0 w 3532909"/>
              <a:gd name="connsiteY0" fmla="*/ 346364 h 568053"/>
              <a:gd name="connsiteX1" fmla="*/ 1634836 w 3532909"/>
              <a:gd name="connsiteY1" fmla="*/ 554182 h 568053"/>
              <a:gd name="connsiteX2" fmla="*/ 3532909 w 3532909"/>
              <a:gd name="connsiteY2" fmla="*/ 0 h 5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909" h="568053">
                <a:moveTo>
                  <a:pt x="0" y="346364"/>
                </a:moveTo>
                <a:cubicBezTo>
                  <a:pt x="523009" y="479136"/>
                  <a:pt x="1046018" y="611909"/>
                  <a:pt x="1634836" y="554182"/>
                </a:cubicBezTo>
                <a:cubicBezTo>
                  <a:pt x="2223654" y="496455"/>
                  <a:pt x="2878281" y="248227"/>
                  <a:pt x="3532909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890655" y="5302393"/>
            <a:ext cx="3546763" cy="652032"/>
          </a:xfrm>
          <a:custGeom>
            <a:avLst/>
            <a:gdLst>
              <a:gd name="connsiteX0" fmla="*/ 0 w 3546763"/>
              <a:gd name="connsiteY0" fmla="*/ 110837 h 652032"/>
              <a:gd name="connsiteX1" fmla="*/ 1759527 w 3546763"/>
              <a:gd name="connsiteY1" fmla="*/ 651164 h 652032"/>
              <a:gd name="connsiteX2" fmla="*/ 3546763 w 3546763"/>
              <a:gd name="connsiteY2" fmla="*/ 0 h 652032"/>
              <a:gd name="connsiteX3" fmla="*/ 3546763 w 3546763"/>
              <a:gd name="connsiteY3" fmla="*/ 0 h 65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6763" h="652032">
                <a:moveTo>
                  <a:pt x="0" y="110837"/>
                </a:moveTo>
                <a:cubicBezTo>
                  <a:pt x="584200" y="390237"/>
                  <a:pt x="1168400" y="669637"/>
                  <a:pt x="1759527" y="651164"/>
                </a:cubicBezTo>
                <a:cubicBezTo>
                  <a:pt x="2350654" y="632691"/>
                  <a:pt x="3546763" y="0"/>
                  <a:pt x="3546763" y="0"/>
                </a:cubicBezTo>
                <a:lnTo>
                  <a:pt x="3546763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Detail solution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0" dirty="0" smtClean="0"/>
              <a:t>For each found solution, sort base on </a:t>
            </a:r>
            <a:r>
              <a:rPr lang="en-US" sz="3000" i="1" dirty="0" smtClean="0"/>
              <a:t>some criteria</a:t>
            </a:r>
            <a:r>
              <a:rPr lang="en-US" sz="3000" b="0" dirty="0" smtClean="0"/>
              <a:t>: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arrival time of last trip</a:t>
            </a:r>
            <a:r>
              <a:rPr lang="en-US" sz="3000" b="0" dirty="0" smtClean="0"/>
              <a:t>.</a:t>
            </a:r>
          </a:p>
          <a:p>
            <a:pPr>
              <a:buFontTx/>
              <a:buChar char="-"/>
            </a:pPr>
            <a:r>
              <a:rPr lang="en-US" sz="3000" i="1" dirty="0" smtClean="0"/>
              <a:t>The</a:t>
            </a:r>
            <a:r>
              <a:rPr lang="en-US" sz="3000" b="0" dirty="0" smtClean="0"/>
              <a:t> </a:t>
            </a:r>
            <a:r>
              <a:rPr lang="en-US" sz="3000" i="1" dirty="0" smtClean="0"/>
              <a:t>number of used trips</a:t>
            </a:r>
            <a:r>
              <a:rPr lang="en-US" sz="3000" b="0" dirty="0" smtClean="0"/>
              <a:t>.</a:t>
            </a:r>
            <a:endParaRPr lang="en-US" sz="3000" b="0" dirty="0"/>
          </a:p>
          <a:p>
            <a:pPr marL="0" indent="0">
              <a:buNone/>
            </a:pPr>
            <a:r>
              <a:rPr lang="en-US" sz="3000" b="0" dirty="0" smtClean="0"/>
              <a:t>Then choose the first solution of list with best fit all constraint</a:t>
            </a:r>
            <a:r>
              <a:rPr lang="en-US" sz="3000" b="0" dirty="0" smtClean="0"/>
              <a:t>.</a:t>
            </a:r>
            <a:endParaRPr lang="en-US" sz="3000" b="0" dirty="0" smtClean="0"/>
          </a:p>
        </p:txBody>
      </p:sp>
    </p:spTree>
    <p:extLst>
      <p:ext uri="{BB962C8B-B14F-4D97-AF65-F5344CB8AC3E}">
        <p14:creationId xmlns:p14="http://schemas.microsoft.com/office/powerpoint/2010/main" val="17133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Positive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b="0" dirty="0" smtClean="0"/>
              <a:t>Use </a:t>
            </a:r>
            <a:r>
              <a:rPr lang="en-US" sz="2700" i="1" dirty="0" smtClean="0"/>
              <a:t>greedy idea </a:t>
            </a:r>
            <a:r>
              <a:rPr lang="en-US" sz="2700" b="0" dirty="0" smtClean="0"/>
              <a:t>for almost steps of algorithm so fast to find out the solution and it meet the </a:t>
            </a:r>
            <a:r>
              <a:rPr lang="en-US" sz="2700" i="1" dirty="0" smtClean="0"/>
              <a:t>local optimal </a:t>
            </a:r>
            <a:r>
              <a:rPr lang="en-US" sz="2700" b="0" dirty="0" smtClean="0"/>
              <a:t>of the given optimization problem.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Some </a:t>
            </a:r>
            <a:r>
              <a:rPr lang="en-US" sz="2700" i="1" dirty="0" smtClean="0"/>
              <a:t>list </a:t>
            </a:r>
            <a:r>
              <a:rPr lang="en-US" sz="2700" i="1" dirty="0" smtClean="0"/>
              <a:t>data </a:t>
            </a:r>
            <a:r>
              <a:rPr lang="en-US" sz="2700" b="0" dirty="0" smtClean="0"/>
              <a:t>use for</a:t>
            </a:r>
            <a:r>
              <a:rPr lang="en-US" sz="2700" b="0" dirty="0" smtClean="0"/>
              <a:t> </a:t>
            </a:r>
            <a:r>
              <a:rPr lang="en-US" sz="2700" b="0" dirty="0" smtClean="0"/>
              <a:t>the first request is </a:t>
            </a:r>
            <a:r>
              <a:rPr lang="en-US" sz="2700" i="1" dirty="0" smtClean="0"/>
              <a:t>used for all next request</a:t>
            </a:r>
            <a:r>
              <a:rPr lang="en-US" sz="2700" b="0" dirty="0" smtClean="0"/>
              <a:t>.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Estimate </a:t>
            </a:r>
            <a:r>
              <a:rPr lang="en-US" sz="2700" i="1" dirty="0" smtClean="0"/>
              <a:t>complexity of algorithm</a:t>
            </a:r>
            <a:r>
              <a:rPr lang="en-US" sz="2700" b="0" i="1" dirty="0" smtClean="0"/>
              <a:t> </a:t>
            </a:r>
            <a:r>
              <a:rPr lang="en-US" sz="2700" b="0" dirty="0" smtClean="0"/>
              <a:t>are:</a:t>
            </a:r>
          </a:p>
          <a:p>
            <a:pPr marL="0" indent="0" algn="ctr">
              <a:buNone/>
            </a:pPr>
            <a:r>
              <a:rPr lang="en-US" sz="2700" b="0" dirty="0" smtClean="0"/>
              <a:t>O(</a:t>
            </a:r>
            <a:r>
              <a:rPr lang="en-US" sz="2700" b="0" dirty="0" err="1" smtClean="0"/>
              <a:t>a|V</a:t>
            </a:r>
            <a:r>
              <a:rPr lang="en-US" sz="2700" b="0" dirty="0" smtClean="0"/>
              <a:t>||E| + |S|^4).</a:t>
            </a:r>
          </a:p>
          <a:p>
            <a:pPr marL="0" indent="0">
              <a:buNone/>
            </a:pPr>
            <a:r>
              <a:rPr lang="en-US" sz="2700" b="0" dirty="0" smtClean="0"/>
              <a:t>with |S| be the length of stage found for packaging the request.</a:t>
            </a:r>
          </a:p>
          <a:p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687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Negative of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382000" cy="4930775"/>
          </a:xfrm>
        </p:spPr>
        <p:txBody>
          <a:bodyPr/>
          <a:lstStyle/>
          <a:p>
            <a:r>
              <a:rPr lang="en-US" sz="2700" dirty="0" smtClean="0"/>
              <a:t> </a:t>
            </a:r>
            <a:r>
              <a:rPr lang="en-US" sz="2700" b="0" dirty="0" smtClean="0"/>
              <a:t>The step of algorithm are </a:t>
            </a:r>
            <a:r>
              <a:rPr lang="en-US" sz="2700" i="1" dirty="0" smtClean="0"/>
              <a:t>separately performed</a:t>
            </a:r>
            <a:r>
              <a:rPr lang="en-US" sz="2700" b="0" dirty="0" smtClean="0"/>
              <a:t> so in some case, the solution exist but can not be found (tricky or special case).</a:t>
            </a:r>
          </a:p>
          <a:p>
            <a:r>
              <a:rPr lang="en-US" sz="2700" b="0" dirty="0"/>
              <a:t> </a:t>
            </a:r>
            <a:r>
              <a:rPr lang="en-US" sz="2700" i="1" dirty="0" smtClean="0"/>
              <a:t>Data are listed all </a:t>
            </a:r>
            <a:r>
              <a:rPr lang="en-US" sz="2700" b="0" dirty="0" smtClean="0"/>
              <a:t>from database so reducing the time of action. </a:t>
            </a:r>
          </a:p>
          <a:p>
            <a:r>
              <a:rPr lang="en-US" sz="2700" b="0" dirty="0"/>
              <a:t> </a:t>
            </a:r>
            <a:r>
              <a:rPr lang="en-US" sz="2700" b="0" dirty="0" smtClean="0"/>
              <a:t>Some step of algorithm can be implemented better to reduce the complexity but </a:t>
            </a:r>
            <a:r>
              <a:rPr lang="en-US" sz="2700" i="1" dirty="0" smtClean="0"/>
              <a:t>still not have </a:t>
            </a:r>
            <a:r>
              <a:rPr lang="en-US" sz="2700" i="1" dirty="0" smtClean="0"/>
              <a:t>done</a:t>
            </a:r>
            <a:r>
              <a:rPr lang="en-US" sz="2700" b="0" dirty="0"/>
              <a:t>.</a:t>
            </a:r>
            <a:endParaRPr lang="en-US" sz="2700" b="0" dirty="0" smtClean="0"/>
          </a:p>
        </p:txBody>
      </p:sp>
    </p:spTree>
    <p:extLst>
      <p:ext uri="{BB962C8B-B14F-4D97-AF65-F5344CB8AC3E}">
        <p14:creationId xmlns:p14="http://schemas.microsoft.com/office/powerpoint/2010/main" val="33688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end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THANKS FOR LISTENING!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23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cdb2004108l</Template>
  <TotalTime>906</TotalTime>
  <Words>441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sample</vt:lpstr>
      <vt:lpstr>Image</vt:lpstr>
      <vt:lpstr>iDeliver Algorithm description</vt:lpstr>
      <vt:lpstr>Introduction</vt:lpstr>
      <vt:lpstr>Solution</vt:lpstr>
      <vt:lpstr>Detail solution</vt:lpstr>
      <vt:lpstr>Detail solution</vt:lpstr>
      <vt:lpstr>Detail solution</vt:lpstr>
      <vt:lpstr>Positive of algorithm</vt:lpstr>
      <vt:lpstr>Negative of algorithm</vt:lpstr>
      <vt:lpstr>The end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parts (fields) of message: </dc:title>
  <dc:creator>LuLP60563</dc:creator>
  <cp:lastModifiedBy>Le Phuc Lu</cp:lastModifiedBy>
  <cp:revision>141</cp:revision>
  <dcterms:created xsi:type="dcterms:W3CDTF">2011-02-23T16:47:03Z</dcterms:created>
  <dcterms:modified xsi:type="dcterms:W3CDTF">2014-04-08T05:24:11Z</dcterms:modified>
</cp:coreProperties>
</file>