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3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8" r:id="rId17"/>
    <p:sldId id="279" r:id="rId18"/>
    <p:sldId id="27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5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Current scenario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Less training </a:t>
          </a:r>
        </a:p>
        <a:p>
          <a:pPr algn="l"/>
          <a:r>
            <a:rPr lang="en-US" dirty="0" smtClean="0"/>
            <a:t>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88468" custLinFactNeighborY="514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1CE4440B-ACFD-4E9C-BC40-22D78780364F}" type="presOf" srcId="{05E60817-EFBA-4CC3-8B8F-0ECECFB367D9}" destId="{C632C227-C807-4180-903E-236519F6CDD7}" srcOrd="0" destOrd="0" presId="urn:microsoft.com/office/officeart/2005/8/layout/pList1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C74DF28-7931-4F0C-9075-FE61263C5352}" type="presOf" srcId="{0F39D0A9-867D-45C6-A3EE-B1D7599D7259}" destId="{937B735E-E19D-454F-8B0F-8811B9BF27A1}" srcOrd="0" destOrd="0" presId="urn:microsoft.com/office/officeart/2005/8/layout/pList1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D5997111-46E3-4A1B-8967-127869E82F15}" type="presOf" srcId="{1027CA06-C869-4AC2-82BB-D2431DBA93A9}" destId="{EFA395D9-DAC9-4DBC-9700-CD1D30DAEBCA}" srcOrd="0" destOrd="0" presId="urn:microsoft.com/office/officeart/2005/8/layout/pList1"/>
    <dgm:cxn modelId="{8AD15B8F-747C-47E6-9BD3-5C4AEECF5B4A}" type="presOf" srcId="{C56EDCCC-B488-45AD-903B-A23FABCF550E}" destId="{7018EBF4-3588-4686-A9BD-8F739CCCD4AD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0E03BB93-E917-46DD-9145-C46FB81B6129}" type="presParOf" srcId="{EDDE1776-3C43-45C0-AFFF-2BE66953306B}" destId="{6E700440-355F-490D-B0EB-CF017ED41C01}" srcOrd="0" destOrd="0" presId="urn:microsoft.com/office/officeart/2005/8/layout/pList1"/>
    <dgm:cxn modelId="{ADD1DD56-6CEF-496B-B8A0-884CBE9DD961}" type="presParOf" srcId="{6E700440-355F-490D-B0EB-CF017ED41C01}" destId="{EEF51702-864D-4C77-A34E-907E56444CA3}" srcOrd="0" destOrd="0" presId="urn:microsoft.com/office/officeart/2005/8/layout/pList1"/>
    <dgm:cxn modelId="{1BB5EE4E-E6C8-4496-9C4E-98ED11DD9A6E}" type="presParOf" srcId="{6E700440-355F-490D-B0EB-CF017ED41C01}" destId="{937B735E-E19D-454F-8B0F-8811B9BF27A1}" srcOrd="1" destOrd="0" presId="urn:microsoft.com/office/officeart/2005/8/layout/pList1"/>
    <dgm:cxn modelId="{480D35A1-9AFD-4DD5-BD01-2A73EB66F067}" type="presParOf" srcId="{EDDE1776-3C43-45C0-AFFF-2BE66953306B}" destId="{C632C227-C807-4180-903E-236519F6CDD7}" srcOrd="1" destOrd="0" presId="urn:microsoft.com/office/officeart/2005/8/layout/pList1"/>
    <dgm:cxn modelId="{6C33A8D1-0209-460C-946E-7A60D2E49D13}" type="presParOf" srcId="{EDDE1776-3C43-45C0-AFFF-2BE66953306B}" destId="{040481FA-D387-43CB-A3F8-BF767FA94A9F}" srcOrd="2" destOrd="0" presId="urn:microsoft.com/office/officeart/2005/8/layout/pList1"/>
    <dgm:cxn modelId="{4D37F66B-45BF-42E3-88E6-AF989828D782}" type="presParOf" srcId="{040481FA-D387-43CB-A3F8-BF767FA94A9F}" destId="{4AEC347F-63D0-461D-BB55-83E9C562A291}" srcOrd="0" destOrd="0" presId="urn:microsoft.com/office/officeart/2005/8/layout/pList1"/>
    <dgm:cxn modelId="{83D0410D-AA06-47D1-BDE2-75280134CA6C}" type="presParOf" srcId="{040481FA-D387-43CB-A3F8-BF767FA94A9F}" destId="{EFA395D9-DAC9-4DBC-9700-CD1D30DAEBCA}" srcOrd="1" destOrd="0" presId="urn:microsoft.com/office/officeart/2005/8/layout/pList1"/>
    <dgm:cxn modelId="{7A7E0BD3-2ABB-48C3-A172-FBA0716F7F00}" type="presParOf" srcId="{EDDE1776-3C43-45C0-AFFF-2BE66953306B}" destId="{7018EBF4-3588-4686-A9BD-8F739CCCD4AD}" srcOrd="3" destOrd="0" presId="urn:microsoft.com/office/officeart/2005/8/layout/pList1"/>
    <dgm:cxn modelId="{FB20D7C7-5510-4A82-B37B-19979F93522C}" type="presParOf" srcId="{EDDE1776-3C43-45C0-AFFF-2BE66953306B}" destId="{BA5BBCAC-27E5-42D6-BBD7-7C6524D43BC4}" srcOrd="4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5" destOrd="0" presId="urn:microsoft.com/office/officeart/2005/8/layout/pList1"/>
    <dgm:cxn modelId="{DF56C3C0-D753-4B2B-9FE4-5794501FAE10}" type="presParOf" srcId="{EDDE1776-3C43-45C0-AFFF-2BE66953306B}" destId="{740EE94D-5974-4A33-B3C3-AF74EED08481}" srcOrd="6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scenario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0" y="1905006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training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3.jp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check if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starts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 smtClean="0"/>
              <a:t>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that starts/ends at stations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can be delivered by </a:t>
            </a:r>
            <a:r>
              <a:rPr lang="en-US" sz="2700" dirty="0" smtClean="0"/>
              <a:t>multiple trips</a:t>
            </a:r>
            <a:r>
              <a:rPr lang="en-US" sz="2700" b="0" dirty="0" smtClean="0"/>
              <a:t> and its may be </a:t>
            </a:r>
            <a:r>
              <a:rPr lang="en-US" sz="2700" dirty="0" smtClean="0"/>
              <a:t>transferred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  <p:pic>
        <p:nvPicPr>
          <p:cNvPr id="1229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list of found solutions, sort them 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  <p:pic>
        <p:nvPicPr>
          <p:cNvPr id="14338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b="0" dirty="0" smtClean="0"/>
              <a:t>Use </a:t>
            </a:r>
            <a:r>
              <a:rPr lang="en-US" sz="2600" i="1" dirty="0" smtClean="0"/>
              <a:t>greedy thinking </a:t>
            </a:r>
            <a:r>
              <a:rPr lang="en-US" sz="2600" b="0" dirty="0" smtClean="0"/>
              <a:t>so fast to find out </a:t>
            </a:r>
            <a:r>
              <a:rPr lang="en-US" sz="2600" i="1" dirty="0" smtClean="0"/>
              <a:t>local optimal </a:t>
            </a:r>
            <a:r>
              <a:rPr lang="en-US" sz="2600" b="0" dirty="0" smtClean="0"/>
              <a:t>solution of given problem.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Some </a:t>
            </a:r>
            <a:r>
              <a:rPr lang="en-US" sz="2600" i="1" dirty="0" smtClean="0"/>
              <a:t>list data </a:t>
            </a:r>
            <a:r>
              <a:rPr lang="en-US" sz="2600" b="0" dirty="0" smtClean="0"/>
              <a:t>use for the one request is </a:t>
            </a:r>
            <a:r>
              <a:rPr lang="en-US" sz="2600" i="1" dirty="0" smtClean="0"/>
              <a:t>used for all next request</a:t>
            </a:r>
            <a:r>
              <a:rPr lang="en-US" sz="2600" b="0" dirty="0" smtClean="0"/>
              <a:t>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Estimate </a:t>
            </a:r>
            <a:r>
              <a:rPr lang="en-US" sz="2600" i="1" dirty="0" smtClean="0"/>
              <a:t>complexity of algorithm</a:t>
            </a:r>
            <a:r>
              <a:rPr lang="en-US" sz="2600" b="0" i="1" dirty="0"/>
              <a:t>:</a:t>
            </a:r>
            <a:endParaRPr lang="en-US" sz="2600" b="0" dirty="0" smtClean="0"/>
          </a:p>
          <a:p>
            <a:pPr marL="0" indent="0" algn="ctr">
              <a:buNone/>
            </a:pPr>
            <a:r>
              <a:rPr lang="en-US" sz="2600" b="0" dirty="0" smtClean="0"/>
              <a:t>O((</a:t>
            </a:r>
            <a:r>
              <a:rPr lang="en-US" sz="2600" b="0" dirty="0" err="1" smtClean="0"/>
              <a:t>k|V</a:t>
            </a:r>
            <a:r>
              <a:rPr lang="en-US" sz="2600" b="0" dirty="0" smtClean="0"/>
              <a:t>||E|</a:t>
            </a:r>
            <a:r>
              <a:rPr lang="en-US" sz="2600" b="0" baseline="30000" dirty="0" smtClean="0"/>
              <a:t>2</a:t>
            </a:r>
            <a:r>
              <a:rPr lang="en-US" sz="2600" b="0" dirty="0" smtClean="0"/>
              <a:t> +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600" b="0" dirty="0" smtClean="0"/>
              <a:t>with |T|, |R|, |S|, |I| are number of trips, routes, stages and requests.</a:t>
            </a:r>
          </a:p>
          <a:p>
            <a:endParaRPr lang="en-US" sz="2600" b="0" dirty="0"/>
          </a:p>
        </p:txBody>
      </p:sp>
      <p:pic>
        <p:nvPicPr>
          <p:cNvPr id="1536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  <p:pic>
        <p:nvPicPr>
          <p:cNvPr id="16386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184058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Current scenario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05348"/>
              </p:ext>
            </p:extLst>
          </p:nvPr>
        </p:nvGraphicFramePr>
        <p:xfrm>
          <a:off x="457200" y="2362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514600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4267200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312" y="593659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115199" y="5091257"/>
            <a:ext cx="2913602" cy="3909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0" smtClean="0">
                <a:solidFill>
                  <a:srgbClr val="0070C0"/>
                </a:solidFill>
              </a:rPr>
              <a:t>Provide mechanism to manage</a:t>
            </a:r>
            <a:endParaRPr lang="en-US" sz="1800" b="0" dirty="0" smtClean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direction </a:t>
            </a:r>
            <a:r>
              <a:rPr lang="en-US" sz="2600" b="0" dirty="0" smtClean="0"/>
              <a:t>is not 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 Condition: 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26688"/>
              </p:ext>
            </p:extLst>
          </p:nvPr>
        </p:nvGraphicFramePr>
        <p:xfrm>
          <a:off x="2971800" y="4267200"/>
          <a:ext cx="2320636" cy="7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320636" cy="74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" name="Picture 105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1316</TotalTime>
  <Words>712</Words>
  <Application>Microsoft Office PowerPoint</Application>
  <PresentationFormat>On-screen Show (4:3)</PresentationFormat>
  <Paragraphs>167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Current scenario</vt:lpstr>
      <vt:lpstr>Actors of system</vt:lpstr>
      <vt:lpstr>Propose scenario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Technology &amp; development  environment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410</cp:revision>
  <dcterms:created xsi:type="dcterms:W3CDTF">2011-02-23T16:47:03Z</dcterms:created>
  <dcterms:modified xsi:type="dcterms:W3CDTF">2014-05-03T03:54:46Z</dcterms:modified>
</cp:coreProperties>
</file>