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747712"/>
          </a:xfrm>
        </p:spPr>
        <p:txBody>
          <a:bodyPr/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600" b="0" dirty="0"/>
              <a:t> </a:t>
            </a:r>
            <a:r>
              <a:rPr lang="en-US" sz="2600" b="0" dirty="0" smtClean="0"/>
              <a:t>The center has some known </a:t>
            </a:r>
            <a:r>
              <a:rPr lang="en-US" sz="2600" i="1" dirty="0" smtClean="0"/>
              <a:t>stations</a:t>
            </a:r>
            <a:r>
              <a:rPr lang="en-US" sz="2600" b="0" dirty="0" smtClean="0"/>
              <a:t>, </a:t>
            </a:r>
            <a:r>
              <a:rPr lang="en-US" sz="2600" i="1" dirty="0" smtClean="0"/>
              <a:t>stages</a:t>
            </a:r>
            <a:r>
              <a:rPr lang="en-US" sz="2600" b="0" dirty="0" smtClean="0"/>
              <a:t> connect 2 </a:t>
            </a:r>
            <a:r>
              <a:rPr lang="en-US" sz="2600" i="1" dirty="0" smtClean="0"/>
              <a:t>station</a:t>
            </a:r>
            <a:r>
              <a:rPr lang="en-US" sz="2600" b="0" dirty="0" smtClean="0"/>
              <a:t>, </a:t>
            </a:r>
            <a:r>
              <a:rPr lang="en-US" sz="2600" i="1" dirty="0" smtClean="0"/>
              <a:t>routes</a:t>
            </a:r>
            <a:r>
              <a:rPr lang="en-US" sz="2600" b="0" dirty="0" smtClean="0"/>
              <a:t> include some </a:t>
            </a:r>
            <a:r>
              <a:rPr lang="en-US" sz="2600" i="1" dirty="0" smtClean="0"/>
              <a:t>stages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trips</a:t>
            </a:r>
            <a:r>
              <a:rPr lang="en-US" sz="2600" b="0" dirty="0" smtClean="0"/>
              <a:t> run on </a:t>
            </a:r>
            <a:r>
              <a:rPr lang="en-US" sz="2600" i="1" dirty="0" smtClean="0"/>
              <a:t>routes</a:t>
            </a:r>
            <a:r>
              <a:rPr lang="en-US" sz="2600" b="0" dirty="0" smtClean="0"/>
              <a:t> base on the </a:t>
            </a:r>
            <a:r>
              <a:rPr lang="en-US" sz="2600" i="1" dirty="0" smtClean="0"/>
              <a:t>schedule</a:t>
            </a:r>
            <a:r>
              <a:rPr lang="en-US" sz="2600" b="0" dirty="0" smtClean="0"/>
              <a:t>.</a:t>
            </a:r>
          </a:p>
          <a:p>
            <a:r>
              <a:rPr lang="en-US" sz="2600" b="0" dirty="0" smtClean="0"/>
              <a:t> Some customer posts </a:t>
            </a:r>
            <a:r>
              <a:rPr lang="en-US" sz="2600" i="1" dirty="0" smtClean="0"/>
              <a:t>request</a:t>
            </a:r>
            <a:r>
              <a:rPr lang="en-US" sz="2600" b="0" dirty="0" smtClean="0"/>
              <a:t> (from station A to station B).</a:t>
            </a:r>
          </a:p>
          <a:p>
            <a:r>
              <a:rPr lang="en-US" sz="2600" b="0" dirty="0" smtClean="0"/>
              <a:t> The problem is how to </a:t>
            </a:r>
            <a:r>
              <a:rPr lang="en-US" sz="2600" dirty="0" smtClean="0">
                <a:solidFill>
                  <a:srgbClr val="FF0000"/>
                </a:solidFill>
              </a:rPr>
              <a:t>assign</a:t>
            </a:r>
            <a:r>
              <a:rPr lang="en-US" sz="2600" b="0" dirty="0" smtClean="0"/>
              <a:t> all requests to right trips that satisfying the constraints (</a:t>
            </a:r>
            <a:r>
              <a:rPr lang="en-US" sz="2600" i="1" dirty="0" smtClean="0"/>
              <a:t>volume</a:t>
            </a:r>
            <a:r>
              <a:rPr lang="en-US" sz="2600" b="0" dirty="0" smtClean="0"/>
              <a:t>, </a:t>
            </a:r>
            <a:r>
              <a:rPr lang="en-US" sz="2600" i="1" dirty="0" smtClean="0"/>
              <a:t>weight</a:t>
            </a:r>
            <a:r>
              <a:rPr lang="en-US" sz="2600" b="0" dirty="0" smtClean="0"/>
              <a:t>, </a:t>
            </a:r>
            <a:r>
              <a:rPr lang="en-US" sz="2600" i="1" dirty="0" smtClean="0"/>
              <a:t>time</a:t>
            </a:r>
            <a:r>
              <a:rPr lang="en-US" sz="2600" b="0" dirty="0" smtClean="0"/>
              <a:t>, …)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2897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30775"/>
          </a:xfrm>
        </p:spPr>
        <p:txBody>
          <a:bodyPr/>
          <a:lstStyle/>
          <a:p>
            <a:r>
              <a:rPr lang="en-US" sz="2500" b="0" dirty="0" smtClean="0"/>
              <a:t> Build the </a:t>
            </a:r>
            <a:r>
              <a:rPr lang="en-US" sz="2500" dirty="0" smtClean="0"/>
              <a:t>graph </a:t>
            </a:r>
            <a:r>
              <a:rPr lang="en-US" sz="2500" b="0" dirty="0" smtClean="0"/>
              <a:t>and </a:t>
            </a:r>
            <a:r>
              <a:rPr lang="en-US" sz="2500" b="0" dirty="0"/>
              <a:t>u</a:t>
            </a:r>
            <a:r>
              <a:rPr lang="en-US" sz="2500" b="0" dirty="0" smtClean="0"/>
              <a:t>se </a:t>
            </a:r>
            <a:r>
              <a:rPr lang="en-US" sz="2500" i="1" dirty="0" smtClean="0"/>
              <a:t>Breath First Search</a:t>
            </a:r>
            <a:r>
              <a:rPr lang="en-US" sz="2500" b="0" dirty="0" smtClean="0"/>
              <a:t> algorithm to find some ways.</a:t>
            </a:r>
          </a:p>
          <a:p>
            <a:r>
              <a:rPr lang="en-US" sz="2500" b="0" dirty="0"/>
              <a:t> </a:t>
            </a:r>
            <a:r>
              <a:rPr lang="en-US" sz="2500" b="0" dirty="0" smtClean="0"/>
              <a:t>For each way, consider 3 cases to find solution: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1 trip on 1 route</a:t>
            </a:r>
            <a:r>
              <a:rPr lang="en-US" sz="25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trips on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routes (just consider the start and end station of the route).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trips on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routes (consider the middle stations on the route).</a:t>
            </a:r>
            <a:endParaRPr lang="en-US" sz="2500" b="0" dirty="0"/>
          </a:p>
        </p:txBody>
      </p:sp>
    </p:spTree>
    <p:extLst>
      <p:ext uri="{BB962C8B-B14F-4D97-AF65-F5344CB8AC3E}">
        <p14:creationId xmlns:p14="http://schemas.microsoft.com/office/powerpoint/2010/main" val="10697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0" dirty="0" smtClean="0"/>
              <a:t> Find the way:</a:t>
            </a:r>
          </a:p>
          <a:p>
            <a:pPr>
              <a:buFontTx/>
              <a:buChar char="-"/>
            </a:pPr>
            <a:r>
              <a:rPr lang="en-US" sz="2700" b="0" dirty="0" smtClean="0"/>
              <a:t>Modify </a:t>
            </a:r>
            <a:r>
              <a:rPr lang="en-US" sz="2700" i="1" dirty="0" smtClean="0"/>
              <a:t>BFS</a:t>
            </a:r>
            <a:r>
              <a:rPr lang="en-US" sz="2700" b="0" dirty="0" smtClean="0"/>
              <a:t> for not only finding just one way but also finding </a:t>
            </a:r>
            <a:r>
              <a:rPr lang="en-US" sz="2700" i="1" dirty="0" smtClean="0"/>
              <a:t>some more ways </a:t>
            </a:r>
            <a:r>
              <a:rPr lang="en-US" sz="2700" b="0" dirty="0" smtClean="0"/>
              <a:t>(the number of ways is not more than a constant) for select the best one.</a:t>
            </a:r>
          </a:p>
          <a:p>
            <a:pPr>
              <a:buFontTx/>
              <a:buChar char="-"/>
            </a:pPr>
            <a:r>
              <a:rPr lang="en-US" sz="2700" b="0" dirty="0" smtClean="0"/>
              <a:t>For each way, </a:t>
            </a:r>
            <a:r>
              <a:rPr lang="en-US" sz="2700" i="1" dirty="0" smtClean="0"/>
              <a:t>check the direction </a:t>
            </a:r>
            <a:r>
              <a:rPr lang="en-US" sz="2700" b="0" dirty="0" smtClean="0"/>
              <a:t>not backward base on theirs </a:t>
            </a:r>
            <a:r>
              <a:rPr lang="en-US" sz="2700" i="1" dirty="0" smtClean="0"/>
              <a:t>longitude</a:t>
            </a:r>
            <a:r>
              <a:rPr lang="en-US" sz="2700" b="0" dirty="0" smtClean="0"/>
              <a:t> and </a:t>
            </a:r>
            <a:r>
              <a:rPr lang="en-US" sz="2700" i="1" dirty="0" smtClean="0"/>
              <a:t>latitude</a:t>
            </a:r>
            <a:r>
              <a:rPr lang="en-US" sz="2700" b="0" dirty="0" smtClean="0"/>
              <a:t> of station.</a:t>
            </a:r>
            <a:endParaRPr lang="en-US" sz="27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23564" cy="3406775"/>
          </a:xfrm>
        </p:spPr>
        <p:txBody>
          <a:bodyPr/>
          <a:lstStyle/>
          <a:p>
            <a:r>
              <a:rPr lang="en-US" sz="2700" b="0" dirty="0" smtClean="0"/>
              <a:t> Find solution for each found way: using heuristic idea, try to find:</a:t>
            </a:r>
          </a:p>
          <a:p>
            <a:pPr>
              <a:buFontTx/>
              <a:buChar char="-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Two routes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Three routes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Four routes </a:t>
            </a:r>
            <a:r>
              <a:rPr lang="en-US" sz="2700" b="0" dirty="0" smtClean="0"/>
              <a:t>for all way.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0" dirty="0" smtClean="0"/>
              <a:t>For each found solution, sort base on </a:t>
            </a:r>
            <a:r>
              <a:rPr lang="en-US" sz="3000" i="1" dirty="0" smtClean="0"/>
              <a:t>some criteria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constraint.</a:t>
            </a:r>
          </a:p>
        </p:txBody>
      </p:sp>
    </p:spTree>
    <p:extLst>
      <p:ext uri="{BB962C8B-B14F-4D97-AF65-F5344CB8AC3E}">
        <p14:creationId xmlns:p14="http://schemas.microsoft.com/office/powerpoint/2010/main" val="1713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0" dirty="0" smtClean="0"/>
              <a:t>Use </a:t>
            </a:r>
            <a:r>
              <a:rPr lang="en-US" sz="2700" i="1" dirty="0" smtClean="0"/>
              <a:t>greedy idea </a:t>
            </a:r>
            <a:r>
              <a:rPr lang="en-US" sz="2700" b="0" dirty="0" smtClean="0"/>
              <a:t>for almost steps of algorithm so fast to find out the solution and it meet the </a:t>
            </a:r>
            <a:r>
              <a:rPr lang="en-US" sz="2700" i="1" dirty="0" smtClean="0"/>
              <a:t>local optimal </a:t>
            </a:r>
            <a:r>
              <a:rPr lang="en-US" sz="2700" b="0" dirty="0" smtClean="0"/>
              <a:t>of the given optimization problem.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</a:t>
            </a:r>
            <a:r>
              <a:rPr lang="en-US" sz="2700" i="1" dirty="0" smtClean="0"/>
              <a:t>list data </a:t>
            </a:r>
            <a:r>
              <a:rPr lang="en-US" sz="2700" b="0" dirty="0" smtClean="0"/>
              <a:t>use for the first request is </a:t>
            </a:r>
            <a:r>
              <a:rPr lang="en-US" sz="2700" i="1" dirty="0" smtClean="0"/>
              <a:t>used for all next request</a:t>
            </a:r>
            <a:r>
              <a:rPr lang="en-US" sz="2700" b="0" dirty="0" smtClean="0"/>
              <a:t>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Estimate </a:t>
            </a:r>
            <a:r>
              <a:rPr lang="en-US" sz="2700" i="1" dirty="0" smtClean="0"/>
              <a:t>complexity of algorithm</a:t>
            </a:r>
            <a:r>
              <a:rPr lang="en-US" sz="2700" b="0" i="1" dirty="0" smtClean="0"/>
              <a:t> </a:t>
            </a:r>
            <a:r>
              <a:rPr lang="en-US" sz="2700" b="0" dirty="0" smtClean="0"/>
              <a:t>are:</a:t>
            </a:r>
          </a:p>
          <a:p>
            <a:pPr marL="0" indent="0" algn="ctr">
              <a:buNone/>
            </a:pPr>
            <a:r>
              <a:rPr lang="en-US" sz="2700" b="0" dirty="0" smtClean="0"/>
              <a:t>O(</a:t>
            </a:r>
            <a:r>
              <a:rPr lang="en-US" sz="2700" b="0" dirty="0" err="1" smtClean="0"/>
              <a:t>a|V</a:t>
            </a:r>
            <a:r>
              <a:rPr lang="en-US" sz="2700" b="0" dirty="0" smtClean="0"/>
              <a:t>||E| + |S|^4).</a:t>
            </a:r>
          </a:p>
          <a:p>
            <a:pPr marL="0" indent="0">
              <a:buNone/>
            </a:pPr>
            <a:r>
              <a:rPr lang="en-US" sz="2700" b="0" dirty="0" smtClean="0"/>
              <a:t>with |S| be the length of stage found for packaging the request.</a:t>
            </a:r>
          </a:p>
          <a:p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687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/>
              <a:t> </a:t>
            </a:r>
            <a:r>
              <a:rPr lang="en-US" sz="2700" i="1" dirty="0" smtClean="0"/>
              <a:t>Data are listed all </a:t>
            </a:r>
            <a:r>
              <a:rPr lang="en-US" sz="2700" b="0" dirty="0" smtClean="0"/>
              <a:t>from database so reducing the time of action. 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</p:spTree>
    <p:extLst>
      <p:ext uri="{BB962C8B-B14F-4D97-AF65-F5344CB8AC3E}">
        <p14:creationId xmlns:p14="http://schemas.microsoft.com/office/powerpoint/2010/main" val="33688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end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THANKS FOR LISTENING!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2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906</TotalTime>
  <Words>435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sample</vt:lpstr>
      <vt:lpstr>Image</vt:lpstr>
      <vt:lpstr>Introduction</vt:lpstr>
      <vt:lpstr>Solution</vt:lpstr>
      <vt:lpstr>Detail solution</vt:lpstr>
      <vt:lpstr>Detail solution</vt:lpstr>
      <vt:lpstr>Detail solution</vt:lpstr>
      <vt:lpstr>Positive of algorithm</vt:lpstr>
      <vt:lpstr>Negative of algorithm</vt:lpstr>
      <vt:lpstr>The end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Bảo Long</cp:lastModifiedBy>
  <cp:revision>142</cp:revision>
  <dcterms:created xsi:type="dcterms:W3CDTF">2011-02-23T16:47:03Z</dcterms:created>
  <dcterms:modified xsi:type="dcterms:W3CDTF">2014-04-24T09:41:22Z</dcterms:modified>
</cp:coreProperties>
</file>