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DFFEC3E-3187-4B80-83AF-65049BF3C8F8}" type="datetimeFigureOut">
              <a:rPr lang="en-US" smtClean="0"/>
              <a:t>02/01/2014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1168106-9165-473B-992A-402E53E6B8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vi-VN" sz="2800" dirty="0" smtClean="0">
                <a:latin typeface="+mj-lt"/>
              </a:rPr>
              <a:t>Capstone Project </a:t>
            </a:r>
          </a:p>
          <a:p>
            <a:endParaRPr lang="vi-VN" sz="2800" dirty="0" smtClean="0">
              <a:latin typeface="+mj-lt"/>
            </a:endParaRPr>
          </a:p>
          <a:p>
            <a:r>
              <a:rPr lang="vi-VN" sz="2800" dirty="0" smtClean="0">
                <a:latin typeface="+mj-lt"/>
              </a:rPr>
              <a:t>SE06.A </a:t>
            </a:r>
          </a:p>
          <a:p>
            <a:endParaRPr lang="vi-VN" sz="2800" dirty="0" smtClean="0">
              <a:latin typeface="+mj-lt"/>
            </a:endParaRPr>
          </a:p>
          <a:p>
            <a:r>
              <a:rPr lang="vi-VN" sz="2800" dirty="0" smtClean="0">
                <a:latin typeface="+mj-lt"/>
              </a:rPr>
              <a:t>Group 18</a:t>
            </a:r>
            <a:endParaRPr lang="en-US" sz="2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2362200"/>
            <a:ext cx="7543800" cy="1524000"/>
          </a:xfrm>
        </p:spPr>
        <p:txBody>
          <a:bodyPr>
            <a:normAutofit/>
          </a:bodyPr>
          <a:lstStyle/>
          <a:p>
            <a:r>
              <a:rPr lang="vi-VN" sz="6600" dirty="0" smtClean="0"/>
              <a:t>i-Deliver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206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technology</a:t>
            </a:r>
            <a:endParaRPr lang="en-US" sz="4000" dirty="0"/>
          </a:p>
        </p:txBody>
      </p:sp>
      <p:pic>
        <p:nvPicPr>
          <p:cNvPr id="5" name="Content Placeholder 4" descr="C:\Users\Le Phuc Lu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937186" cy="246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 Phuc Lu\Desktop\tortoisesv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58550"/>
            <a:ext cx="3948545" cy="23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-LDSJWYuVHc/T_FxTf6vYaI/AAAAAAAAAG4/XqcjbDDx7Y4/s1600/77-asp-net-mvc-4-codingcluster-74566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23517"/>
            <a:ext cx="3695701" cy="2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vi-VN" sz="3600" dirty="0" smtClean="0"/>
              <a:t>PROBLEM &amp; SOLUTION</a:t>
            </a:r>
          </a:p>
          <a:p>
            <a:pPr algn="ctr"/>
            <a:r>
              <a:rPr lang="vi-VN" sz="3600" dirty="0" smtClean="0"/>
              <a:t>INTRODUCTION </a:t>
            </a:r>
          </a:p>
          <a:p>
            <a:pPr algn="ctr"/>
            <a:r>
              <a:rPr lang="vi-VN" sz="3600" dirty="0" smtClean="0"/>
              <a:t>SYSTEM OVERALL &amp; ERD</a:t>
            </a:r>
          </a:p>
          <a:p>
            <a:pPr algn="ctr"/>
            <a:r>
              <a:rPr lang="vi-VN" sz="3600" dirty="0" smtClean="0"/>
              <a:t>ALGORITHMS</a:t>
            </a:r>
          </a:p>
          <a:p>
            <a:pPr algn="ctr"/>
            <a:r>
              <a:rPr lang="vi-VN" sz="3600" dirty="0" smtClean="0"/>
              <a:t>TECHNOLOGY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outline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66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vi-VN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Nowadays,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freight traffic between cities in a day is huge.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These</a:t>
            </a:r>
            <a:r>
              <a:rPr lang="vi-VN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passengers and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goods</a:t>
            </a:r>
            <a:r>
              <a:rPr lang="vi-VN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transporting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service providers </a:t>
            </a:r>
            <a:r>
              <a:rPr lang="vi-VN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have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handle a lot of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requests</a:t>
            </a:r>
            <a:r>
              <a:rPr lang="vi-VN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/orders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but all </a:t>
            </a:r>
            <a:r>
              <a:rPr lang="vi-VN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 them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still managed manually through papers and books. Managed by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vi-VN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his way may cause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false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information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vi-VN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requests</a:t>
            </a:r>
            <a:r>
              <a:rPr lang="vi-V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/orders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related issues.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Building a web-based application that manages the activities of delivery service system by coach</a:t>
            </a:r>
            <a:endParaRPr lang="en-US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solution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vi-VN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this system, customer can:</a:t>
            </a:r>
          </a:p>
          <a:p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register an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account 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and post their delivery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requests</a:t>
            </a:r>
            <a:endParaRPr lang="vi-VN" sz="3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comment, rating for the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endParaRPr lang="vi-VN" sz="3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searching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System overall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45720" indent="0">
              <a:buNone/>
            </a:pPr>
            <a:r>
              <a:rPr lang="vi-VN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this system, 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staff of delivery service center/company</a:t>
            </a:r>
            <a:r>
              <a:rPr lang="vi-VN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can:</a:t>
            </a:r>
          </a:p>
          <a:p>
            <a:r>
              <a:rPr lang="vi-VN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 user</a:t>
            </a:r>
          </a:p>
          <a:p>
            <a:r>
              <a:rPr lang="vi-VN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Manange transport fee</a:t>
            </a:r>
          </a:p>
          <a:p>
            <a:r>
              <a:rPr lang="vi-VN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Planning and schedule goods delivery</a:t>
            </a:r>
          </a:p>
          <a:p>
            <a:r>
              <a:rPr lang="vi-VN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Searching</a:t>
            </a:r>
          </a:p>
          <a:p>
            <a:r>
              <a:rPr lang="vi-VN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Statistic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System overall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54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System overall</a:t>
            </a:r>
            <a:endParaRPr lang="en-US" dirty="0"/>
          </a:p>
        </p:txBody>
      </p:sp>
      <p:pic>
        <p:nvPicPr>
          <p:cNvPr id="2050" name="Picture 2" descr="C:\Users\winvn_000\Google Drive\Ma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" y="1870075"/>
            <a:ext cx="80867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ERD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23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 smtClean="0"/>
              <a:t>Algorithms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23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107</TotalTime>
  <Words>143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i-Deliver</vt:lpstr>
      <vt:lpstr>outline</vt:lpstr>
      <vt:lpstr>problem</vt:lpstr>
      <vt:lpstr>solution</vt:lpstr>
      <vt:lpstr>System overall</vt:lpstr>
      <vt:lpstr>System overall</vt:lpstr>
      <vt:lpstr>System overall</vt:lpstr>
      <vt:lpstr>ERD</vt:lpstr>
      <vt:lpstr>Algorithms</vt:lpstr>
      <vt:lpstr>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i-Deliver</dc:title>
  <dc:creator>Bảo Long</dc:creator>
  <cp:lastModifiedBy>Bảo Long</cp:lastModifiedBy>
  <cp:revision>11</cp:revision>
  <dcterms:created xsi:type="dcterms:W3CDTF">2014-01-02T16:16:20Z</dcterms:created>
  <dcterms:modified xsi:type="dcterms:W3CDTF">2014-01-02T18:04:15Z</dcterms:modified>
</cp:coreProperties>
</file>