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3" r:id="rId20"/>
    <p:sldId id="308" r:id="rId21"/>
    <p:sldId id="274" r:id="rId22"/>
    <p:sldId id="290" r:id="rId23"/>
    <p:sldId id="275" r:id="rId24"/>
    <p:sldId id="302" r:id="rId25"/>
    <p:sldId id="295" r:id="rId26"/>
    <p:sldId id="296" r:id="rId27"/>
    <p:sldId id="298" r:id="rId28"/>
    <p:sldId id="299" r:id="rId29"/>
    <p:sldId id="300" r:id="rId30"/>
    <p:sldId id="301" r:id="rId31"/>
    <p:sldId id="278" r:id="rId32"/>
    <p:sldId id="291" r:id="rId33"/>
    <p:sldId id="292" r:id="rId34"/>
    <p:sldId id="288" r:id="rId35"/>
    <p:sldId id="297" r:id="rId36"/>
    <p:sldId id="294" r:id="rId37"/>
    <p:sldId id="293" r:id="rId38"/>
    <p:sldId id="306" r:id="rId39"/>
    <p:sldId id="307" r:id="rId40"/>
    <p:sldId id="279" r:id="rId41"/>
    <p:sldId id="303" r:id="rId42"/>
    <p:sldId id="280" r:id="rId43"/>
    <p:sldId id="281" r:id="rId44"/>
    <p:sldId id="282" r:id="rId45"/>
    <p:sldId id="283" r:id="rId46"/>
    <p:sldId id="284" r:id="rId47"/>
    <p:sldId id="305" r:id="rId48"/>
    <p:sldId id="285" r:id="rId49"/>
    <p:sldId id="2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DFF87-F5F6-4769-87DE-472378598340}"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D93649E-6DDF-48AF-8FCB-D15D61FFB19B}">
      <dgm:prSet/>
      <dgm:spPr/>
      <dgm:t>
        <a:bodyPr/>
        <a:lstStyle/>
        <a:p>
          <a:r>
            <a:rPr lang="en-US"/>
            <a:t>Section 2: BASIC FEATURES</a:t>
          </a:r>
        </a:p>
      </dgm:t>
    </dgm:pt>
    <dgm:pt modelId="{E9446867-AF35-4510-BA6D-CC7072AC7967}" type="parTrans" cxnId="{04120FC1-EFC4-49C7-8860-D168F38C31EB}">
      <dgm:prSet/>
      <dgm:spPr/>
      <dgm:t>
        <a:bodyPr/>
        <a:lstStyle/>
        <a:p>
          <a:endParaRPr lang="en-US"/>
        </a:p>
      </dgm:t>
    </dgm:pt>
    <dgm:pt modelId="{147A6E10-D1D9-4507-BEAD-08C3873A2321}" type="sibTrans" cxnId="{04120FC1-EFC4-49C7-8860-D168F38C31EB}">
      <dgm:prSet/>
      <dgm:spPr/>
      <dgm:t>
        <a:bodyPr/>
        <a:lstStyle/>
        <a:p>
          <a:endParaRPr lang="en-US"/>
        </a:p>
      </dgm:t>
    </dgm:pt>
    <dgm:pt modelId="{90F8D3C3-EF7C-41BF-B51A-DFAEAB60BE3F}">
      <dgm:prSet/>
      <dgm:spPr/>
      <dgm:t>
        <a:bodyPr/>
        <a:lstStyle/>
        <a:p>
          <a:r>
            <a:rPr lang="en-US"/>
            <a:t>Section 3: Tutorial</a:t>
          </a:r>
        </a:p>
      </dgm:t>
    </dgm:pt>
    <dgm:pt modelId="{E7D5E892-0CBD-4AAA-9950-F7E2442D245A}" type="parTrans" cxnId="{E0C86118-80EC-4C00-8B6E-375FE7FD007D}">
      <dgm:prSet/>
      <dgm:spPr/>
      <dgm:t>
        <a:bodyPr/>
        <a:lstStyle/>
        <a:p>
          <a:endParaRPr lang="en-US"/>
        </a:p>
      </dgm:t>
    </dgm:pt>
    <dgm:pt modelId="{F9DCFEDE-9282-4F0D-88CB-1106B479DE9D}" type="sibTrans" cxnId="{E0C86118-80EC-4C00-8B6E-375FE7FD007D}">
      <dgm:prSet/>
      <dgm:spPr/>
      <dgm:t>
        <a:bodyPr/>
        <a:lstStyle/>
        <a:p>
          <a:endParaRPr lang="en-US"/>
        </a:p>
      </dgm:t>
    </dgm:pt>
    <dgm:pt modelId="{E6D193C2-F7A7-41EB-83BB-36E48C917A31}">
      <dgm:prSet/>
      <dgm:spPr/>
      <dgm:t>
        <a:bodyPr/>
        <a:lstStyle/>
        <a:p>
          <a:r>
            <a:rPr lang="en-US"/>
            <a:t>Section 4: Evaluation</a:t>
          </a:r>
        </a:p>
      </dgm:t>
    </dgm:pt>
    <dgm:pt modelId="{ACB01D29-1A4B-4FD6-A906-F26482904808}" type="parTrans" cxnId="{59A2F187-6C26-4B1A-B09E-672A3800B729}">
      <dgm:prSet/>
      <dgm:spPr/>
      <dgm:t>
        <a:bodyPr/>
        <a:lstStyle/>
        <a:p>
          <a:endParaRPr lang="en-US"/>
        </a:p>
      </dgm:t>
    </dgm:pt>
    <dgm:pt modelId="{46E6C9BD-B248-449B-BD78-056CECC99655}" type="sibTrans" cxnId="{59A2F187-6C26-4B1A-B09E-672A3800B729}">
      <dgm:prSet/>
      <dgm:spPr/>
      <dgm:t>
        <a:bodyPr/>
        <a:lstStyle/>
        <a:p>
          <a:endParaRPr lang="en-US"/>
        </a:p>
      </dgm:t>
    </dgm:pt>
    <dgm:pt modelId="{D7B40ED4-DBB7-43DB-9929-1CDCE69B00D0}" type="pres">
      <dgm:prSet presAssocID="{B65DFF87-F5F6-4769-87DE-472378598340}" presName="diagram" presStyleCnt="0">
        <dgm:presLayoutVars>
          <dgm:dir/>
          <dgm:resizeHandles val="exact"/>
        </dgm:presLayoutVars>
      </dgm:prSet>
      <dgm:spPr/>
    </dgm:pt>
    <dgm:pt modelId="{1D98D44F-23B3-458A-88A6-ADDD4B67BF3E}" type="pres">
      <dgm:prSet presAssocID="{ED93649E-6DDF-48AF-8FCB-D15D61FFB19B}" presName="node" presStyleLbl="node1" presStyleIdx="0" presStyleCnt="3">
        <dgm:presLayoutVars>
          <dgm:bulletEnabled val="1"/>
        </dgm:presLayoutVars>
      </dgm:prSet>
      <dgm:spPr/>
    </dgm:pt>
    <dgm:pt modelId="{4B1665F8-B4A9-4EF8-A8CA-65CE037BB6D4}" type="pres">
      <dgm:prSet presAssocID="{147A6E10-D1D9-4507-BEAD-08C3873A2321}" presName="sibTrans" presStyleLbl="sibTrans2D1" presStyleIdx="0" presStyleCnt="2"/>
      <dgm:spPr/>
    </dgm:pt>
    <dgm:pt modelId="{F7F23AF5-CA0D-4156-8A67-8CE1D1A500B9}" type="pres">
      <dgm:prSet presAssocID="{147A6E10-D1D9-4507-BEAD-08C3873A2321}" presName="connectorText" presStyleLbl="sibTrans2D1" presStyleIdx="0" presStyleCnt="2"/>
      <dgm:spPr/>
    </dgm:pt>
    <dgm:pt modelId="{0D9E279E-1F0F-4B2C-A793-3DD021D5B678}" type="pres">
      <dgm:prSet presAssocID="{90F8D3C3-EF7C-41BF-B51A-DFAEAB60BE3F}" presName="node" presStyleLbl="node1" presStyleIdx="1" presStyleCnt="3">
        <dgm:presLayoutVars>
          <dgm:bulletEnabled val="1"/>
        </dgm:presLayoutVars>
      </dgm:prSet>
      <dgm:spPr/>
    </dgm:pt>
    <dgm:pt modelId="{7937368C-E815-4DEF-8191-46A32601A7EB}" type="pres">
      <dgm:prSet presAssocID="{F9DCFEDE-9282-4F0D-88CB-1106B479DE9D}" presName="sibTrans" presStyleLbl="sibTrans2D1" presStyleIdx="1" presStyleCnt="2"/>
      <dgm:spPr/>
    </dgm:pt>
    <dgm:pt modelId="{B98E1FB5-105D-4312-B926-B3BAB5EB14D1}" type="pres">
      <dgm:prSet presAssocID="{F9DCFEDE-9282-4F0D-88CB-1106B479DE9D}" presName="connectorText" presStyleLbl="sibTrans2D1" presStyleIdx="1" presStyleCnt="2"/>
      <dgm:spPr/>
    </dgm:pt>
    <dgm:pt modelId="{FF2D07F9-7124-4D20-B650-973FDF3DE6EF}" type="pres">
      <dgm:prSet presAssocID="{E6D193C2-F7A7-41EB-83BB-36E48C917A31}" presName="node" presStyleLbl="node1" presStyleIdx="2" presStyleCnt="3">
        <dgm:presLayoutVars>
          <dgm:bulletEnabled val="1"/>
        </dgm:presLayoutVars>
      </dgm:prSet>
      <dgm:spPr/>
    </dgm:pt>
  </dgm:ptLst>
  <dgm:cxnLst>
    <dgm:cxn modelId="{E0C86118-80EC-4C00-8B6E-375FE7FD007D}" srcId="{B65DFF87-F5F6-4769-87DE-472378598340}" destId="{90F8D3C3-EF7C-41BF-B51A-DFAEAB60BE3F}" srcOrd="1" destOrd="0" parTransId="{E7D5E892-0CBD-4AAA-9950-F7E2442D245A}" sibTransId="{F9DCFEDE-9282-4F0D-88CB-1106B479DE9D}"/>
    <dgm:cxn modelId="{6195EA30-CE19-4524-BAF9-BDBC1950758F}" type="presOf" srcId="{ED93649E-6DDF-48AF-8FCB-D15D61FFB19B}" destId="{1D98D44F-23B3-458A-88A6-ADDD4B67BF3E}" srcOrd="0" destOrd="0" presId="urn:microsoft.com/office/officeart/2005/8/layout/process5"/>
    <dgm:cxn modelId="{D09EC250-8BC5-4E67-ADC3-3D7A421407E6}" type="presOf" srcId="{E6D193C2-F7A7-41EB-83BB-36E48C917A31}" destId="{FF2D07F9-7124-4D20-B650-973FDF3DE6EF}" srcOrd="0" destOrd="0" presId="urn:microsoft.com/office/officeart/2005/8/layout/process5"/>
    <dgm:cxn modelId="{9F46E77C-008F-4CF5-91D4-622828856AEC}" type="presOf" srcId="{F9DCFEDE-9282-4F0D-88CB-1106B479DE9D}" destId="{B98E1FB5-105D-4312-B926-B3BAB5EB14D1}" srcOrd="1" destOrd="0" presId="urn:microsoft.com/office/officeart/2005/8/layout/process5"/>
    <dgm:cxn modelId="{A6ECE681-DF21-4048-A3FF-F2FF632DBEA8}" type="presOf" srcId="{147A6E10-D1D9-4507-BEAD-08C3873A2321}" destId="{F7F23AF5-CA0D-4156-8A67-8CE1D1A500B9}" srcOrd="1" destOrd="0" presId="urn:microsoft.com/office/officeart/2005/8/layout/process5"/>
    <dgm:cxn modelId="{59A2F187-6C26-4B1A-B09E-672A3800B729}" srcId="{B65DFF87-F5F6-4769-87DE-472378598340}" destId="{E6D193C2-F7A7-41EB-83BB-36E48C917A31}" srcOrd="2" destOrd="0" parTransId="{ACB01D29-1A4B-4FD6-A906-F26482904808}" sibTransId="{46E6C9BD-B248-449B-BD78-056CECC99655}"/>
    <dgm:cxn modelId="{B81D7489-2E19-4444-88F7-11D9DA05E9AE}" type="presOf" srcId="{90F8D3C3-EF7C-41BF-B51A-DFAEAB60BE3F}" destId="{0D9E279E-1F0F-4B2C-A793-3DD021D5B678}" srcOrd="0" destOrd="0" presId="urn:microsoft.com/office/officeart/2005/8/layout/process5"/>
    <dgm:cxn modelId="{04120FC1-EFC4-49C7-8860-D168F38C31EB}" srcId="{B65DFF87-F5F6-4769-87DE-472378598340}" destId="{ED93649E-6DDF-48AF-8FCB-D15D61FFB19B}" srcOrd="0" destOrd="0" parTransId="{E9446867-AF35-4510-BA6D-CC7072AC7967}" sibTransId="{147A6E10-D1D9-4507-BEAD-08C3873A2321}"/>
    <dgm:cxn modelId="{96C0ACE4-931B-4130-B43B-D737AE622831}" type="presOf" srcId="{147A6E10-D1D9-4507-BEAD-08C3873A2321}" destId="{4B1665F8-B4A9-4EF8-A8CA-65CE037BB6D4}" srcOrd="0" destOrd="0" presId="urn:microsoft.com/office/officeart/2005/8/layout/process5"/>
    <dgm:cxn modelId="{40A1CCE7-A191-4682-B76B-0227D462ED61}" type="presOf" srcId="{B65DFF87-F5F6-4769-87DE-472378598340}" destId="{D7B40ED4-DBB7-43DB-9929-1CDCE69B00D0}" srcOrd="0" destOrd="0" presId="urn:microsoft.com/office/officeart/2005/8/layout/process5"/>
    <dgm:cxn modelId="{1B2F7CEF-00C6-42E0-9A20-39855EAF18A3}" type="presOf" srcId="{F9DCFEDE-9282-4F0D-88CB-1106B479DE9D}" destId="{7937368C-E815-4DEF-8191-46A32601A7EB}" srcOrd="0" destOrd="0" presId="urn:microsoft.com/office/officeart/2005/8/layout/process5"/>
    <dgm:cxn modelId="{E24F3EBE-6B73-4E9C-8464-B549B4E9AC70}" type="presParOf" srcId="{D7B40ED4-DBB7-43DB-9929-1CDCE69B00D0}" destId="{1D98D44F-23B3-458A-88A6-ADDD4B67BF3E}" srcOrd="0" destOrd="0" presId="urn:microsoft.com/office/officeart/2005/8/layout/process5"/>
    <dgm:cxn modelId="{04727129-75D9-4A16-9E96-D6A2836E845E}" type="presParOf" srcId="{D7B40ED4-DBB7-43DB-9929-1CDCE69B00D0}" destId="{4B1665F8-B4A9-4EF8-A8CA-65CE037BB6D4}" srcOrd="1" destOrd="0" presId="urn:microsoft.com/office/officeart/2005/8/layout/process5"/>
    <dgm:cxn modelId="{1375996E-1D73-44A0-9B90-B5AF130AA5D7}" type="presParOf" srcId="{4B1665F8-B4A9-4EF8-A8CA-65CE037BB6D4}" destId="{F7F23AF5-CA0D-4156-8A67-8CE1D1A500B9}" srcOrd="0" destOrd="0" presId="urn:microsoft.com/office/officeart/2005/8/layout/process5"/>
    <dgm:cxn modelId="{0C5F9B86-72B2-4245-A42D-8218DF467BB5}" type="presParOf" srcId="{D7B40ED4-DBB7-43DB-9929-1CDCE69B00D0}" destId="{0D9E279E-1F0F-4B2C-A793-3DD021D5B678}" srcOrd="2" destOrd="0" presId="urn:microsoft.com/office/officeart/2005/8/layout/process5"/>
    <dgm:cxn modelId="{355B1858-303C-49DF-AE9C-7A53E7020B8C}" type="presParOf" srcId="{D7B40ED4-DBB7-43DB-9929-1CDCE69B00D0}" destId="{7937368C-E815-4DEF-8191-46A32601A7EB}" srcOrd="3" destOrd="0" presId="urn:microsoft.com/office/officeart/2005/8/layout/process5"/>
    <dgm:cxn modelId="{07EF99B0-3EB7-463C-A65E-01519F1C9827}" type="presParOf" srcId="{7937368C-E815-4DEF-8191-46A32601A7EB}" destId="{B98E1FB5-105D-4312-B926-B3BAB5EB14D1}" srcOrd="0" destOrd="0" presId="urn:microsoft.com/office/officeart/2005/8/layout/process5"/>
    <dgm:cxn modelId="{8495F502-769E-4D01-9185-C91DFA3ADAB4}" type="presParOf" srcId="{D7B40ED4-DBB7-43DB-9929-1CDCE69B00D0}" destId="{FF2D07F9-7124-4D20-B650-973FDF3DE6EF}"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617BE-CDED-4101-812D-D859E0BBFBC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F1CC9CC-EB94-48F3-B4BB-FC924965E8A8}">
      <dgm:prSet/>
      <dgm:spPr/>
      <dgm:t>
        <a:bodyPr/>
        <a:lstStyle/>
        <a:p>
          <a:r>
            <a:rPr lang="en-US"/>
            <a:t>2.1: Introduction</a:t>
          </a:r>
        </a:p>
      </dgm:t>
    </dgm:pt>
    <dgm:pt modelId="{60E732F8-D10F-4DAD-A6EB-D80C6B01EA5D}" type="parTrans" cxnId="{E8C30B00-843B-437B-AF69-354BC7793A68}">
      <dgm:prSet/>
      <dgm:spPr/>
      <dgm:t>
        <a:bodyPr/>
        <a:lstStyle/>
        <a:p>
          <a:endParaRPr lang="en-US"/>
        </a:p>
      </dgm:t>
    </dgm:pt>
    <dgm:pt modelId="{A9AD4BD1-F1B4-4E1E-8A50-936E0C1DFFD2}" type="sibTrans" cxnId="{E8C30B00-843B-437B-AF69-354BC7793A68}">
      <dgm:prSet/>
      <dgm:spPr/>
      <dgm:t>
        <a:bodyPr/>
        <a:lstStyle/>
        <a:p>
          <a:endParaRPr lang="en-US"/>
        </a:p>
      </dgm:t>
    </dgm:pt>
    <dgm:pt modelId="{274B57E6-81E9-42E2-9578-0E291A252C32}">
      <dgm:prSet/>
      <dgm:spPr/>
      <dgm:t>
        <a:bodyPr/>
        <a:lstStyle/>
        <a:p>
          <a:r>
            <a:rPr lang="en-US"/>
            <a:t>2.2: Paradigm:</a:t>
          </a:r>
        </a:p>
      </dgm:t>
    </dgm:pt>
    <dgm:pt modelId="{AABA6BBD-22AA-4C6B-BCA2-3E412D654D5B}" type="parTrans" cxnId="{A0AF749F-38EB-41F7-89DB-C1D966AB4999}">
      <dgm:prSet/>
      <dgm:spPr/>
      <dgm:t>
        <a:bodyPr/>
        <a:lstStyle/>
        <a:p>
          <a:endParaRPr lang="en-US"/>
        </a:p>
      </dgm:t>
    </dgm:pt>
    <dgm:pt modelId="{654C7CAB-3748-4759-B4EF-AD20C8FBEC1C}" type="sibTrans" cxnId="{A0AF749F-38EB-41F7-89DB-C1D966AB4999}">
      <dgm:prSet/>
      <dgm:spPr/>
      <dgm:t>
        <a:bodyPr/>
        <a:lstStyle/>
        <a:p>
          <a:endParaRPr lang="en-US"/>
        </a:p>
      </dgm:t>
    </dgm:pt>
    <dgm:pt modelId="{B72CF91B-8276-482F-8DCF-0724446C59B6}">
      <dgm:prSet/>
      <dgm:spPr/>
      <dgm:t>
        <a:bodyPr/>
        <a:lstStyle/>
        <a:p>
          <a:r>
            <a:rPr lang="en-US"/>
            <a:t>2.3: Data Types</a:t>
          </a:r>
        </a:p>
      </dgm:t>
    </dgm:pt>
    <dgm:pt modelId="{C8B0C275-8487-4EB1-A86A-E1A6B2339841}" type="parTrans" cxnId="{C7653260-B863-4D02-BC47-894F99D63541}">
      <dgm:prSet/>
      <dgm:spPr/>
      <dgm:t>
        <a:bodyPr/>
        <a:lstStyle/>
        <a:p>
          <a:endParaRPr lang="en-US"/>
        </a:p>
      </dgm:t>
    </dgm:pt>
    <dgm:pt modelId="{7769887E-388C-4A87-8176-5B562836FA10}" type="sibTrans" cxnId="{C7653260-B863-4D02-BC47-894F99D63541}">
      <dgm:prSet/>
      <dgm:spPr/>
      <dgm:t>
        <a:bodyPr/>
        <a:lstStyle/>
        <a:p>
          <a:endParaRPr lang="en-US"/>
        </a:p>
      </dgm:t>
    </dgm:pt>
    <dgm:pt modelId="{C6FB5D45-7579-4529-89E9-81C99626376B}">
      <dgm:prSet/>
      <dgm:spPr/>
      <dgm:t>
        <a:bodyPr/>
        <a:lstStyle/>
        <a:p>
          <a:r>
            <a:rPr lang="en-US"/>
            <a:t>2.4: Control Flow</a:t>
          </a:r>
        </a:p>
      </dgm:t>
    </dgm:pt>
    <dgm:pt modelId="{77CD987F-9EB9-4051-A5D5-207959F43EC0}" type="parTrans" cxnId="{26E937F6-7243-40F3-9C3E-F2A3C8EE218A}">
      <dgm:prSet/>
      <dgm:spPr/>
      <dgm:t>
        <a:bodyPr/>
        <a:lstStyle/>
        <a:p>
          <a:endParaRPr lang="en-US"/>
        </a:p>
      </dgm:t>
    </dgm:pt>
    <dgm:pt modelId="{91B89A8A-F86C-465A-8096-64B7EFB164BD}" type="sibTrans" cxnId="{26E937F6-7243-40F3-9C3E-F2A3C8EE218A}">
      <dgm:prSet/>
      <dgm:spPr/>
      <dgm:t>
        <a:bodyPr/>
        <a:lstStyle/>
        <a:p>
          <a:endParaRPr lang="en-US"/>
        </a:p>
      </dgm:t>
    </dgm:pt>
    <dgm:pt modelId="{9A0A9202-7977-436F-A6A1-BB0368C59542}">
      <dgm:prSet/>
      <dgm:spPr/>
      <dgm:t>
        <a:bodyPr/>
        <a:lstStyle/>
        <a:p>
          <a:r>
            <a:rPr lang="en-US"/>
            <a:t>2.5: Subprograms</a:t>
          </a:r>
        </a:p>
      </dgm:t>
    </dgm:pt>
    <dgm:pt modelId="{3B6FD6AC-8149-46DB-BE82-1A751B81DFCE}" type="parTrans" cxnId="{9476FD90-3BF6-4F88-99B1-EDDFA1CB2EDD}">
      <dgm:prSet/>
      <dgm:spPr/>
      <dgm:t>
        <a:bodyPr/>
        <a:lstStyle/>
        <a:p>
          <a:endParaRPr lang="en-US"/>
        </a:p>
      </dgm:t>
    </dgm:pt>
    <dgm:pt modelId="{022AFC97-A887-4D4E-AE4E-30D2F3282B7D}" type="sibTrans" cxnId="{9476FD90-3BF6-4F88-99B1-EDDFA1CB2EDD}">
      <dgm:prSet/>
      <dgm:spPr/>
      <dgm:t>
        <a:bodyPr/>
        <a:lstStyle/>
        <a:p>
          <a:endParaRPr lang="en-US"/>
        </a:p>
      </dgm:t>
    </dgm:pt>
    <dgm:pt modelId="{DB27FA63-BAAE-4ABC-8794-3276D3320BE7}">
      <dgm:prSet/>
      <dgm:spPr/>
      <dgm:t>
        <a:bodyPr/>
        <a:lstStyle/>
        <a:p>
          <a:r>
            <a:rPr lang="en-US"/>
            <a:t>2.6: Object-orientation</a:t>
          </a:r>
        </a:p>
      </dgm:t>
    </dgm:pt>
    <dgm:pt modelId="{6A9C806A-7960-4143-A517-D69FF0FA424F}" type="parTrans" cxnId="{F4FF7CE2-5B43-42C7-8D46-B741DFDE1C79}">
      <dgm:prSet/>
      <dgm:spPr/>
      <dgm:t>
        <a:bodyPr/>
        <a:lstStyle/>
        <a:p>
          <a:endParaRPr lang="en-US"/>
        </a:p>
      </dgm:t>
    </dgm:pt>
    <dgm:pt modelId="{3350798D-F0AA-4601-B231-CDB9AA602AB8}" type="sibTrans" cxnId="{F4FF7CE2-5B43-42C7-8D46-B741DFDE1C79}">
      <dgm:prSet/>
      <dgm:spPr/>
      <dgm:t>
        <a:bodyPr/>
        <a:lstStyle/>
        <a:p>
          <a:endParaRPr lang="en-US"/>
        </a:p>
      </dgm:t>
    </dgm:pt>
    <dgm:pt modelId="{3857F25D-9F39-48A4-9A50-3F49BAEA5021}" type="pres">
      <dgm:prSet presAssocID="{CC3617BE-CDED-4101-812D-D859E0BBFBC6}" presName="vert0" presStyleCnt="0">
        <dgm:presLayoutVars>
          <dgm:dir/>
          <dgm:animOne val="branch"/>
          <dgm:animLvl val="lvl"/>
        </dgm:presLayoutVars>
      </dgm:prSet>
      <dgm:spPr/>
    </dgm:pt>
    <dgm:pt modelId="{399E00AD-6AE3-46CC-9ABC-30287731C455}" type="pres">
      <dgm:prSet presAssocID="{AF1CC9CC-EB94-48F3-B4BB-FC924965E8A8}" presName="thickLine" presStyleLbl="alignNode1" presStyleIdx="0" presStyleCnt="6"/>
      <dgm:spPr/>
    </dgm:pt>
    <dgm:pt modelId="{5BC052F3-AFC5-4868-9E75-FD3A4ED3D672}" type="pres">
      <dgm:prSet presAssocID="{AF1CC9CC-EB94-48F3-B4BB-FC924965E8A8}" presName="horz1" presStyleCnt="0"/>
      <dgm:spPr/>
    </dgm:pt>
    <dgm:pt modelId="{2B9A8AB8-33A2-4933-9EAF-ABFC5D043BED}" type="pres">
      <dgm:prSet presAssocID="{AF1CC9CC-EB94-48F3-B4BB-FC924965E8A8}" presName="tx1" presStyleLbl="revTx" presStyleIdx="0" presStyleCnt="6"/>
      <dgm:spPr/>
    </dgm:pt>
    <dgm:pt modelId="{EA9ABFA5-83C0-47AD-9862-2BC92616E71D}" type="pres">
      <dgm:prSet presAssocID="{AF1CC9CC-EB94-48F3-B4BB-FC924965E8A8}" presName="vert1" presStyleCnt="0"/>
      <dgm:spPr/>
    </dgm:pt>
    <dgm:pt modelId="{E122F69B-B87B-4C01-90F3-1D557177BB3E}" type="pres">
      <dgm:prSet presAssocID="{274B57E6-81E9-42E2-9578-0E291A252C32}" presName="thickLine" presStyleLbl="alignNode1" presStyleIdx="1" presStyleCnt="6"/>
      <dgm:spPr/>
    </dgm:pt>
    <dgm:pt modelId="{22589F1B-8D14-4AD0-A019-21349E977BB5}" type="pres">
      <dgm:prSet presAssocID="{274B57E6-81E9-42E2-9578-0E291A252C32}" presName="horz1" presStyleCnt="0"/>
      <dgm:spPr/>
    </dgm:pt>
    <dgm:pt modelId="{9313B9DF-4EAC-4FCE-9908-B47B8DB36AB3}" type="pres">
      <dgm:prSet presAssocID="{274B57E6-81E9-42E2-9578-0E291A252C32}" presName="tx1" presStyleLbl="revTx" presStyleIdx="1" presStyleCnt="6"/>
      <dgm:spPr/>
    </dgm:pt>
    <dgm:pt modelId="{25E846B2-D900-4DA5-A42F-635D5C410BFE}" type="pres">
      <dgm:prSet presAssocID="{274B57E6-81E9-42E2-9578-0E291A252C32}" presName="vert1" presStyleCnt="0"/>
      <dgm:spPr/>
    </dgm:pt>
    <dgm:pt modelId="{81E610D0-9C90-45D7-A6A9-629CC4CD89C1}" type="pres">
      <dgm:prSet presAssocID="{B72CF91B-8276-482F-8DCF-0724446C59B6}" presName="thickLine" presStyleLbl="alignNode1" presStyleIdx="2" presStyleCnt="6"/>
      <dgm:spPr/>
    </dgm:pt>
    <dgm:pt modelId="{48F26D8B-88E2-4C72-84C9-D81197D65AAA}" type="pres">
      <dgm:prSet presAssocID="{B72CF91B-8276-482F-8DCF-0724446C59B6}" presName="horz1" presStyleCnt="0"/>
      <dgm:spPr/>
    </dgm:pt>
    <dgm:pt modelId="{18843479-5156-4659-BC07-F5C71CE8F64C}" type="pres">
      <dgm:prSet presAssocID="{B72CF91B-8276-482F-8DCF-0724446C59B6}" presName="tx1" presStyleLbl="revTx" presStyleIdx="2" presStyleCnt="6"/>
      <dgm:spPr/>
    </dgm:pt>
    <dgm:pt modelId="{EC45687E-83D5-4367-AD51-34C3E5C8145A}" type="pres">
      <dgm:prSet presAssocID="{B72CF91B-8276-482F-8DCF-0724446C59B6}" presName="vert1" presStyleCnt="0"/>
      <dgm:spPr/>
    </dgm:pt>
    <dgm:pt modelId="{D1EED071-A389-4097-8EB1-722908C318BE}" type="pres">
      <dgm:prSet presAssocID="{C6FB5D45-7579-4529-89E9-81C99626376B}" presName="thickLine" presStyleLbl="alignNode1" presStyleIdx="3" presStyleCnt="6"/>
      <dgm:spPr/>
    </dgm:pt>
    <dgm:pt modelId="{25BA3724-BECB-4484-84E3-6DF6700E874A}" type="pres">
      <dgm:prSet presAssocID="{C6FB5D45-7579-4529-89E9-81C99626376B}" presName="horz1" presStyleCnt="0"/>
      <dgm:spPr/>
    </dgm:pt>
    <dgm:pt modelId="{0BABE885-C64F-43FC-8738-CE6E767B114D}" type="pres">
      <dgm:prSet presAssocID="{C6FB5D45-7579-4529-89E9-81C99626376B}" presName="tx1" presStyleLbl="revTx" presStyleIdx="3" presStyleCnt="6"/>
      <dgm:spPr/>
    </dgm:pt>
    <dgm:pt modelId="{2545EF47-92A9-47EB-BB77-C7A60CD950B8}" type="pres">
      <dgm:prSet presAssocID="{C6FB5D45-7579-4529-89E9-81C99626376B}" presName="vert1" presStyleCnt="0"/>
      <dgm:spPr/>
    </dgm:pt>
    <dgm:pt modelId="{EC2BB94C-0D7F-46F5-BDC7-B86605D93F4E}" type="pres">
      <dgm:prSet presAssocID="{9A0A9202-7977-436F-A6A1-BB0368C59542}" presName="thickLine" presStyleLbl="alignNode1" presStyleIdx="4" presStyleCnt="6"/>
      <dgm:spPr/>
    </dgm:pt>
    <dgm:pt modelId="{43D90816-7B2E-42D1-A54C-872195B2CAFD}" type="pres">
      <dgm:prSet presAssocID="{9A0A9202-7977-436F-A6A1-BB0368C59542}" presName="horz1" presStyleCnt="0"/>
      <dgm:spPr/>
    </dgm:pt>
    <dgm:pt modelId="{B25F35FA-5A73-47E1-830B-2E90AA00B3CD}" type="pres">
      <dgm:prSet presAssocID="{9A0A9202-7977-436F-A6A1-BB0368C59542}" presName="tx1" presStyleLbl="revTx" presStyleIdx="4" presStyleCnt="6"/>
      <dgm:spPr/>
    </dgm:pt>
    <dgm:pt modelId="{27095EF1-96E4-4E91-B285-EE3254F47D04}" type="pres">
      <dgm:prSet presAssocID="{9A0A9202-7977-436F-A6A1-BB0368C59542}" presName="vert1" presStyleCnt="0"/>
      <dgm:spPr/>
    </dgm:pt>
    <dgm:pt modelId="{D7A6A874-677D-49B4-AF8B-8CEAA6053F86}" type="pres">
      <dgm:prSet presAssocID="{DB27FA63-BAAE-4ABC-8794-3276D3320BE7}" presName="thickLine" presStyleLbl="alignNode1" presStyleIdx="5" presStyleCnt="6"/>
      <dgm:spPr/>
    </dgm:pt>
    <dgm:pt modelId="{CB8E83D0-23A3-47C1-8A33-6C48A0A9598D}" type="pres">
      <dgm:prSet presAssocID="{DB27FA63-BAAE-4ABC-8794-3276D3320BE7}" presName="horz1" presStyleCnt="0"/>
      <dgm:spPr/>
    </dgm:pt>
    <dgm:pt modelId="{32AF9D77-9B28-4EBB-AF13-AAFC7BF4D411}" type="pres">
      <dgm:prSet presAssocID="{DB27FA63-BAAE-4ABC-8794-3276D3320BE7}" presName="tx1" presStyleLbl="revTx" presStyleIdx="5" presStyleCnt="6"/>
      <dgm:spPr/>
    </dgm:pt>
    <dgm:pt modelId="{FA8987E3-22B4-41FB-9541-C6CE5429A90F}" type="pres">
      <dgm:prSet presAssocID="{DB27FA63-BAAE-4ABC-8794-3276D3320BE7}" presName="vert1" presStyleCnt="0"/>
      <dgm:spPr/>
    </dgm:pt>
  </dgm:ptLst>
  <dgm:cxnLst>
    <dgm:cxn modelId="{E8C30B00-843B-437B-AF69-354BC7793A68}" srcId="{CC3617BE-CDED-4101-812D-D859E0BBFBC6}" destId="{AF1CC9CC-EB94-48F3-B4BB-FC924965E8A8}" srcOrd="0" destOrd="0" parTransId="{60E732F8-D10F-4DAD-A6EB-D80C6B01EA5D}" sibTransId="{A9AD4BD1-F1B4-4E1E-8A50-936E0C1DFFD2}"/>
    <dgm:cxn modelId="{59722E1C-B711-4286-AD7E-10B3C5D882F2}" type="presOf" srcId="{9A0A9202-7977-436F-A6A1-BB0368C59542}" destId="{B25F35FA-5A73-47E1-830B-2E90AA00B3CD}" srcOrd="0" destOrd="0" presId="urn:microsoft.com/office/officeart/2008/layout/LinedList"/>
    <dgm:cxn modelId="{3659A022-65FA-4EB2-8C86-407D46FE399D}" type="presOf" srcId="{B72CF91B-8276-482F-8DCF-0724446C59B6}" destId="{18843479-5156-4659-BC07-F5C71CE8F64C}" srcOrd="0" destOrd="0" presId="urn:microsoft.com/office/officeart/2008/layout/LinedList"/>
    <dgm:cxn modelId="{B2DB8528-C9BF-45D9-8D4C-57F0C71BD94F}" type="presOf" srcId="{274B57E6-81E9-42E2-9578-0E291A252C32}" destId="{9313B9DF-4EAC-4FCE-9908-B47B8DB36AB3}" srcOrd="0" destOrd="0" presId="urn:microsoft.com/office/officeart/2008/layout/LinedList"/>
    <dgm:cxn modelId="{C7653260-B863-4D02-BC47-894F99D63541}" srcId="{CC3617BE-CDED-4101-812D-D859E0BBFBC6}" destId="{B72CF91B-8276-482F-8DCF-0724446C59B6}" srcOrd="2" destOrd="0" parTransId="{C8B0C275-8487-4EB1-A86A-E1A6B2339841}" sibTransId="{7769887E-388C-4A87-8176-5B562836FA10}"/>
    <dgm:cxn modelId="{64DD1458-B0F5-4257-BA7A-2D2C162AB779}" type="presOf" srcId="{AF1CC9CC-EB94-48F3-B4BB-FC924965E8A8}" destId="{2B9A8AB8-33A2-4933-9EAF-ABFC5D043BED}" srcOrd="0" destOrd="0" presId="urn:microsoft.com/office/officeart/2008/layout/LinedList"/>
    <dgm:cxn modelId="{9476FD90-3BF6-4F88-99B1-EDDFA1CB2EDD}" srcId="{CC3617BE-CDED-4101-812D-D859E0BBFBC6}" destId="{9A0A9202-7977-436F-A6A1-BB0368C59542}" srcOrd="4" destOrd="0" parTransId="{3B6FD6AC-8149-46DB-BE82-1A751B81DFCE}" sibTransId="{022AFC97-A887-4D4E-AE4E-30D2F3282B7D}"/>
    <dgm:cxn modelId="{A0AF749F-38EB-41F7-89DB-C1D966AB4999}" srcId="{CC3617BE-CDED-4101-812D-D859E0BBFBC6}" destId="{274B57E6-81E9-42E2-9578-0E291A252C32}" srcOrd="1" destOrd="0" parTransId="{AABA6BBD-22AA-4C6B-BCA2-3E412D654D5B}" sibTransId="{654C7CAB-3748-4759-B4EF-AD20C8FBEC1C}"/>
    <dgm:cxn modelId="{DBDDF9CC-7C56-4B76-822B-33217E283E58}" type="presOf" srcId="{CC3617BE-CDED-4101-812D-D859E0BBFBC6}" destId="{3857F25D-9F39-48A4-9A50-3F49BAEA5021}" srcOrd="0" destOrd="0" presId="urn:microsoft.com/office/officeart/2008/layout/LinedList"/>
    <dgm:cxn modelId="{41F264DA-0D6C-46FA-83E0-5487CB9D75D6}" type="presOf" srcId="{C6FB5D45-7579-4529-89E9-81C99626376B}" destId="{0BABE885-C64F-43FC-8738-CE6E767B114D}" srcOrd="0" destOrd="0" presId="urn:microsoft.com/office/officeart/2008/layout/LinedList"/>
    <dgm:cxn modelId="{F4FF7CE2-5B43-42C7-8D46-B741DFDE1C79}" srcId="{CC3617BE-CDED-4101-812D-D859E0BBFBC6}" destId="{DB27FA63-BAAE-4ABC-8794-3276D3320BE7}" srcOrd="5" destOrd="0" parTransId="{6A9C806A-7960-4143-A517-D69FF0FA424F}" sibTransId="{3350798D-F0AA-4601-B231-CDB9AA602AB8}"/>
    <dgm:cxn modelId="{26E937F6-7243-40F3-9C3E-F2A3C8EE218A}" srcId="{CC3617BE-CDED-4101-812D-D859E0BBFBC6}" destId="{C6FB5D45-7579-4529-89E9-81C99626376B}" srcOrd="3" destOrd="0" parTransId="{77CD987F-9EB9-4051-A5D5-207959F43EC0}" sibTransId="{91B89A8A-F86C-465A-8096-64B7EFB164BD}"/>
    <dgm:cxn modelId="{1C9834F7-9766-463D-973E-37C04D8F0298}" type="presOf" srcId="{DB27FA63-BAAE-4ABC-8794-3276D3320BE7}" destId="{32AF9D77-9B28-4EBB-AF13-AAFC7BF4D411}" srcOrd="0" destOrd="0" presId="urn:microsoft.com/office/officeart/2008/layout/LinedList"/>
    <dgm:cxn modelId="{34A64883-C6FA-47B5-9B4B-2BB0AFB7AB6A}" type="presParOf" srcId="{3857F25D-9F39-48A4-9A50-3F49BAEA5021}" destId="{399E00AD-6AE3-46CC-9ABC-30287731C455}" srcOrd="0" destOrd="0" presId="urn:microsoft.com/office/officeart/2008/layout/LinedList"/>
    <dgm:cxn modelId="{C4A8C006-013D-4259-B320-4DA7741758CC}" type="presParOf" srcId="{3857F25D-9F39-48A4-9A50-3F49BAEA5021}" destId="{5BC052F3-AFC5-4868-9E75-FD3A4ED3D672}" srcOrd="1" destOrd="0" presId="urn:microsoft.com/office/officeart/2008/layout/LinedList"/>
    <dgm:cxn modelId="{769B931B-5872-40FD-AA32-736EE171904B}" type="presParOf" srcId="{5BC052F3-AFC5-4868-9E75-FD3A4ED3D672}" destId="{2B9A8AB8-33A2-4933-9EAF-ABFC5D043BED}" srcOrd="0" destOrd="0" presId="urn:microsoft.com/office/officeart/2008/layout/LinedList"/>
    <dgm:cxn modelId="{6EAD312C-1DB7-4C46-A880-A0EEB99A9FBB}" type="presParOf" srcId="{5BC052F3-AFC5-4868-9E75-FD3A4ED3D672}" destId="{EA9ABFA5-83C0-47AD-9862-2BC92616E71D}" srcOrd="1" destOrd="0" presId="urn:microsoft.com/office/officeart/2008/layout/LinedList"/>
    <dgm:cxn modelId="{919D1D02-75E5-4701-BDB4-CA9708F87677}" type="presParOf" srcId="{3857F25D-9F39-48A4-9A50-3F49BAEA5021}" destId="{E122F69B-B87B-4C01-90F3-1D557177BB3E}" srcOrd="2" destOrd="0" presId="urn:microsoft.com/office/officeart/2008/layout/LinedList"/>
    <dgm:cxn modelId="{4B0BA0F4-D98E-4EED-9709-62E39194822B}" type="presParOf" srcId="{3857F25D-9F39-48A4-9A50-3F49BAEA5021}" destId="{22589F1B-8D14-4AD0-A019-21349E977BB5}" srcOrd="3" destOrd="0" presId="urn:microsoft.com/office/officeart/2008/layout/LinedList"/>
    <dgm:cxn modelId="{9FE7EB09-C8B8-4C34-A473-7F5E3D5AE687}" type="presParOf" srcId="{22589F1B-8D14-4AD0-A019-21349E977BB5}" destId="{9313B9DF-4EAC-4FCE-9908-B47B8DB36AB3}" srcOrd="0" destOrd="0" presId="urn:microsoft.com/office/officeart/2008/layout/LinedList"/>
    <dgm:cxn modelId="{161901C1-BD26-4895-9997-5D276B24DA79}" type="presParOf" srcId="{22589F1B-8D14-4AD0-A019-21349E977BB5}" destId="{25E846B2-D900-4DA5-A42F-635D5C410BFE}" srcOrd="1" destOrd="0" presId="urn:microsoft.com/office/officeart/2008/layout/LinedList"/>
    <dgm:cxn modelId="{72B34C12-C509-45B8-A756-664294ADDA6D}" type="presParOf" srcId="{3857F25D-9F39-48A4-9A50-3F49BAEA5021}" destId="{81E610D0-9C90-45D7-A6A9-629CC4CD89C1}" srcOrd="4" destOrd="0" presId="urn:microsoft.com/office/officeart/2008/layout/LinedList"/>
    <dgm:cxn modelId="{F1628D50-F10F-4B2F-934E-C9DC170B08A2}" type="presParOf" srcId="{3857F25D-9F39-48A4-9A50-3F49BAEA5021}" destId="{48F26D8B-88E2-4C72-84C9-D81197D65AAA}" srcOrd="5" destOrd="0" presId="urn:microsoft.com/office/officeart/2008/layout/LinedList"/>
    <dgm:cxn modelId="{01511BDC-231D-4F11-85F9-4948359FD9B0}" type="presParOf" srcId="{48F26D8B-88E2-4C72-84C9-D81197D65AAA}" destId="{18843479-5156-4659-BC07-F5C71CE8F64C}" srcOrd="0" destOrd="0" presId="urn:microsoft.com/office/officeart/2008/layout/LinedList"/>
    <dgm:cxn modelId="{5CCEB87B-7A71-47C4-9757-D923D09A7956}" type="presParOf" srcId="{48F26D8B-88E2-4C72-84C9-D81197D65AAA}" destId="{EC45687E-83D5-4367-AD51-34C3E5C8145A}" srcOrd="1" destOrd="0" presId="urn:microsoft.com/office/officeart/2008/layout/LinedList"/>
    <dgm:cxn modelId="{13D103D7-441D-48A9-8FBB-E57BF29D29B3}" type="presParOf" srcId="{3857F25D-9F39-48A4-9A50-3F49BAEA5021}" destId="{D1EED071-A389-4097-8EB1-722908C318BE}" srcOrd="6" destOrd="0" presId="urn:microsoft.com/office/officeart/2008/layout/LinedList"/>
    <dgm:cxn modelId="{3CC4D1E9-77D3-4B35-A16C-87F44471DE01}" type="presParOf" srcId="{3857F25D-9F39-48A4-9A50-3F49BAEA5021}" destId="{25BA3724-BECB-4484-84E3-6DF6700E874A}" srcOrd="7" destOrd="0" presId="urn:microsoft.com/office/officeart/2008/layout/LinedList"/>
    <dgm:cxn modelId="{DD80B423-2483-4094-A659-9F8415465E41}" type="presParOf" srcId="{25BA3724-BECB-4484-84E3-6DF6700E874A}" destId="{0BABE885-C64F-43FC-8738-CE6E767B114D}" srcOrd="0" destOrd="0" presId="urn:microsoft.com/office/officeart/2008/layout/LinedList"/>
    <dgm:cxn modelId="{9F3566DB-F2EA-42CF-9C16-BB3BA350BC79}" type="presParOf" srcId="{25BA3724-BECB-4484-84E3-6DF6700E874A}" destId="{2545EF47-92A9-47EB-BB77-C7A60CD950B8}" srcOrd="1" destOrd="0" presId="urn:microsoft.com/office/officeart/2008/layout/LinedList"/>
    <dgm:cxn modelId="{5BB05D60-F85A-4C05-8E0C-A303746556F3}" type="presParOf" srcId="{3857F25D-9F39-48A4-9A50-3F49BAEA5021}" destId="{EC2BB94C-0D7F-46F5-BDC7-B86605D93F4E}" srcOrd="8" destOrd="0" presId="urn:microsoft.com/office/officeart/2008/layout/LinedList"/>
    <dgm:cxn modelId="{8F0D04C1-8294-4895-9F75-FFF284877004}" type="presParOf" srcId="{3857F25D-9F39-48A4-9A50-3F49BAEA5021}" destId="{43D90816-7B2E-42D1-A54C-872195B2CAFD}" srcOrd="9" destOrd="0" presId="urn:microsoft.com/office/officeart/2008/layout/LinedList"/>
    <dgm:cxn modelId="{16217B1A-D8F8-4821-9281-B948EE032520}" type="presParOf" srcId="{43D90816-7B2E-42D1-A54C-872195B2CAFD}" destId="{B25F35FA-5A73-47E1-830B-2E90AA00B3CD}" srcOrd="0" destOrd="0" presId="urn:microsoft.com/office/officeart/2008/layout/LinedList"/>
    <dgm:cxn modelId="{3F6BA98F-472C-4D3F-B13A-BA9BED6334F7}" type="presParOf" srcId="{43D90816-7B2E-42D1-A54C-872195B2CAFD}" destId="{27095EF1-96E4-4E91-B285-EE3254F47D04}" srcOrd="1" destOrd="0" presId="urn:microsoft.com/office/officeart/2008/layout/LinedList"/>
    <dgm:cxn modelId="{15B24DFF-02DA-4298-B5E6-7D2DDFA300B6}" type="presParOf" srcId="{3857F25D-9F39-48A4-9A50-3F49BAEA5021}" destId="{D7A6A874-677D-49B4-AF8B-8CEAA6053F86}" srcOrd="10" destOrd="0" presId="urn:microsoft.com/office/officeart/2008/layout/LinedList"/>
    <dgm:cxn modelId="{E9FD0BE3-0441-471C-8F30-86BB4DB39B64}" type="presParOf" srcId="{3857F25D-9F39-48A4-9A50-3F49BAEA5021}" destId="{CB8E83D0-23A3-47C1-8A33-6C48A0A9598D}" srcOrd="11" destOrd="0" presId="urn:microsoft.com/office/officeart/2008/layout/LinedList"/>
    <dgm:cxn modelId="{3305FACC-1743-45D9-B88B-47652D618FBA}" type="presParOf" srcId="{CB8E83D0-23A3-47C1-8A33-6C48A0A9598D}" destId="{32AF9D77-9B28-4EBB-AF13-AAFC7BF4D411}" srcOrd="0" destOrd="0" presId="urn:microsoft.com/office/officeart/2008/layout/LinedList"/>
    <dgm:cxn modelId="{F0D05971-3DA9-4457-9F45-EBCEEC49B510}" type="presParOf" srcId="{CB8E83D0-23A3-47C1-8A33-6C48A0A9598D}" destId="{FA8987E3-22B4-41FB-9541-C6CE5429A9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CA3AD5-AD11-485B-844D-5E6FA4BB9EE4}"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49001F2-798E-45D3-9E1C-62C3B64A0136}">
      <dgm:prSet/>
      <dgm:spPr/>
      <dgm:t>
        <a:bodyPr/>
        <a:lstStyle/>
        <a:p>
          <a:r>
            <a:rPr lang="en-US"/>
            <a:t>Imperative</a:t>
          </a:r>
        </a:p>
      </dgm:t>
    </dgm:pt>
    <dgm:pt modelId="{C63AF430-9891-4B89-8346-AEA647FB7497}" type="parTrans" cxnId="{8BE0B486-EF86-45FD-B562-538C0F5B769A}">
      <dgm:prSet/>
      <dgm:spPr/>
      <dgm:t>
        <a:bodyPr/>
        <a:lstStyle/>
        <a:p>
          <a:endParaRPr lang="en-US"/>
        </a:p>
      </dgm:t>
    </dgm:pt>
    <dgm:pt modelId="{54390A5B-FA90-4439-9467-59C0034896BE}" type="sibTrans" cxnId="{8BE0B486-EF86-45FD-B562-538C0F5B769A}">
      <dgm:prSet/>
      <dgm:spPr/>
      <dgm:t>
        <a:bodyPr/>
        <a:lstStyle/>
        <a:p>
          <a:endParaRPr lang="en-US"/>
        </a:p>
      </dgm:t>
    </dgm:pt>
    <dgm:pt modelId="{8B9047F5-70D2-4BC2-A992-DA93E5EEF5CB}">
      <dgm:prSet/>
      <dgm:spPr/>
      <dgm:t>
        <a:bodyPr/>
        <a:lstStyle/>
        <a:p>
          <a:r>
            <a:rPr lang="en-US"/>
            <a:t>Structured</a:t>
          </a:r>
        </a:p>
      </dgm:t>
    </dgm:pt>
    <dgm:pt modelId="{3C8B1ED7-BE29-40D0-A002-41466657E3C3}" type="parTrans" cxnId="{25C1EBCC-AEF1-4F05-AB85-89846DFAABA8}">
      <dgm:prSet/>
      <dgm:spPr/>
      <dgm:t>
        <a:bodyPr/>
        <a:lstStyle/>
        <a:p>
          <a:endParaRPr lang="en-US"/>
        </a:p>
      </dgm:t>
    </dgm:pt>
    <dgm:pt modelId="{E1FFDBD1-D857-43A8-AD7A-C752DF9D0D0A}" type="sibTrans" cxnId="{25C1EBCC-AEF1-4F05-AB85-89846DFAABA8}">
      <dgm:prSet/>
      <dgm:spPr/>
      <dgm:t>
        <a:bodyPr/>
        <a:lstStyle/>
        <a:p>
          <a:endParaRPr lang="en-US"/>
        </a:p>
      </dgm:t>
    </dgm:pt>
    <dgm:pt modelId="{DC0E40A6-9E57-4C28-9A19-05F93BA6A9B9}">
      <dgm:prSet/>
      <dgm:spPr/>
      <dgm:t>
        <a:bodyPr/>
        <a:lstStyle/>
        <a:p>
          <a:r>
            <a:rPr lang="en-US"/>
            <a:t>Strongly typed</a:t>
          </a:r>
        </a:p>
      </dgm:t>
    </dgm:pt>
    <dgm:pt modelId="{77C37269-ED8D-46A3-BA0D-50BA43B2A39F}" type="parTrans" cxnId="{F254972E-06FB-49A4-AE6C-659CDE9D0222}">
      <dgm:prSet/>
      <dgm:spPr/>
      <dgm:t>
        <a:bodyPr/>
        <a:lstStyle/>
        <a:p>
          <a:endParaRPr lang="en-US"/>
        </a:p>
      </dgm:t>
    </dgm:pt>
    <dgm:pt modelId="{E41ADC88-5931-4637-A567-EA8D2EB24A7A}" type="sibTrans" cxnId="{F254972E-06FB-49A4-AE6C-659CDE9D0222}">
      <dgm:prSet/>
      <dgm:spPr/>
      <dgm:t>
        <a:bodyPr/>
        <a:lstStyle/>
        <a:p>
          <a:endParaRPr lang="en-US"/>
        </a:p>
      </dgm:t>
    </dgm:pt>
    <dgm:pt modelId="{31D4DF83-DE95-46D7-A9D3-43FE6B8D14DF}">
      <dgm:prSet/>
      <dgm:spPr/>
      <dgm:t>
        <a:bodyPr/>
        <a:lstStyle/>
        <a:p>
          <a:r>
            <a:rPr lang="en-US"/>
            <a:t>Static type checking</a:t>
          </a:r>
        </a:p>
      </dgm:t>
    </dgm:pt>
    <dgm:pt modelId="{E5AA37EF-9590-432F-B231-133AFE3F4EE1}" type="parTrans" cxnId="{C3F86041-539E-4DB3-843D-B6F0F6234943}">
      <dgm:prSet/>
      <dgm:spPr/>
      <dgm:t>
        <a:bodyPr/>
        <a:lstStyle/>
        <a:p>
          <a:endParaRPr lang="en-US"/>
        </a:p>
      </dgm:t>
    </dgm:pt>
    <dgm:pt modelId="{4E7A101B-D92E-45CC-9035-DD3C2B40AC9D}" type="sibTrans" cxnId="{C3F86041-539E-4DB3-843D-B6F0F6234943}">
      <dgm:prSet/>
      <dgm:spPr/>
      <dgm:t>
        <a:bodyPr/>
        <a:lstStyle/>
        <a:p>
          <a:endParaRPr lang="en-US"/>
        </a:p>
      </dgm:t>
    </dgm:pt>
    <dgm:pt modelId="{03776AD2-9853-4030-BA89-32BEB8EE51C4}" type="pres">
      <dgm:prSet presAssocID="{9ECA3AD5-AD11-485B-844D-5E6FA4BB9EE4}" presName="Name0" presStyleCnt="0">
        <dgm:presLayoutVars>
          <dgm:dir/>
          <dgm:animLvl val="lvl"/>
          <dgm:resizeHandles val="exact"/>
        </dgm:presLayoutVars>
      </dgm:prSet>
      <dgm:spPr/>
    </dgm:pt>
    <dgm:pt modelId="{1CFB1E49-6EAF-4928-9844-7541ED6D374A}" type="pres">
      <dgm:prSet presAssocID="{049001F2-798E-45D3-9E1C-62C3B64A0136}" presName="linNode" presStyleCnt="0"/>
      <dgm:spPr/>
    </dgm:pt>
    <dgm:pt modelId="{E2E32993-5CA0-492B-9F27-4E4E58C42219}" type="pres">
      <dgm:prSet presAssocID="{049001F2-798E-45D3-9E1C-62C3B64A0136}" presName="parentText" presStyleLbl="node1" presStyleIdx="0" presStyleCnt="4">
        <dgm:presLayoutVars>
          <dgm:chMax val="1"/>
          <dgm:bulletEnabled val="1"/>
        </dgm:presLayoutVars>
      </dgm:prSet>
      <dgm:spPr/>
    </dgm:pt>
    <dgm:pt modelId="{8037127E-54AC-4038-B41E-F999EEC7743A}" type="pres">
      <dgm:prSet presAssocID="{54390A5B-FA90-4439-9467-59C0034896BE}" presName="sp" presStyleCnt="0"/>
      <dgm:spPr/>
    </dgm:pt>
    <dgm:pt modelId="{812AB174-1729-4F5E-82FD-1836D4D36CB8}" type="pres">
      <dgm:prSet presAssocID="{8B9047F5-70D2-4BC2-A992-DA93E5EEF5CB}" presName="linNode" presStyleCnt="0"/>
      <dgm:spPr/>
    </dgm:pt>
    <dgm:pt modelId="{E1781D1A-9CDA-44E1-A2BB-1281FC1D1919}" type="pres">
      <dgm:prSet presAssocID="{8B9047F5-70D2-4BC2-A992-DA93E5EEF5CB}" presName="parentText" presStyleLbl="node1" presStyleIdx="1" presStyleCnt="4">
        <dgm:presLayoutVars>
          <dgm:chMax val="1"/>
          <dgm:bulletEnabled val="1"/>
        </dgm:presLayoutVars>
      </dgm:prSet>
      <dgm:spPr/>
    </dgm:pt>
    <dgm:pt modelId="{4B4D2DD7-06EC-4E6F-8C5B-FD17A0210040}" type="pres">
      <dgm:prSet presAssocID="{E1FFDBD1-D857-43A8-AD7A-C752DF9D0D0A}" presName="sp" presStyleCnt="0"/>
      <dgm:spPr/>
    </dgm:pt>
    <dgm:pt modelId="{5F89F3C5-C7E1-404E-A06D-742788DBD7EA}" type="pres">
      <dgm:prSet presAssocID="{DC0E40A6-9E57-4C28-9A19-05F93BA6A9B9}" presName="linNode" presStyleCnt="0"/>
      <dgm:spPr/>
    </dgm:pt>
    <dgm:pt modelId="{46DC0769-F489-4587-80F1-BA2DD6D744BE}" type="pres">
      <dgm:prSet presAssocID="{DC0E40A6-9E57-4C28-9A19-05F93BA6A9B9}" presName="parentText" presStyleLbl="node1" presStyleIdx="2" presStyleCnt="4">
        <dgm:presLayoutVars>
          <dgm:chMax val="1"/>
          <dgm:bulletEnabled val="1"/>
        </dgm:presLayoutVars>
      </dgm:prSet>
      <dgm:spPr/>
    </dgm:pt>
    <dgm:pt modelId="{FB526148-7001-46EA-BE52-3D560198471B}" type="pres">
      <dgm:prSet presAssocID="{E41ADC88-5931-4637-A567-EA8D2EB24A7A}" presName="sp" presStyleCnt="0"/>
      <dgm:spPr/>
    </dgm:pt>
    <dgm:pt modelId="{1F8D3322-62F6-409F-B04B-38B5CCFB8AAA}" type="pres">
      <dgm:prSet presAssocID="{31D4DF83-DE95-46D7-A9D3-43FE6B8D14DF}" presName="linNode" presStyleCnt="0"/>
      <dgm:spPr/>
    </dgm:pt>
    <dgm:pt modelId="{64E803B7-9A77-4DFF-8C9A-06ABA9D6DAE2}" type="pres">
      <dgm:prSet presAssocID="{31D4DF83-DE95-46D7-A9D3-43FE6B8D14DF}" presName="parentText" presStyleLbl="node1" presStyleIdx="3" presStyleCnt="4">
        <dgm:presLayoutVars>
          <dgm:chMax val="1"/>
          <dgm:bulletEnabled val="1"/>
        </dgm:presLayoutVars>
      </dgm:prSet>
      <dgm:spPr/>
    </dgm:pt>
  </dgm:ptLst>
  <dgm:cxnLst>
    <dgm:cxn modelId="{231E8100-6396-49D4-9E1B-09DBB30E6DA9}" type="presOf" srcId="{DC0E40A6-9E57-4C28-9A19-05F93BA6A9B9}" destId="{46DC0769-F489-4587-80F1-BA2DD6D744BE}" srcOrd="0" destOrd="0" presId="urn:microsoft.com/office/officeart/2005/8/layout/vList5"/>
    <dgm:cxn modelId="{F254972E-06FB-49A4-AE6C-659CDE9D0222}" srcId="{9ECA3AD5-AD11-485B-844D-5E6FA4BB9EE4}" destId="{DC0E40A6-9E57-4C28-9A19-05F93BA6A9B9}" srcOrd="2" destOrd="0" parTransId="{77C37269-ED8D-46A3-BA0D-50BA43B2A39F}" sibTransId="{E41ADC88-5931-4637-A567-EA8D2EB24A7A}"/>
    <dgm:cxn modelId="{C3F86041-539E-4DB3-843D-B6F0F6234943}" srcId="{9ECA3AD5-AD11-485B-844D-5E6FA4BB9EE4}" destId="{31D4DF83-DE95-46D7-A9D3-43FE6B8D14DF}" srcOrd="3" destOrd="0" parTransId="{E5AA37EF-9590-432F-B231-133AFE3F4EE1}" sibTransId="{4E7A101B-D92E-45CC-9035-DD3C2B40AC9D}"/>
    <dgm:cxn modelId="{F47B1483-B865-4D14-9DAE-9880BBC528A6}" type="presOf" srcId="{31D4DF83-DE95-46D7-A9D3-43FE6B8D14DF}" destId="{64E803B7-9A77-4DFF-8C9A-06ABA9D6DAE2}" srcOrd="0" destOrd="0" presId="urn:microsoft.com/office/officeart/2005/8/layout/vList5"/>
    <dgm:cxn modelId="{8BE0B486-EF86-45FD-B562-538C0F5B769A}" srcId="{9ECA3AD5-AD11-485B-844D-5E6FA4BB9EE4}" destId="{049001F2-798E-45D3-9E1C-62C3B64A0136}" srcOrd="0" destOrd="0" parTransId="{C63AF430-9891-4B89-8346-AEA647FB7497}" sibTransId="{54390A5B-FA90-4439-9467-59C0034896BE}"/>
    <dgm:cxn modelId="{F06FF9A6-57C9-48B9-ACE4-A4C4C92A875E}" type="presOf" srcId="{9ECA3AD5-AD11-485B-844D-5E6FA4BB9EE4}" destId="{03776AD2-9853-4030-BA89-32BEB8EE51C4}" srcOrd="0" destOrd="0" presId="urn:microsoft.com/office/officeart/2005/8/layout/vList5"/>
    <dgm:cxn modelId="{25C1EBCC-AEF1-4F05-AB85-89846DFAABA8}" srcId="{9ECA3AD5-AD11-485B-844D-5E6FA4BB9EE4}" destId="{8B9047F5-70D2-4BC2-A992-DA93E5EEF5CB}" srcOrd="1" destOrd="0" parTransId="{3C8B1ED7-BE29-40D0-A002-41466657E3C3}" sibTransId="{E1FFDBD1-D857-43A8-AD7A-C752DF9D0D0A}"/>
    <dgm:cxn modelId="{CFFA39DF-DC8B-41CE-8DB0-1CD528770F8F}" type="presOf" srcId="{049001F2-798E-45D3-9E1C-62C3B64A0136}" destId="{E2E32993-5CA0-492B-9F27-4E4E58C42219}" srcOrd="0" destOrd="0" presId="urn:microsoft.com/office/officeart/2005/8/layout/vList5"/>
    <dgm:cxn modelId="{9A7934F0-8C25-44A3-BF13-30C1956CC9F8}" type="presOf" srcId="{8B9047F5-70D2-4BC2-A992-DA93E5EEF5CB}" destId="{E1781D1A-9CDA-44E1-A2BB-1281FC1D1919}" srcOrd="0" destOrd="0" presId="urn:microsoft.com/office/officeart/2005/8/layout/vList5"/>
    <dgm:cxn modelId="{C341A250-F28D-4F95-8043-1FA8707BF79B}" type="presParOf" srcId="{03776AD2-9853-4030-BA89-32BEB8EE51C4}" destId="{1CFB1E49-6EAF-4928-9844-7541ED6D374A}" srcOrd="0" destOrd="0" presId="urn:microsoft.com/office/officeart/2005/8/layout/vList5"/>
    <dgm:cxn modelId="{79B83BB1-81EE-4A42-B2F9-25CC042E8B0D}" type="presParOf" srcId="{1CFB1E49-6EAF-4928-9844-7541ED6D374A}" destId="{E2E32993-5CA0-492B-9F27-4E4E58C42219}" srcOrd="0" destOrd="0" presId="urn:microsoft.com/office/officeart/2005/8/layout/vList5"/>
    <dgm:cxn modelId="{1DE1E15F-A239-44B4-B555-22D718DE0BF9}" type="presParOf" srcId="{03776AD2-9853-4030-BA89-32BEB8EE51C4}" destId="{8037127E-54AC-4038-B41E-F999EEC7743A}" srcOrd="1" destOrd="0" presId="urn:microsoft.com/office/officeart/2005/8/layout/vList5"/>
    <dgm:cxn modelId="{1136A6F6-AB80-43DB-841C-435A89E9BA1D}" type="presParOf" srcId="{03776AD2-9853-4030-BA89-32BEB8EE51C4}" destId="{812AB174-1729-4F5E-82FD-1836D4D36CB8}" srcOrd="2" destOrd="0" presId="urn:microsoft.com/office/officeart/2005/8/layout/vList5"/>
    <dgm:cxn modelId="{2E60D9B2-5A3B-45F7-95F1-6AB7593F5C9C}" type="presParOf" srcId="{812AB174-1729-4F5E-82FD-1836D4D36CB8}" destId="{E1781D1A-9CDA-44E1-A2BB-1281FC1D1919}" srcOrd="0" destOrd="0" presId="urn:microsoft.com/office/officeart/2005/8/layout/vList5"/>
    <dgm:cxn modelId="{FB838AEF-4D03-4D6E-88D8-128E310F0547}" type="presParOf" srcId="{03776AD2-9853-4030-BA89-32BEB8EE51C4}" destId="{4B4D2DD7-06EC-4E6F-8C5B-FD17A0210040}" srcOrd="3" destOrd="0" presId="urn:microsoft.com/office/officeart/2005/8/layout/vList5"/>
    <dgm:cxn modelId="{A64BA61D-35D3-4B91-B05B-4BB0E9E1A44B}" type="presParOf" srcId="{03776AD2-9853-4030-BA89-32BEB8EE51C4}" destId="{5F89F3C5-C7E1-404E-A06D-742788DBD7EA}" srcOrd="4" destOrd="0" presId="urn:microsoft.com/office/officeart/2005/8/layout/vList5"/>
    <dgm:cxn modelId="{4CD8659A-0DFB-4962-86F6-B53CAC4EB250}" type="presParOf" srcId="{5F89F3C5-C7E1-404E-A06D-742788DBD7EA}" destId="{46DC0769-F489-4587-80F1-BA2DD6D744BE}" srcOrd="0" destOrd="0" presId="urn:microsoft.com/office/officeart/2005/8/layout/vList5"/>
    <dgm:cxn modelId="{5E24062C-C5A9-44C9-87C3-7B8F3BDE89A8}" type="presParOf" srcId="{03776AD2-9853-4030-BA89-32BEB8EE51C4}" destId="{FB526148-7001-46EA-BE52-3D560198471B}" srcOrd="5" destOrd="0" presId="urn:microsoft.com/office/officeart/2005/8/layout/vList5"/>
    <dgm:cxn modelId="{A49B8849-3A40-4D34-9D57-A86AC645B653}" type="presParOf" srcId="{03776AD2-9853-4030-BA89-32BEB8EE51C4}" destId="{1F8D3322-62F6-409F-B04B-38B5CCFB8AAA}" srcOrd="6" destOrd="0" presId="urn:microsoft.com/office/officeart/2005/8/layout/vList5"/>
    <dgm:cxn modelId="{DF0F50D8-1CBC-4E94-A51A-EBC98C647D63}" type="presParOf" srcId="{1F8D3322-62F6-409F-B04B-38B5CCFB8AAA}" destId="{64E803B7-9A77-4DFF-8C9A-06ABA9D6DAE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935205-DECD-480C-B804-D98474BF4AC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B9E8B86-EFBD-469C-A648-B8CF4CF70FA2}">
      <dgm:prSet/>
      <dgm:spPr/>
      <dgm:t>
        <a:bodyPr/>
        <a:lstStyle/>
        <a:p>
          <a:r>
            <a:rPr lang="en-US" dirty="0"/>
            <a:t>4.1 Simplicity/orthogonality </a:t>
          </a:r>
        </a:p>
      </dgm:t>
    </dgm:pt>
    <dgm:pt modelId="{A446A22F-0138-4F37-8A4A-9B96922D3FBC}" type="parTrans" cxnId="{1F51F194-4613-4D9B-96E5-2CF26A237BD2}">
      <dgm:prSet/>
      <dgm:spPr/>
      <dgm:t>
        <a:bodyPr/>
        <a:lstStyle/>
        <a:p>
          <a:endParaRPr lang="en-US"/>
        </a:p>
      </dgm:t>
    </dgm:pt>
    <dgm:pt modelId="{8EA719E0-BE92-4856-B7B2-243753D874DA}" type="sibTrans" cxnId="{1F51F194-4613-4D9B-96E5-2CF26A237BD2}">
      <dgm:prSet/>
      <dgm:spPr/>
      <dgm:t>
        <a:bodyPr/>
        <a:lstStyle/>
        <a:p>
          <a:endParaRPr lang="en-US"/>
        </a:p>
      </dgm:t>
    </dgm:pt>
    <dgm:pt modelId="{F5B13A8C-554E-4FE0-B080-2CF8BDEB0C21}">
      <dgm:prSet/>
      <dgm:spPr/>
      <dgm:t>
        <a:bodyPr/>
        <a:lstStyle/>
        <a:p>
          <a:r>
            <a:rPr lang="en-US"/>
            <a:t>4.2 Control Structures </a:t>
          </a:r>
        </a:p>
      </dgm:t>
    </dgm:pt>
    <dgm:pt modelId="{27A0F6D0-1D4B-4C92-92C4-073B55E16269}" type="parTrans" cxnId="{E3CB702D-239A-480D-BDC7-DF31EC5255A0}">
      <dgm:prSet/>
      <dgm:spPr/>
      <dgm:t>
        <a:bodyPr/>
        <a:lstStyle/>
        <a:p>
          <a:endParaRPr lang="en-US"/>
        </a:p>
      </dgm:t>
    </dgm:pt>
    <dgm:pt modelId="{51EF8C91-2A24-4C02-BBBD-7CE26B7D3474}" type="sibTrans" cxnId="{E3CB702D-239A-480D-BDC7-DF31EC5255A0}">
      <dgm:prSet/>
      <dgm:spPr/>
      <dgm:t>
        <a:bodyPr/>
        <a:lstStyle/>
        <a:p>
          <a:endParaRPr lang="en-US"/>
        </a:p>
      </dgm:t>
    </dgm:pt>
    <dgm:pt modelId="{6B5B84A1-67C4-41BD-81C6-1D3E0A4B6029}">
      <dgm:prSet/>
      <dgm:spPr/>
      <dgm:t>
        <a:bodyPr/>
        <a:lstStyle/>
        <a:p>
          <a:r>
            <a:rPr lang="en-US"/>
            <a:t>4.3 Data types </a:t>
          </a:r>
        </a:p>
      </dgm:t>
    </dgm:pt>
    <dgm:pt modelId="{4D0F1551-4D69-428C-B07F-B680D8FB2046}" type="parTrans" cxnId="{B6CDD6B4-15B9-4BDA-8162-B32F9FC900A5}">
      <dgm:prSet/>
      <dgm:spPr/>
      <dgm:t>
        <a:bodyPr/>
        <a:lstStyle/>
        <a:p>
          <a:endParaRPr lang="en-US"/>
        </a:p>
      </dgm:t>
    </dgm:pt>
    <dgm:pt modelId="{FF43CA36-35DC-449F-9C5C-687EA50E700A}" type="sibTrans" cxnId="{B6CDD6B4-15B9-4BDA-8162-B32F9FC900A5}">
      <dgm:prSet/>
      <dgm:spPr/>
      <dgm:t>
        <a:bodyPr/>
        <a:lstStyle/>
        <a:p>
          <a:endParaRPr lang="en-US"/>
        </a:p>
      </dgm:t>
    </dgm:pt>
    <dgm:pt modelId="{80A449C8-7662-494A-9F91-670A3BD94B2F}">
      <dgm:prSet/>
      <dgm:spPr/>
      <dgm:t>
        <a:bodyPr/>
        <a:lstStyle/>
        <a:p>
          <a:r>
            <a:rPr lang="en-US"/>
            <a:t>4.4 Syntax Design </a:t>
          </a:r>
        </a:p>
      </dgm:t>
    </dgm:pt>
    <dgm:pt modelId="{9FE31F69-3047-4C43-B4A7-52EB9AA66F10}" type="parTrans" cxnId="{F26C0C2C-B443-46BA-89DA-FB1033E0D1F8}">
      <dgm:prSet/>
      <dgm:spPr/>
      <dgm:t>
        <a:bodyPr/>
        <a:lstStyle/>
        <a:p>
          <a:endParaRPr lang="en-US"/>
        </a:p>
      </dgm:t>
    </dgm:pt>
    <dgm:pt modelId="{1C105473-C269-4196-8BF6-3735FEBE2928}" type="sibTrans" cxnId="{F26C0C2C-B443-46BA-89DA-FB1033E0D1F8}">
      <dgm:prSet/>
      <dgm:spPr/>
      <dgm:t>
        <a:bodyPr/>
        <a:lstStyle/>
        <a:p>
          <a:endParaRPr lang="en-US"/>
        </a:p>
      </dgm:t>
    </dgm:pt>
    <dgm:pt modelId="{940B8740-85F2-491E-A580-355CA552503F}">
      <dgm:prSet/>
      <dgm:spPr/>
      <dgm:t>
        <a:bodyPr/>
        <a:lstStyle/>
        <a:p>
          <a:r>
            <a:rPr lang="en-US"/>
            <a:t>4.5 Support for abstraction </a:t>
          </a:r>
        </a:p>
      </dgm:t>
    </dgm:pt>
    <dgm:pt modelId="{DF0ECFD4-BC14-48DF-B39D-D827321C2900}" type="parTrans" cxnId="{F9C39260-1289-40B9-84ED-388618C45E31}">
      <dgm:prSet/>
      <dgm:spPr/>
      <dgm:t>
        <a:bodyPr/>
        <a:lstStyle/>
        <a:p>
          <a:endParaRPr lang="en-US"/>
        </a:p>
      </dgm:t>
    </dgm:pt>
    <dgm:pt modelId="{300D95B2-38E0-4573-AEF6-FC78A52D63ED}" type="sibTrans" cxnId="{F9C39260-1289-40B9-84ED-388618C45E31}">
      <dgm:prSet/>
      <dgm:spPr/>
      <dgm:t>
        <a:bodyPr/>
        <a:lstStyle/>
        <a:p>
          <a:endParaRPr lang="en-US"/>
        </a:p>
      </dgm:t>
    </dgm:pt>
    <dgm:pt modelId="{ECA2908A-C943-4F30-9B82-3DBE249F678A}">
      <dgm:prSet/>
      <dgm:spPr/>
      <dgm:t>
        <a:bodyPr/>
        <a:lstStyle/>
        <a:p>
          <a:r>
            <a:rPr lang="en-US"/>
            <a:t>4.6 Expressivity </a:t>
          </a:r>
        </a:p>
      </dgm:t>
    </dgm:pt>
    <dgm:pt modelId="{6B30FD57-0BB8-4C75-8198-D8BB36476A97}" type="parTrans" cxnId="{DBCC595C-456B-4189-8F36-7E4B743F6C13}">
      <dgm:prSet/>
      <dgm:spPr/>
      <dgm:t>
        <a:bodyPr/>
        <a:lstStyle/>
        <a:p>
          <a:endParaRPr lang="en-US"/>
        </a:p>
      </dgm:t>
    </dgm:pt>
    <dgm:pt modelId="{8A880692-1D4F-4B2A-8EC0-DED2B51A71F9}" type="sibTrans" cxnId="{DBCC595C-456B-4189-8F36-7E4B743F6C13}">
      <dgm:prSet/>
      <dgm:spPr/>
      <dgm:t>
        <a:bodyPr/>
        <a:lstStyle/>
        <a:p>
          <a:endParaRPr lang="en-US"/>
        </a:p>
      </dgm:t>
    </dgm:pt>
    <dgm:pt modelId="{47127E66-6F91-424F-89B1-09D4DF14BC42}">
      <dgm:prSet/>
      <dgm:spPr/>
      <dgm:t>
        <a:bodyPr/>
        <a:lstStyle/>
        <a:p>
          <a:r>
            <a:rPr lang="en-US"/>
            <a:t>4.7 Type checking </a:t>
          </a:r>
        </a:p>
      </dgm:t>
    </dgm:pt>
    <dgm:pt modelId="{20A4CA92-DE8D-4452-B795-66C35D28DED9}" type="parTrans" cxnId="{49DFC683-A940-4E61-990D-04743C63FCE2}">
      <dgm:prSet/>
      <dgm:spPr/>
      <dgm:t>
        <a:bodyPr/>
        <a:lstStyle/>
        <a:p>
          <a:endParaRPr lang="en-US"/>
        </a:p>
      </dgm:t>
    </dgm:pt>
    <dgm:pt modelId="{38BA56AF-F899-4B5A-A11A-0E1B7222DE75}" type="sibTrans" cxnId="{49DFC683-A940-4E61-990D-04743C63FCE2}">
      <dgm:prSet/>
      <dgm:spPr/>
      <dgm:t>
        <a:bodyPr/>
        <a:lstStyle/>
        <a:p>
          <a:endParaRPr lang="en-US"/>
        </a:p>
      </dgm:t>
    </dgm:pt>
    <dgm:pt modelId="{00908179-DB1B-4BBA-8EE2-9AE91A455739}">
      <dgm:prSet/>
      <dgm:spPr/>
      <dgm:t>
        <a:bodyPr/>
        <a:lstStyle/>
        <a:p>
          <a:r>
            <a:rPr lang="en-US"/>
            <a:t>4.8 Exception handling </a:t>
          </a:r>
        </a:p>
      </dgm:t>
    </dgm:pt>
    <dgm:pt modelId="{DCCA127D-24F1-444C-933B-779A210741AB}" type="parTrans" cxnId="{19E18870-5037-4C60-943C-C9AAA4DF0E2A}">
      <dgm:prSet/>
      <dgm:spPr/>
      <dgm:t>
        <a:bodyPr/>
        <a:lstStyle/>
        <a:p>
          <a:endParaRPr lang="en-US"/>
        </a:p>
      </dgm:t>
    </dgm:pt>
    <dgm:pt modelId="{F2724803-FB2C-4193-ACF1-6D74CBF88868}" type="sibTrans" cxnId="{19E18870-5037-4C60-943C-C9AAA4DF0E2A}">
      <dgm:prSet/>
      <dgm:spPr/>
      <dgm:t>
        <a:bodyPr/>
        <a:lstStyle/>
        <a:p>
          <a:endParaRPr lang="en-US"/>
        </a:p>
      </dgm:t>
    </dgm:pt>
    <dgm:pt modelId="{013D5DBD-82AD-4284-BEB2-B1E8AE2414C9}">
      <dgm:prSet/>
      <dgm:spPr/>
      <dgm:t>
        <a:bodyPr/>
        <a:lstStyle/>
        <a:p>
          <a:r>
            <a:rPr lang="en-US"/>
            <a:t>4.9 Restricted aliasing </a:t>
          </a:r>
        </a:p>
      </dgm:t>
    </dgm:pt>
    <dgm:pt modelId="{A36603DC-4AA2-496E-BE2F-005CC8FF9540}" type="parTrans" cxnId="{7270D5C3-5F37-43D7-88DB-BE6CEC54AD69}">
      <dgm:prSet/>
      <dgm:spPr/>
      <dgm:t>
        <a:bodyPr/>
        <a:lstStyle/>
        <a:p>
          <a:endParaRPr lang="en-US"/>
        </a:p>
      </dgm:t>
    </dgm:pt>
    <dgm:pt modelId="{5C265173-45A7-4886-A4E5-9B8DC43B1258}" type="sibTrans" cxnId="{7270D5C3-5F37-43D7-88DB-BE6CEC54AD69}">
      <dgm:prSet/>
      <dgm:spPr/>
      <dgm:t>
        <a:bodyPr/>
        <a:lstStyle/>
        <a:p>
          <a:endParaRPr lang="en-US"/>
        </a:p>
      </dgm:t>
    </dgm:pt>
    <dgm:pt modelId="{B2A7698C-2A7A-4CC4-96D2-4C33BBE8E25B}" type="pres">
      <dgm:prSet presAssocID="{CA935205-DECD-480C-B804-D98474BF4AC9}" presName="vert0" presStyleCnt="0">
        <dgm:presLayoutVars>
          <dgm:dir/>
          <dgm:animOne val="branch"/>
          <dgm:animLvl val="lvl"/>
        </dgm:presLayoutVars>
      </dgm:prSet>
      <dgm:spPr/>
    </dgm:pt>
    <dgm:pt modelId="{ABEA842F-683D-49F9-B949-31DE96E297A4}" type="pres">
      <dgm:prSet presAssocID="{1B9E8B86-EFBD-469C-A648-B8CF4CF70FA2}" presName="thickLine" presStyleLbl="alignNode1" presStyleIdx="0" presStyleCnt="9"/>
      <dgm:spPr/>
    </dgm:pt>
    <dgm:pt modelId="{1B525E1D-17C6-4BFA-BF87-E46B108CF03E}" type="pres">
      <dgm:prSet presAssocID="{1B9E8B86-EFBD-469C-A648-B8CF4CF70FA2}" presName="horz1" presStyleCnt="0"/>
      <dgm:spPr/>
    </dgm:pt>
    <dgm:pt modelId="{E0B263EB-A5F8-4FF5-A734-29F8FBF7DFB0}" type="pres">
      <dgm:prSet presAssocID="{1B9E8B86-EFBD-469C-A648-B8CF4CF70FA2}" presName="tx1" presStyleLbl="revTx" presStyleIdx="0" presStyleCnt="9"/>
      <dgm:spPr/>
    </dgm:pt>
    <dgm:pt modelId="{51C4E7E7-55E4-49CB-BC96-402CEBDB99B5}" type="pres">
      <dgm:prSet presAssocID="{1B9E8B86-EFBD-469C-A648-B8CF4CF70FA2}" presName="vert1" presStyleCnt="0"/>
      <dgm:spPr/>
    </dgm:pt>
    <dgm:pt modelId="{BFBBE898-4F27-4502-9466-A5325D90991C}" type="pres">
      <dgm:prSet presAssocID="{F5B13A8C-554E-4FE0-B080-2CF8BDEB0C21}" presName="thickLine" presStyleLbl="alignNode1" presStyleIdx="1" presStyleCnt="9"/>
      <dgm:spPr/>
    </dgm:pt>
    <dgm:pt modelId="{5D3DAB5C-E2D4-4CF6-A9F1-0A2EED009929}" type="pres">
      <dgm:prSet presAssocID="{F5B13A8C-554E-4FE0-B080-2CF8BDEB0C21}" presName="horz1" presStyleCnt="0"/>
      <dgm:spPr/>
    </dgm:pt>
    <dgm:pt modelId="{1C7813CF-81CD-4B0C-ACC2-D52ABF47EFFA}" type="pres">
      <dgm:prSet presAssocID="{F5B13A8C-554E-4FE0-B080-2CF8BDEB0C21}" presName="tx1" presStyleLbl="revTx" presStyleIdx="1" presStyleCnt="9"/>
      <dgm:spPr/>
    </dgm:pt>
    <dgm:pt modelId="{1978478C-C77F-4B0D-B673-31F3C01877E8}" type="pres">
      <dgm:prSet presAssocID="{F5B13A8C-554E-4FE0-B080-2CF8BDEB0C21}" presName="vert1" presStyleCnt="0"/>
      <dgm:spPr/>
    </dgm:pt>
    <dgm:pt modelId="{4165D8C6-C237-46D0-B6B9-E573B9F82AE0}" type="pres">
      <dgm:prSet presAssocID="{6B5B84A1-67C4-41BD-81C6-1D3E0A4B6029}" presName="thickLine" presStyleLbl="alignNode1" presStyleIdx="2" presStyleCnt="9"/>
      <dgm:spPr/>
    </dgm:pt>
    <dgm:pt modelId="{50571C7E-E66D-4FEB-96F5-34E35A1615B6}" type="pres">
      <dgm:prSet presAssocID="{6B5B84A1-67C4-41BD-81C6-1D3E0A4B6029}" presName="horz1" presStyleCnt="0"/>
      <dgm:spPr/>
    </dgm:pt>
    <dgm:pt modelId="{957F9645-FED5-4402-9F5F-4A17D00D3F45}" type="pres">
      <dgm:prSet presAssocID="{6B5B84A1-67C4-41BD-81C6-1D3E0A4B6029}" presName="tx1" presStyleLbl="revTx" presStyleIdx="2" presStyleCnt="9"/>
      <dgm:spPr/>
    </dgm:pt>
    <dgm:pt modelId="{88191FE8-FFDE-4C9D-BF25-0735ADAAB429}" type="pres">
      <dgm:prSet presAssocID="{6B5B84A1-67C4-41BD-81C6-1D3E0A4B6029}" presName="vert1" presStyleCnt="0"/>
      <dgm:spPr/>
    </dgm:pt>
    <dgm:pt modelId="{B6FB6A95-FDA1-4383-A2DF-0E3926DA38C6}" type="pres">
      <dgm:prSet presAssocID="{80A449C8-7662-494A-9F91-670A3BD94B2F}" presName="thickLine" presStyleLbl="alignNode1" presStyleIdx="3" presStyleCnt="9"/>
      <dgm:spPr/>
    </dgm:pt>
    <dgm:pt modelId="{3EBA004B-4469-4A4A-985D-E7890334F30E}" type="pres">
      <dgm:prSet presAssocID="{80A449C8-7662-494A-9F91-670A3BD94B2F}" presName="horz1" presStyleCnt="0"/>
      <dgm:spPr/>
    </dgm:pt>
    <dgm:pt modelId="{CC54718C-50AF-423A-A6D2-C90BD81B0F38}" type="pres">
      <dgm:prSet presAssocID="{80A449C8-7662-494A-9F91-670A3BD94B2F}" presName="tx1" presStyleLbl="revTx" presStyleIdx="3" presStyleCnt="9"/>
      <dgm:spPr/>
    </dgm:pt>
    <dgm:pt modelId="{5FA4E9D8-B31B-4E98-A73E-9BB071A1D8CD}" type="pres">
      <dgm:prSet presAssocID="{80A449C8-7662-494A-9F91-670A3BD94B2F}" presName="vert1" presStyleCnt="0"/>
      <dgm:spPr/>
    </dgm:pt>
    <dgm:pt modelId="{CEE35AB6-4366-4568-8CE6-9CFCC4F33B15}" type="pres">
      <dgm:prSet presAssocID="{940B8740-85F2-491E-A580-355CA552503F}" presName="thickLine" presStyleLbl="alignNode1" presStyleIdx="4" presStyleCnt="9"/>
      <dgm:spPr/>
    </dgm:pt>
    <dgm:pt modelId="{017D9767-1745-4AC9-A3CC-871BA06E006A}" type="pres">
      <dgm:prSet presAssocID="{940B8740-85F2-491E-A580-355CA552503F}" presName="horz1" presStyleCnt="0"/>
      <dgm:spPr/>
    </dgm:pt>
    <dgm:pt modelId="{8D375BFB-A74E-47E3-9AC7-D884D2BDC6FD}" type="pres">
      <dgm:prSet presAssocID="{940B8740-85F2-491E-A580-355CA552503F}" presName="tx1" presStyleLbl="revTx" presStyleIdx="4" presStyleCnt="9"/>
      <dgm:spPr/>
    </dgm:pt>
    <dgm:pt modelId="{CDEECFD4-68CE-4C65-9872-85E621E042EA}" type="pres">
      <dgm:prSet presAssocID="{940B8740-85F2-491E-A580-355CA552503F}" presName="vert1" presStyleCnt="0"/>
      <dgm:spPr/>
    </dgm:pt>
    <dgm:pt modelId="{56D78033-557B-4492-A7A9-E77414CD1BF8}" type="pres">
      <dgm:prSet presAssocID="{ECA2908A-C943-4F30-9B82-3DBE249F678A}" presName="thickLine" presStyleLbl="alignNode1" presStyleIdx="5" presStyleCnt="9"/>
      <dgm:spPr/>
    </dgm:pt>
    <dgm:pt modelId="{4D42E33F-6906-4D0C-8D14-1E79526CA2EA}" type="pres">
      <dgm:prSet presAssocID="{ECA2908A-C943-4F30-9B82-3DBE249F678A}" presName="horz1" presStyleCnt="0"/>
      <dgm:spPr/>
    </dgm:pt>
    <dgm:pt modelId="{93D41074-D7C4-4789-91C8-5687F640BEF2}" type="pres">
      <dgm:prSet presAssocID="{ECA2908A-C943-4F30-9B82-3DBE249F678A}" presName="tx1" presStyleLbl="revTx" presStyleIdx="5" presStyleCnt="9"/>
      <dgm:spPr/>
    </dgm:pt>
    <dgm:pt modelId="{C498120F-5B25-4929-AB52-2020F5A397F4}" type="pres">
      <dgm:prSet presAssocID="{ECA2908A-C943-4F30-9B82-3DBE249F678A}" presName="vert1" presStyleCnt="0"/>
      <dgm:spPr/>
    </dgm:pt>
    <dgm:pt modelId="{6CAFAAA2-FE0A-4801-A584-7F66F622E836}" type="pres">
      <dgm:prSet presAssocID="{47127E66-6F91-424F-89B1-09D4DF14BC42}" presName="thickLine" presStyleLbl="alignNode1" presStyleIdx="6" presStyleCnt="9"/>
      <dgm:spPr/>
    </dgm:pt>
    <dgm:pt modelId="{66CF0393-659D-444B-833D-C2D28D7C1EAA}" type="pres">
      <dgm:prSet presAssocID="{47127E66-6F91-424F-89B1-09D4DF14BC42}" presName="horz1" presStyleCnt="0"/>
      <dgm:spPr/>
    </dgm:pt>
    <dgm:pt modelId="{A277FAE7-BAA6-4F06-A18B-46864EAB3C15}" type="pres">
      <dgm:prSet presAssocID="{47127E66-6F91-424F-89B1-09D4DF14BC42}" presName="tx1" presStyleLbl="revTx" presStyleIdx="6" presStyleCnt="9"/>
      <dgm:spPr/>
    </dgm:pt>
    <dgm:pt modelId="{5C645CFA-D759-468D-A9DE-38DE1B47A2B5}" type="pres">
      <dgm:prSet presAssocID="{47127E66-6F91-424F-89B1-09D4DF14BC42}" presName="vert1" presStyleCnt="0"/>
      <dgm:spPr/>
    </dgm:pt>
    <dgm:pt modelId="{A73E6A10-C2EB-4479-8A56-78207738C9CD}" type="pres">
      <dgm:prSet presAssocID="{00908179-DB1B-4BBA-8EE2-9AE91A455739}" presName="thickLine" presStyleLbl="alignNode1" presStyleIdx="7" presStyleCnt="9"/>
      <dgm:spPr/>
    </dgm:pt>
    <dgm:pt modelId="{E70E42AD-1D51-40E0-8038-F9427FBB2586}" type="pres">
      <dgm:prSet presAssocID="{00908179-DB1B-4BBA-8EE2-9AE91A455739}" presName="horz1" presStyleCnt="0"/>
      <dgm:spPr/>
    </dgm:pt>
    <dgm:pt modelId="{6A03826A-359B-4B91-ABE0-C0454C5B55F3}" type="pres">
      <dgm:prSet presAssocID="{00908179-DB1B-4BBA-8EE2-9AE91A455739}" presName="tx1" presStyleLbl="revTx" presStyleIdx="7" presStyleCnt="9"/>
      <dgm:spPr/>
    </dgm:pt>
    <dgm:pt modelId="{DE88D7A1-E6E3-404F-A93D-2CB2A9DA0944}" type="pres">
      <dgm:prSet presAssocID="{00908179-DB1B-4BBA-8EE2-9AE91A455739}" presName="vert1" presStyleCnt="0"/>
      <dgm:spPr/>
    </dgm:pt>
    <dgm:pt modelId="{49D0C214-8F8F-4697-B443-6F52D3739D9D}" type="pres">
      <dgm:prSet presAssocID="{013D5DBD-82AD-4284-BEB2-B1E8AE2414C9}" presName="thickLine" presStyleLbl="alignNode1" presStyleIdx="8" presStyleCnt="9"/>
      <dgm:spPr/>
    </dgm:pt>
    <dgm:pt modelId="{4FA8F11D-7827-4B8C-B34A-54BD701F3CAC}" type="pres">
      <dgm:prSet presAssocID="{013D5DBD-82AD-4284-BEB2-B1E8AE2414C9}" presName="horz1" presStyleCnt="0"/>
      <dgm:spPr/>
    </dgm:pt>
    <dgm:pt modelId="{285783D6-88B2-4C69-980B-5AC9B5ECE7FD}" type="pres">
      <dgm:prSet presAssocID="{013D5DBD-82AD-4284-BEB2-B1E8AE2414C9}" presName="tx1" presStyleLbl="revTx" presStyleIdx="8" presStyleCnt="9"/>
      <dgm:spPr/>
    </dgm:pt>
    <dgm:pt modelId="{E87079ED-BA0F-4450-AFE7-B54A57311093}" type="pres">
      <dgm:prSet presAssocID="{013D5DBD-82AD-4284-BEB2-B1E8AE2414C9}" presName="vert1" presStyleCnt="0"/>
      <dgm:spPr/>
    </dgm:pt>
  </dgm:ptLst>
  <dgm:cxnLst>
    <dgm:cxn modelId="{9DF71301-57E7-4B5D-9E74-BF2DB5E10C18}" type="presOf" srcId="{CA935205-DECD-480C-B804-D98474BF4AC9}" destId="{B2A7698C-2A7A-4CC4-96D2-4C33BBE8E25B}" srcOrd="0" destOrd="0" presId="urn:microsoft.com/office/officeart/2008/layout/LinedList"/>
    <dgm:cxn modelId="{54418328-E817-44F6-A136-1EAF5D499003}" type="presOf" srcId="{940B8740-85F2-491E-A580-355CA552503F}" destId="{8D375BFB-A74E-47E3-9AC7-D884D2BDC6FD}" srcOrd="0" destOrd="0" presId="urn:microsoft.com/office/officeart/2008/layout/LinedList"/>
    <dgm:cxn modelId="{F26C0C2C-B443-46BA-89DA-FB1033E0D1F8}" srcId="{CA935205-DECD-480C-B804-D98474BF4AC9}" destId="{80A449C8-7662-494A-9F91-670A3BD94B2F}" srcOrd="3" destOrd="0" parTransId="{9FE31F69-3047-4C43-B4A7-52EB9AA66F10}" sibTransId="{1C105473-C269-4196-8BF6-3735FEBE2928}"/>
    <dgm:cxn modelId="{E3CB702D-239A-480D-BDC7-DF31EC5255A0}" srcId="{CA935205-DECD-480C-B804-D98474BF4AC9}" destId="{F5B13A8C-554E-4FE0-B080-2CF8BDEB0C21}" srcOrd="1" destOrd="0" parTransId="{27A0F6D0-1D4B-4C92-92C4-073B55E16269}" sibTransId="{51EF8C91-2A24-4C02-BBBD-7CE26B7D3474}"/>
    <dgm:cxn modelId="{DBCC595C-456B-4189-8F36-7E4B743F6C13}" srcId="{CA935205-DECD-480C-B804-D98474BF4AC9}" destId="{ECA2908A-C943-4F30-9B82-3DBE249F678A}" srcOrd="5" destOrd="0" parTransId="{6B30FD57-0BB8-4C75-8198-D8BB36476A97}" sibTransId="{8A880692-1D4F-4B2A-8EC0-DED2B51A71F9}"/>
    <dgm:cxn modelId="{F9C39260-1289-40B9-84ED-388618C45E31}" srcId="{CA935205-DECD-480C-B804-D98474BF4AC9}" destId="{940B8740-85F2-491E-A580-355CA552503F}" srcOrd="4" destOrd="0" parTransId="{DF0ECFD4-BC14-48DF-B39D-D827321C2900}" sibTransId="{300D95B2-38E0-4573-AEF6-FC78A52D63ED}"/>
    <dgm:cxn modelId="{19E18870-5037-4C60-943C-C9AAA4DF0E2A}" srcId="{CA935205-DECD-480C-B804-D98474BF4AC9}" destId="{00908179-DB1B-4BBA-8EE2-9AE91A455739}" srcOrd="7" destOrd="0" parTransId="{DCCA127D-24F1-444C-933B-779A210741AB}" sibTransId="{F2724803-FB2C-4193-ACF1-6D74CBF88868}"/>
    <dgm:cxn modelId="{390E397B-6CEA-4E45-AC4C-CFBDB4844D48}" type="presOf" srcId="{00908179-DB1B-4BBA-8EE2-9AE91A455739}" destId="{6A03826A-359B-4B91-ABE0-C0454C5B55F3}" srcOrd="0" destOrd="0" presId="urn:microsoft.com/office/officeart/2008/layout/LinedList"/>
    <dgm:cxn modelId="{49DFC683-A940-4E61-990D-04743C63FCE2}" srcId="{CA935205-DECD-480C-B804-D98474BF4AC9}" destId="{47127E66-6F91-424F-89B1-09D4DF14BC42}" srcOrd="6" destOrd="0" parTransId="{20A4CA92-DE8D-4452-B795-66C35D28DED9}" sibTransId="{38BA56AF-F899-4B5A-A11A-0E1B7222DE75}"/>
    <dgm:cxn modelId="{BDBA7984-0AB8-4966-86F1-286A2A643164}" type="presOf" srcId="{F5B13A8C-554E-4FE0-B080-2CF8BDEB0C21}" destId="{1C7813CF-81CD-4B0C-ACC2-D52ABF47EFFA}" srcOrd="0" destOrd="0" presId="urn:microsoft.com/office/officeart/2008/layout/LinedList"/>
    <dgm:cxn modelId="{1F51F194-4613-4D9B-96E5-2CF26A237BD2}" srcId="{CA935205-DECD-480C-B804-D98474BF4AC9}" destId="{1B9E8B86-EFBD-469C-A648-B8CF4CF70FA2}" srcOrd="0" destOrd="0" parTransId="{A446A22F-0138-4F37-8A4A-9B96922D3FBC}" sibTransId="{8EA719E0-BE92-4856-B7B2-243753D874DA}"/>
    <dgm:cxn modelId="{D3548C96-6303-452C-8E6A-538192355981}" type="presOf" srcId="{1B9E8B86-EFBD-469C-A648-B8CF4CF70FA2}" destId="{E0B263EB-A5F8-4FF5-A734-29F8FBF7DFB0}" srcOrd="0" destOrd="0" presId="urn:microsoft.com/office/officeart/2008/layout/LinedList"/>
    <dgm:cxn modelId="{97617797-BDBB-4E91-9E5D-3FFA76B4840F}" type="presOf" srcId="{ECA2908A-C943-4F30-9B82-3DBE249F678A}" destId="{93D41074-D7C4-4789-91C8-5687F640BEF2}" srcOrd="0" destOrd="0" presId="urn:microsoft.com/office/officeart/2008/layout/LinedList"/>
    <dgm:cxn modelId="{7803ABA2-3E1B-41B1-82FB-3CF7A81779A9}" type="presOf" srcId="{013D5DBD-82AD-4284-BEB2-B1E8AE2414C9}" destId="{285783D6-88B2-4C69-980B-5AC9B5ECE7FD}" srcOrd="0" destOrd="0" presId="urn:microsoft.com/office/officeart/2008/layout/LinedList"/>
    <dgm:cxn modelId="{B6CDD6B4-15B9-4BDA-8162-B32F9FC900A5}" srcId="{CA935205-DECD-480C-B804-D98474BF4AC9}" destId="{6B5B84A1-67C4-41BD-81C6-1D3E0A4B6029}" srcOrd="2" destOrd="0" parTransId="{4D0F1551-4D69-428C-B07F-B680D8FB2046}" sibTransId="{FF43CA36-35DC-449F-9C5C-687EA50E700A}"/>
    <dgm:cxn modelId="{ECD987BA-F7E8-4C01-87D2-C9F80E750BEC}" type="presOf" srcId="{6B5B84A1-67C4-41BD-81C6-1D3E0A4B6029}" destId="{957F9645-FED5-4402-9F5F-4A17D00D3F45}" srcOrd="0" destOrd="0" presId="urn:microsoft.com/office/officeart/2008/layout/LinedList"/>
    <dgm:cxn modelId="{7270D5C3-5F37-43D7-88DB-BE6CEC54AD69}" srcId="{CA935205-DECD-480C-B804-D98474BF4AC9}" destId="{013D5DBD-82AD-4284-BEB2-B1E8AE2414C9}" srcOrd="8" destOrd="0" parTransId="{A36603DC-4AA2-496E-BE2F-005CC8FF9540}" sibTransId="{5C265173-45A7-4886-A4E5-9B8DC43B1258}"/>
    <dgm:cxn modelId="{7725E5D4-1C19-4B00-A86F-2F326C754117}" type="presOf" srcId="{47127E66-6F91-424F-89B1-09D4DF14BC42}" destId="{A277FAE7-BAA6-4F06-A18B-46864EAB3C15}" srcOrd="0" destOrd="0" presId="urn:microsoft.com/office/officeart/2008/layout/LinedList"/>
    <dgm:cxn modelId="{1CE122EC-7A6A-4166-B984-567FD866722B}" type="presOf" srcId="{80A449C8-7662-494A-9F91-670A3BD94B2F}" destId="{CC54718C-50AF-423A-A6D2-C90BD81B0F38}" srcOrd="0" destOrd="0" presId="urn:microsoft.com/office/officeart/2008/layout/LinedList"/>
    <dgm:cxn modelId="{EA6F9CA4-5774-4FBA-9C70-921DB4D95780}" type="presParOf" srcId="{B2A7698C-2A7A-4CC4-96D2-4C33BBE8E25B}" destId="{ABEA842F-683D-49F9-B949-31DE96E297A4}" srcOrd="0" destOrd="0" presId="urn:microsoft.com/office/officeart/2008/layout/LinedList"/>
    <dgm:cxn modelId="{C0560F1F-DD47-4B0D-ACB6-4BA4360245DD}" type="presParOf" srcId="{B2A7698C-2A7A-4CC4-96D2-4C33BBE8E25B}" destId="{1B525E1D-17C6-4BFA-BF87-E46B108CF03E}" srcOrd="1" destOrd="0" presId="urn:microsoft.com/office/officeart/2008/layout/LinedList"/>
    <dgm:cxn modelId="{470E82FA-6D76-46B8-BD2E-3995E20A8BDC}" type="presParOf" srcId="{1B525E1D-17C6-4BFA-BF87-E46B108CF03E}" destId="{E0B263EB-A5F8-4FF5-A734-29F8FBF7DFB0}" srcOrd="0" destOrd="0" presId="urn:microsoft.com/office/officeart/2008/layout/LinedList"/>
    <dgm:cxn modelId="{2391C9AE-91C5-468D-B60B-7D12A65D6346}" type="presParOf" srcId="{1B525E1D-17C6-4BFA-BF87-E46B108CF03E}" destId="{51C4E7E7-55E4-49CB-BC96-402CEBDB99B5}" srcOrd="1" destOrd="0" presId="urn:microsoft.com/office/officeart/2008/layout/LinedList"/>
    <dgm:cxn modelId="{899875D7-5952-4DE0-B1DE-0ED9F22544E1}" type="presParOf" srcId="{B2A7698C-2A7A-4CC4-96D2-4C33BBE8E25B}" destId="{BFBBE898-4F27-4502-9466-A5325D90991C}" srcOrd="2" destOrd="0" presId="urn:microsoft.com/office/officeart/2008/layout/LinedList"/>
    <dgm:cxn modelId="{80B94E8D-430E-4723-BB18-EC59FD42339C}" type="presParOf" srcId="{B2A7698C-2A7A-4CC4-96D2-4C33BBE8E25B}" destId="{5D3DAB5C-E2D4-4CF6-A9F1-0A2EED009929}" srcOrd="3" destOrd="0" presId="urn:microsoft.com/office/officeart/2008/layout/LinedList"/>
    <dgm:cxn modelId="{E6F6148E-41CE-4EE2-B04F-E05531E0C074}" type="presParOf" srcId="{5D3DAB5C-E2D4-4CF6-A9F1-0A2EED009929}" destId="{1C7813CF-81CD-4B0C-ACC2-D52ABF47EFFA}" srcOrd="0" destOrd="0" presId="urn:microsoft.com/office/officeart/2008/layout/LinedList"/>
    <dgm:cxn modelId="{C20DCC4F-DCBB-4CEA-A4EA-99E5CE3FB97F}" type="presParOf" srcId="{5D3DAB5C-E2D4-4CF6-A9F1-0A2EED009929}" destId="{1978478C-C77F-4B0D-B673-31F3C01877E8}" srcOrd="1" destOrd="0" presId="urn:microsoft.com/office/officeart/2008/layout/LinedList"/>
    <dgm:cxn modelId="{9131E526-C05B-4A41-AE84-93E52B5754F5}" type="presParOf" srcId="{B2A7698C-2A7A-4CC4-96D2-4C33BBE8E25B}" destId="{4165D8C6-C237-46D0-B6B9-E573B9F82AE0}" srcOrd="4" destOrd="0" presId="urn:microsoft.com/office/officeart/2008/layout/LinedList"/>
    <dgm:cxn modelId="{C5D35916-6F7C-449D-9DA8-1028C5DE23BA}" type="presParOf" srcId="{B2A7698C-2A7A-4CC4-96D2-4C33BBE8E25B}" destId="{50571C7E-E66D-4FEB-96F5-34E35A1615B6}" srcOrd="5" destOrd="0" presId="urn:microsoft.com/office/officeart/2008/layout/LinedList"/>
    <dgm:cxn modelId="{375F82D6-94DF-48A7-9F19-70E5CAAC4751}" type="presParOf" srcId="{50571C7E-E66D-4FEB-96F5-34E35A1615B6}" destId="{957F9645-FED5-4402-9F5F-4A17D00D3F45}" srcOrd="0" destOrd="0" presId="urn:microsoft.com/office/officeart/2008/layout/LinedList"/>
    <dgm:cxn modelId="{9B92C04D-9C5B-4AA1-AFF0-F69615E5266D}" type="presParOf" srcId="{50571C7E-E66D-4FEB-96F5-34E35A1615B6}" destId="{88191FE8-FFDE-4C9D-BF25-0735ADAAB429}" srcOrd="1" destOrd="0" presId="urn:microsoft.com/office/officeart/2008/layout/LinedList"/>
    <dgm:cxn modelId="{4960CEBE-9E72-4B4C-BC73-7FEF1C94FC02}" type="presParOf" srcId="{B2A7698C-2A7A-4CC4-96D2-4C33BBE8E25B}" destId="{B6FB6A95-FDA1-4383-A2DF-0E3926DA38C6}" srcOrd="6" destOrd="0" presId="urn:microsoft.com/office/officeart/2008/layout/LinedList"/>
    <dgm:cxn modelId="{9B005BC2-B805-4533-B143-DC0A9ABC8408}" type="presParOf" srcId="{B2A7698C-2A7A-4CC4-96D2-4C33BBE8E25B}" destId="{3EBA004B-4469-4A4A-985D-E7890334F30E}" srcOrd="7" destOrd="0" presId="urn:microsoft.com/office/officeart/2008/layout/LinedList"/>
    <dgm:cxn modelId="{68883914-894E-4885-BC16-A71B2FC045EF}" type="presParOf" srcId="{3EBA004B-4469-4A4A-985D-E7890334F30E}" destId="{CC54718C-50AF-423A-A6D2-C90BD81B0F38}" srcOrd="0" destOrd="0" presId="urn:microsoft.com/office/officeart/2008/layout/LinedList"/>
    <dgm:cxn modelId="{3A9494F8-B732-4B89-9868-9E6C6B6887A9}" type="presParOf" srcId="{3EBA004B-4469-4A4A-985D-E7890334F30E}" destId="{5FA4E9D8-B31B-4E98-A73E-9BB071A1D8CD}" srcOrd="1" destOrd="0" presId="urn:microsoft.com/office/officeart/2008/layout/LinedList"/>
    <dgm:cxn modelId="{888D0302-8DCB-4C48-83DA-68D746AC3860}" type="presParOf" srcId="{B2A7698C-2A7A-4CC4-96D2-4C33BBE8E25B}" destId="{CEE35AB6-4366-4568-8CE6-9CFCC4F33B15}" srcOrd="8" destOrd="0" presId="urn:microsoft.com/office/officeart/2008/layout/LinedList"/>
    <dgm:cxn modelId="{2319F365-0CB1-4A9B-ADE3-EFE691AE8E60}" type="presParOf" srcId="{B2A7698C-2A7A-4CC4-96D2-4C33BBE8E25B}" destId="{017D9767-1745-4AC9-A3CC-871BA06E006A}" srcOrd="9" destOrd="0" presId="urn:microsoft.com/office/officeart/2008/layout/LinedList"/>
    <dgm:cxn modelId="{05898FDC-26F4-4DFD-A54A-6ED251EC11F2}" type="presParOf" srcId="{017D9767-1745-4AC9-A3CC-871BA06E006A}" destId="{8D375BFB-A74E-47E3-9AC7-D884D2BDC6FD}" srcOrd="0" destOrd="0" presId="urn:microsoft.com/office/officeart/2008/layout/LinedList"/>
    <dgm:cxn modelId="{46805ACC-6105-4B31-AAA3-4930596B8B56}" type="presParOf" srcId="{017D9767-1745-4AC9-A3CC-871BA06E006A}" destId="{CDEECFD4-68CE-4C65-9872-85E621E042EA}" srcOrd="1" destOrd="0" presId="urn:microsoft.com/office/officeart/2008/layout/LinedList"/>
    <dgm:cxn modelId="{5BB47D76-5B3E-431B-AE4F-5DD70A6319DE}" type="presParOf" srcId="{B2A7698C-2A7A-4CC4-96D2-4C33BBE8E25B}" destId="{56D78033-557B-4492-A7A9-E77414CD1BF8}" srcOrd="10" destOrd="0" presId="urn:microsoft.com/office/officeart/2008/layout/LinedList"/>
    <dgm:cxn modelId="{FF5A532B-0139-4099-97F5-1BD3459617CE}" type="presParOf" srcId="{B2A7698C-2A7A-4CC4-96D2-4C33BBE8E25B}" destId="{4D42E33F-6906-4D0C-8D14-1E79526CA2EA}" srcOrd="11" destOrd="0" presId="urn:microsoft.com/office/officeart/2008/layout/LinedList"/>
    <dgm:cxn modelId="{6856E901-0739-4B85-ACEA-D41E97ED748A}" type="presParOf" srcId="{4D42E33F-6906-4D0C-8D14-1E79526CA2EA}" destId="{93D41074-D7C4-4789-91C8-5687F640BEF2}" srcOrd="0" destOrd="0" presId="urn:microsoft.com/office/officeart/2008/layout/LinedList"/>
    <dgm:cxn modelId="{84885B76-4A63-48A7-80DE-171034D376C4}" type="presParOf" srcId="{4D42E33F-6906-4D0C-8D14-1E79526CA2EA}" destId="{C498120F-5B25-4929-AB52-2020F5A397F4}" srcOrd="1" destOrd="0" presId="urn:microsoft.com/office/officeart/2008/layout/LinedList"/>
    <dgm:cxn modelId="{D853B1FE-F80F-4AA4-8804-4540BF88681B}" type="presParOf" srcId="{B2A7698C-2A7A-4CC4-96D2-4C33BBE8E25B}" destId="{6CAFAAA2-FE0A-4801-A584-7F66F622E836}" srcOrd="12" destOrd="0" presId="urn:microsoft.com/office/officeart/2008/layout/LinedList"/>
    <dgm:cxn modelId="{C20424A1-B429-4DD8-8034-8762D7D33602}" type="presParOf" srcId="{B2A7698C-2A7A-4CC4-96D2-4C33BBE8E25B}" destId="{66CF0393-659D-444B-833D-C2D28D7C1EAA}" srcOrd="13" destOrd="0" presId="urn:microsoft.com/office/officeart/2008/layout/LinedList"/>
    <dgm:cxn modelId="{F91CB577-520A-4DA5-8EF7-B48B0CD29EEA}" type="presParOf" srcId="{66CF0393-659D-444B-833D-C2D28D7C1EAA}" destId="{A277FAE7-BAA6-4F06-A18B-46864EAB3C15}" srcOrd="0" destOrd="0" presId="urn:microsoft.com/office/officeart/2008/layout/LinedList"/>
    <dgm:cxn modelId="{26D9BC5A-7023-486F-9130-00C9F2F27615}" type="presParOf" srcId="{66CF0393-659D-444B-833D-C2D28D7C1EAA}" destId="{5C645CFA-D759-468D-A9DE-38DE1B47A2B5}" srcOrd="1" destOrd="0" presId="urn:microsoft.com/office/officeart/2008/layout/LinedList"/>
    <dgm:cxn modelId="{BAFF6460-CC3E-4F97-ACA5-C35F0B076FF8}" type="presParOf" srcId="{B2A7698C-2A7A-4CC4-96D2-4C33BBE8E25B}" destId="{A73E6A10-C2EB-4479-8A56-78207738C9CD}" srcOrd="14" destOrd="0" presId="urn:microsoft.com/office/officeart/2008/layout/LinedList"/>
    <dgm:cxn modelId="{925E6B5F-44D0-424D-8174-D4FEDBD47118}" type="presParOf" srcId="{B2A7698C-2A7A-4CC4-96D2-4C33BBE8E25B}" destId="{E70E42AD-1D51-40E0-8038-F9427FBB2586}" srcOrd="15" destOrd="0" presId="urn:microsoft.com/office/officeart/2008/layout/LinedList"/>
    <dgm:cxn modelId="{C51819E3-499C-4D10-A193-0F50192D4E07}" type="presParOf" srcId="{E70E42AD-1D51-40E0-8038-F9427FBB2586}" destId="{6A03826A-359B-4B91-ABE0-C0454C5B55F3}" srcOrd="0" destOrd="0" presId="urn:microsoft.com/office/officeart/2008/layout/LinedList"/>
    <dgm:cxn modelId="{318EF598-D1C8-4A02-8C00-E1AEA48639B1}" type="presParOf" srcId="{E70E42AD-1D51-40E0-8038-F9427FBB2586}" destId="{DE88D7A1-E6E3-404F-A93D-2CB2A9DA0944}" srcOrd="1" destOrd="0" presId="urn:microsoft.com/office/officeart/2008/layout/LinedList"/>
    <dgm:cxn modelId="{CE6C94F4-A050-44F2-AC19-6BCFA133EB12}" type="presParOf" srcId="{B2A7698C-2A7A-4CC4-96D2-4C33BBE8E25B}" destId="{49D0C214-8F8F-4697-B443-6F52D3739D9D}" srcOrd="16" destOrd="0" presId="urn:microsoft.com/office/officeart/2008/layout/LinedList"/>
    <dgm:cxn modelId="{D6130002-1174-4C5E-B633-7190A3F3165A}" type="presParOf" srcId="{B2A7698C-2A7A-4CC4-96D2-4C33BBE8E25B}" destId="{4FA8F11D-7827-4B8C-B34A-54BD701F3CAC}" srcOrd="17" destOrd="0" presId="urn:microsoft.com/office/officeart/2008/layout/LinedList"/>
    <dgm:cxn modelId="{12AAB948-DBE0-4883-AF2C-448D6E48107F}" type="presParOf" srcId="{4FA8F11D-7827-4B8C-B34A-54BD701F3CAC}" destId="{285783D6-88B2-4C69-980B-5AC9B5ECE7FD}" srcOrd="0" destOrd="0" presId="urn:microsoft.com/office/officeart/2008/layout/LinedList"/>
    <dgm:cxn modelId="{14F3F382-D4B9-4FE9-A309-765A1B848443}" type="presParOf" srcId="{4FA8F11D-7827-4B8C-B34A-54BD701F3CAC}" destId="{E87079ED-BA0F-4450-AFE7-B54A573110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CE1CBA-30D0-4690-B7A5-32AEF67F83F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B4B2755-1BF3-4EE9-AE82-E375F678712A}">
      <dgm:prSet/>
      <dgm:spPr/>
      <dgm:t>
        <a:bodyPr/>
        <a:lstStyle/>
        <a:p>
          <a:r>
            <a:rPr lang="en-US" dirty="0"/>
            <a:t>Because the language is simple and expressive in nature it allows for effective teaching of computer programming techniques</a:t>
          </a:r>
        </a:p>
      </dgm:t>
    </dgm:pt>
    <dgm:pt modelId="{5DC3FD83-1A22-4C74-AB84-9894098A98D8}" type="parTrans" cxnId="{04F8FD08-8985-4CF6-BC6D-789489F22C1A}">
      <dgm:prSet/>
      <dgm:spPr/>
      <dgm:t>
        <a:bodyPr/>
        <a:lstStyle/>
        <a:p>
          <a:endParaRPr lang="en-US"/>
        </a:p>
      </dgm:t>
    </dgm:pt>
    <dgm:pt modelId="{3B925984-23AE-4DB6-B155-4FEE84D9EF39}" type="sibTrans" cxnId="{04F8FD08-8985-4CF6-BC6D-789489F22C1A}">
      <dgm:prSet/>
      <dgm:spPr/>
      <dgm:t>
        <a:bodyPr/>
        <a:lstStyle/>
        <a:p>
          <a:endParaRPr lang="en-US"/>
        </a:p>
      </dgm:t>
    </dgm:pt>
    <dgm:pt modelId="{17245021-F4CA-4A63-BE37-6BFF7819DEEC}">
      <dgm:prSet/>
      <dgm:spPr/>
      <dgm:t>
        <a:bodyPr/>
        <a:lstStyle/>
        <a:p>
          <a:r>
            <a:rPr lang="en-US" dirty="0"/>
            <a:t>LISP and Prolog have a simple structure for the user, but have an extremely complex underlying run-time system. </a:t>
          </a:r>
        </a:p>
      </dgm:t>
    </dgm:pt>
    <dgm:pt modelId="{79D22AA6-6B92-4AAF-AE6E-0843D03B134F}" type="parTrans" cxnId="{15431DB4-BB77-436C-A8D0-0161EABE6FEA}">
      <dgm:prSet/>
      <dgm:spPr/>
      <dgm:t>
        <a:bodyPr/>
        <a:lstStyle/>
        <a:p>
          <a:endParaRPr lang="en-US"/>
        </a:p>
      </dgm:t>
    </dgm:pt>
    <dgm:pt modelId="{8035E131-9606-41A6-BF91-1099707B9B2E}" type="sibTrans" cxnId="{15431DB4-BB77-436C-A8D0-0161EABE6FEA}">
      <dgm:prSet/>
      <dgm:spPr/>
      <dgm:t>
        <a:bodyPr/>
        <a:lstStyle/>
        <a:p>
          <a:endParaRPr lang="en-US"/>
        </a:p>
      </dgm:t>
    </dgm:pt>
    <dgm:pt modelId="{4A18C22B-65EE-423F-A392-2F51B9ABC26F}">
      <dgm:prSet/>
      <dgm:spPr/>
      <dgm:t>
        <a:bodyPr/>
        <a:lstStyle/>
        <a:p>
          <a:r>
            <a:rPr lang="en-US"/>
            <a:t>Pascal was the king of simplicity (and died of it).</a:t>
          </a:r>
        </a:p>
      </dgm:t>
    </dgm:pt>
    <dgm:pt modelId="{B6AADE60-43B1-4B66-95C9-44710C6879DF}" type="parTrans" cxnId="{3A7089C0-0D31-4C2F-8176-E4F782346A05}">
      <dgm:prSet/>
      <dgm:spPr/>
      <dgm:t>
        <a:bodyPr/>
        <a:lstStyle/>
        <a:p>
          <a:endParaRPr lang="en-US"/>
        </a:p>
      </dgm:t>
    </dgm:pt>
    <dgm:pt modelId="{8AD56310-9979-42B7-885C-781E6268F82D}" type="sibTrans" cxnId="{3A7089C0-0D31-4C2F-8176-E4F782346A05}">
      <dgm:prSet/>
      <dgm:spPr/>
      <dgm:t>
        <a:bodyPr/>
        <a:lstStyle/>
        <a:p>
          <a:endParaRPr lang="en-US"/>
        </a:p>
      </dgm:t>
    </dgm:pt>
    <dgm:pt modelId="{0F2D695F-E933-44B1-BCF8-9D561CB6E17B}" type="pres">
      <dgm:prSet presAssocID="{7DCE1CBA-30D0-4690-B7A5-32AEF67F83F7}" presName="vert0" presStyleCnt="0">
        <dgm:presLayoutVars>
          <dgm:dir/>
          <dgm:animOne val="branch"/>
          <dgm:animLvl val="lvl"/>
        </dgm:presLayoutVars>
      </dgm:prSet>
      <dgm:spPr/>
    </dgm:pt>
    <dgm:pt modelId="{7C3DC24B-0625-4544-AAF0-48A743D20324}" type="pres">
      <dgm:prSet presAssocID="{4B4B2755-1BF3-4EE9-AE82-E375F678712A}" presName="thickLine" presStyleLbl="alignNode1" presStyleIdx="0" presStyleCnt="3"/>
      <dgm:spPr/>
    </dgm:pt>
    <dgm:pt modelId="{26B48AF8-F6E6-4369-BE15-F5B69011E214}" type="pres">
      <dgm:prSet presAssocID="{4B4B2755-1BF3-4EE9-AE82-E375F678712A}" presName="horz1" presStyleCnt="0"/>
      <dgm:spPr/>
    </dgm:pt>
    <dgm:pt modelId="{8B2429DD-737E-4E0B-B681-489A442D2942}" type="pres">
      <dgm:prSet presAssocID="{4B4B2755-1BF3-4EE9-AE82-E375F678712A}" presName="tx1" presStyleLbl="revTx" presStyleIdx="0" presStyleCnt="3"/>
      <dgm:spPr/>
    </dgm:pt>
    <dgm:pt modelId="{EA93995C-7AEB-42B2-8EF1-F64E3FAFE53D}" type="pres">
      <dgm:prSet presAssocID="{4B4B2755-1BF3-4EE9-AE82-E375F678712A}" presName="vert1" presStyleCnt="0"/>
      <dgm:spPr/>
    </dgm:pt>
    <dgm:pt modelId="{FF94FC11-0A7A-4656-94F3-F384B0AA5B9F}" type="pres">
      <dgm:prSet presAssocID="{17245021-F4CA-4A63-BE37-6BFF7819DEEC}" presName="thickLine" presStyleLbl="alignNode1" presStyleIdx="1" presStyleCnt="3"/>
      <dgm:spPr/>
    </dgm:pt>
    <dgm:pt modelId="{C5DE36F8-B173-4038-BCA9-9D21701CD52E}" type="pres">
      <dgm:prSet presAssocID="{17245021-F4CA-4A63-BE37-6BFF7819DEEC}" presName="horz1" presStyleCnt="0"/>
      <dgm:spPr/>
    </dgm:pt>
    <dgm:pt modelId="{E7DD9612-EBFA-485B-8272-591FC43114CC}" type="pres">
      <dgm:prSet presAssocID="{17245021-F4CA-4A63-BE37-6BFF7819DEEC}" presName="tx1" presStyleLbl="revTx" presStyleIdx="1" presStyleCnt="3"/>
      <dgm:spPr/>
    </dgm:pt>
    <dgm:pt modelId="{7A704F6A-ED69-4B6D-BD0A-DCFF51B0DBA6}" type="pres">
      <dgm:prSet presAssocID="{17245021-F4CA-4A63-BE37-6BFF7819DEEC}" presName="vert1" presStyleCnt="0"/>
      <dgm:spPr/>
    </dgm:pt>
    <dgm:pt modelId="{CC45AA93-C83C-4F48-AFBC-F358137627EB}" type="pres">
      <dgm:prSet presAssocID="{4A18C22B-65EE-423F-A392-2F51B9ABC26F}" presName="thickLine" presStyleLbl="alignNode1" presStyleIdx="2" presStyleCnt="3"/>
      <dgm:spPr/>
    </dgm:pt>
    <dgm:pt modelId="{7A7D24F6-EC66-4F3C-BD68-3CBFB1D587E1}" type="pres">
      <dgm:prSet presAssocID="{4A18C22B-65EE-423F-A392-2F51B9ABC26F}" presName="horz1" presStyleCnt="0"/>
      <dgm:spPr/>
    </dgm:pt>
    <dgm:pt modelId="{9D0035CE-8C44-4D29-98E2-6C3A84D89CD5}" type="pres">
      <dgm:prSet presAssocID="{4A18C22B-65EE-423F-A392-2F51B9ABC26F}" presName="tx1" presStyleLbl="revTx" presStyleIdx="2" presStyleCnt="3"/>
      <dgm:spPr/>
    </dgm:pt>
    <dgm:pt modelId="{6627D2A9-9151-4538-9490-0CDB4923FA54}" type="pres">
      <dgm:prSet presAssocID="{4A18C22B-65EE-423F-A392-2F51B9ABC26F}" presName="vert1" presStyleCnt="0"/>
      <dgm:spPr/>
    </dgm:pt>
  </dgm:ptLst>
  <dgm:cxnLst>
    <dgm:cxn modelId="{04F8FD08-8985-4CF6-BC6D-789489F22C1A}" srcId="{7DCE1CBA-30D0-4690-B7A5-32AEF67F83F7}" destId="{4B4B2755-1BF3-4EE9-AE82-E375F678712A}" srcOrd="0" destOrd="0" parTransId="{5DC3FD83-1A22-4C74-AB84-9894098A98D8}" sibTransId="{3B925984-23AE-4DB6-B155-4FEE84D9EF39}"/>
    <dgm:cxn modelId="{EC151B4F-F719-4F96-9115-6F4573D071D5}" type="presOf" srcId="{4B4B2755-1BF3-4EE9-AE82-E375F678712A}" destId="{8B2429DD-737E-4E0B-B681-489A442D2942}" srcOrd="0" destOrd="0" presId="urn:microsoft.com/office/officeart/2008/layout/LinedList"/>
    <dgm:cxn modelId="{22C08154-E92A-4D5F-BF65-7674110404AD}" type="presOf" srcId="{17245021-F4CA-4A63-BE37-6BFF7819DEEC}" destId="{E7DD9612-EBFA-485B-8272-591FC43114CC}" srcOrd="0" destOrd="0" presId="urn:microsoft.com/office/officeart/2008/layout/LinedList"/>
    <dgm:cxn modelId="{CFF6B6B2-8FEC-4646-8693-71779039EB93}" type="presOf" srcId="{4A18C22B-65EE-423F-A392-2F51B9ABC26F}" destId="{9D0035CE-8C44-4D29-98E2-6C3A84D89CD5}" srcOrd="0" destOrd="0" presId="urn:microsoft.com/office/officeart/2008/layout/LinedList"/>
    <dgm:cxn modelId="{15431DB4-BB77-436C-A8D0-0161EABE6FEA}" srcId="{7DCE1CBA-30D0-4690-B7A5-32AEF67F83F7}" destId="{17245021-F4CA-4A63-BE37-6BFF7819DEEC}" srcOrd="1" destOrd="0" parTransId="{79D22AA6-6B92-4AAF-AE6E-0843D03B134F}" sibTransId="{8035E131-9606-41A6-BF91-1099707B9B2E}"/>
    <dgm:cxn modelId="{3A7089C0-0D31-4C2F-8176-E4F782346A05}" srcId="{7DCE1CBA-30D0-4690-B7A5-32AEF67F83F7}" destId="{4A18C22B-65EE-423F-A392-2F51B9ABC26F}" srcOrd="2" destOrd="0" parTransId="{B6AADE60-43B1-4B66-95C9-44710C6879DF}" sibTransId="{8AD56310-9979-42B7-885C-781E6268F82D}"/>
    <dgm:cxn modelId="{31074BD6-77B5-42A7-B4E2-B28E90124116}" type="presOf" srcId="{7DCE1CBA-30D0-4690-B7A5-32AEF67F83F7}" destId="{0F2D695F-E933-44B1-BCF8-9D561CB6E17B}" srcOrd="0" destOrd="0" presId="urn:microsoft.com/office/officeart/2008/layout/LinedList"/>
    <dgm:cxn modelId="{755746D6-612A-4905-97E2-7EF654D514D4}" type="presParOf" srcId="{0F2D695F-E933-44B1-BCF8-9D561CB6E17B}" destId="{7C3DC24B-0625-4544-AAF0-48A743D20324}" srcOrd="0" destOrd="0" presId="urn:microsoft.com/office/officeart/2008/layout/LinedList"/>
    <dgm:cxn modelId="{5E47EDF6-865A-44B1-9124-4D9465C5E0A4}" type="presParOf" srcId="{0F2D695F-E933-44B1-BCF8-9D561CB6E17B}" destId="{26B48AF8-F6E6-4369-BE15-F5B69011E214}" srcOrd="1" destOrd="0" presId="urn:microsoft.com/office/officeart/2008/layout/LinedList"/>
    <dgm:cxn modelId="{2069B425-FFDE-4021-8059-1ED00612B0F4}" type="presParOf" srcId="{26B48AF8-F6E6-4369-BE15-F5B69011E214}" destId="{8B2429DD-737E-4E0B-B681-489A442D2942}" srcOrd="0" destOrd="0" presId="urn:microsoft.com/office/officeart/2008/layout/LinedList"/>
    <dgm:cxn modelId="{EB5AF4DB-A75A-4C45-A782-57137B274DAE}" type="presParOf" srcId="{26B48AF8-F6E6-4369-BE15-F5B69011E214}" destId="{EA93995C-7AEB-42B2-8EF1-F64E3FAFE53D}" srcOrd="1" destOrd="0" presId="urn:microsoft.com/office/officeart/2008/layout/LinedList"/>
    <dgm:cxn modelId="{B43B5DDA-A963-4E5C-9B07-EC79B8310BF0}" type="presParOf" srcId="{0F2D695F-E933-44B1-BCF8-9D561CB6E17B}" destId="{FF94FC11-0A7A-4656-94F3-F384B0AA5B9F}" srcOrd="2" destOrd="0" presId="urn:microsoft.com/office/officeart/2008/layout/LinedList"/>
    <dgm:cxn modelId="{A8888F91-01E9-4661-8059-8E2784825703}" type="presParOf" srcId="{0F2D695F-E933-44B1-BCF8-9D561CB6E17B}" destId="{C5DE36F8-B173-4038-BCA9-9D21701CD52E}" srcOrd="3" destOrd="0" presId="urn:microsoft.com/office/officeart/2008/layout/LinedList"/>
    <dgm:cxn modelId="{07040B4F-EE89-4001-BBCC-391983535CAF}" type="presParOf" srcId="{C5DE36F8-B173-4038-BCA9-9D21701CD52E}" destId="{E7DD9612-EBFA-485B-8272-591FC43114CC}" srcOrd="0" destOrd="0" presId="urn:microsoft.com/office/officeart/2008/layout/LinedList"/>
    <dgm:cxn modelId="{78CD3181-90D6-4AFF-AEE4-F452CEC5D5AB}" type="presParOf" srcId="{C5DE36F8-B173-4038-BCA9-9D21701CD52E}" destId="{7A704F6A-ED69-4B6D-BD0A-DCFF51B0DBA6}" srcOrd="1" destOrd="0" presId="urn:microsoft.com/office/officeart/2008/layout/LinedList"/>
    <dgm:cxn modelId="{8CF7E734-2CA6-423D-81A2-75EBDC469956}" type="presParOf" srcId="{0F2D695F-E933-44B1-BCF8-9D561CB6E17B}" destId="{CC45AA93-C83C-4F48-AFBC-F358137627EB}" srcOrd="4" destOrd="0" presId="urn:microsoft.com/office/officeart/2008/layout/LinedList"/>
    <dgm:cxn modelId="{C0BB9263-3015-4D6A-8790-7312EC553703}" type="presParOf" srcId="{0F2D695F-E933-44B1-BCF8-9D561CB6E17B}" destId="{7A7D24F6-EC66-4F3C-BD68-3CBFB1D587E1}" srcOrd="5" destOrd="0" presId="urn:microsoft.com/office/officeart/2008/layout/LinedList"/>
    <dgm:cxn modelId="{C50E9B08-37F5-4C1B-AE1D-B84BDEFE2466}" type="presParOf" srcId="{7A7D24F6-EC66-4F3C-BD68-3CBFB1D587E1}" destId="{9D0035CE-8C44-4D29-98E2-6C3A84D89CD5}" srcOrd="0" destOrd="0" presId="urn:microsoft.com/office/officeart/2008/layout/LinedList"/>
    <dgm:cxn modelId="{9D664167-E022-4EF9-ADD5-EFCC2A8CC2D2}" type="presParOf" srcId="{7A7D24F6-EC66-4F3C-BD68-3CBFB1D587E1}" destId="{6627D2A9-9151-4538-9490-0CDB4923FA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E82E77-E710-4B04-A2BA-94F77A26400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DA4ABC7-C494-44F2-B531-777B94DC4E16}">
      <dgm:prSet/>
      <dgm:spPr/>
      <dgm:t>
        <a:bodyPr/>
        <a:lstStyle/>
        <a:p>
          <a:r>
            <a:rPr lang="en-US" dirty="0"/>
            <a:t>Pascal uses structure programming language to display the flow of control in an structured manner. </a:t>
          </a:r>
        </a:p>
      </dgm:t>
    </dgm:pt>
    <dgm:pt modelId="{40707A63-9182-44F0-B4A5-96C055CF58E2}" type="parTrans" cxnId="{E5BB6740-7958-4EB6-BDD5-B3DEF2D8FBA5}">
      <dgm:prSet/>
      <dgm:spPr/>
      <dgm:t>
        <a:bodyPr/>
        <a:lstStyle/>
        <a:p>
          <a:endParaRPr lang="en-US"/>
        </a:p>
      </dgm:t>
    </dgm:pt>
    <dgm:pt modelId="{F56F2CEF-F3FF-4B3C-A3FE-AC11B293AE08}" type="sibTrans" cxnId="{E5BB6740-7958-4EB6-BDD5-B3DEF2D8FBA5}">
      <dgm:prSet/>
      <dgm:spPr/>
      <dgm:t>
        <a:bodyPr/>
        <a:lstStyle/>
        <a:p>
          <a:endParaRPr lang="en-US"/>
        </a:p>
      </dgm:t>
    </dgm:pt>
    <dgm:pt modelId="{6C4A855B-C41A-4832-B4DD-86292815868A}">
      <dgm:prSet/>
      <dgm:spPr/>
      <dgm:t>
        <a:bodyPr/>
        <a:lstStyle/>
        <a:p>
          <a:r>
            <a:rPr lang="en-US"/>
            <a:t>It uses the goto statement/command as standard statements that allow the control to be given to the main program in a recursive manner. </a:t>
          </a:r>
        </a:p>
      </dgm:t>
    </dgm:pt>
    <dgm:pt modelId="{48ABE62A-386A-4610-AA33-B6B10DE256AF}" type="parTrans" cxnId="{26FE2E9C-9278-4C5B-895B-343AE5BE9A93}">
      <dgm:prSet/>
      <dgm:spPr/>
      <dgm:t>
        <a:bodyPr/>
        <a:lstStyle/>
        <a:p>
          <a:endParaRPr lang="en-US"/>
        </a:p>
      </dgm:t>
    </dgm:pt>
    <dgm:pt modelId="{249392DC-C110-4148-BB21-B20E04E04671}" type="sibTrans" cxnId="{26FE2E9C-9278-4C5B-895B-343AE5BE9A93}">
      <dgm:prSet/>
      <dgm:spPr/>
      <dgm:t>
        <a:bodyPr/>
        <a:lstStyle/>
        <a:p>
          <a:endParaRPr lang="en-US"/>
        </a:p>
      </dgm:t>
    </dgm:pt>
    <dgm:pt modelId="{6B2CB856-F5A3-48E6-BAD8-03CA86A314FC}">
      <dgm:prSet/>
      <dgm:spPr/>
      <dgm:t>
        <a:bodyPr/>
        <a:lstStyle/>
        <a:p>
          <a:r>
            <a:rPr lang="en-US"/>
            <a:t>It provides more easy way to represent them without using the semicolon to end the statements written in one line. </a:t>
          </a:r>
        </a:p>
      </dgm:t>
    </dgm:pt>
    <dgm:pt modelId="{5284531D-612E-45A5-AD4F-CA968F613BC2}" type="parTrans" cxnId="{4A040C1C-6ABE-45F9-9A80-905AEE46FBC3}">
      <dgm:prSet/>
      <dgm:spPr/>
      <dgm:t>
        <a:bodyPr/>
        <a:lstStyle/>
        <a:p>
          <a:endParaRPr lang="en-US"/>
        </a:p>
      </dgm:t>
    </dgm:pt>
    <dgm:pt modelId="{6276C73A-86E0-4F82-9815-5FB7269AD38A}" type="sibTrans" cxnId="{4A040C1C-6ABE-45F9-9A80-905AEE46FBC3}">
      <dgm:prSet/>
      <dgm:spPr/>
      <dgm:t>
        <a:bodyPr/>
        <a:lstStyle/>
        <a:p>
          <a:endParaRPr lang="en-US"/>
        </a:p>
      </dgm:t>
    </dgm:pt>
    <dgm:pt modelId="{0AEE5C68-C6BA-4622-A168-B6951B0D083C}">
      <dgm:prSet/>
      <dgm:spPr/>
      <dgm:t>
        <a:bodyPr/>
        <a:lstStyle/>
        <a:p>
          <a:r>
            <a:rPr lang="en-US"/>
            <a:t>Using  loops as a control structure.</a:t>
          </a:r>
        </a:p>
      </dgm:t>
    </dgm:pt>
    <dgm:pt modelId="{7A84F2D9-E41C-415A-A5A6-09A1F4B4043D}" type="parTrans" cxnId="{0AA2FFCB-6801-44B0-8FEA-457AAAA4F53E}">
      <dgm:prSet/>
      <dgm:spPr/>
      <dgm:t>
        <a:bodyPr/>
        <a:lstStyle/>
        <a:p>
          <a:endParaRPr lang="en-US"/>
        </a:p>
      </dgm:t>
    </dgm:pt>
    <dgm:pt modelId="{40C3D50D-89DD-4DB4-8E5F-20C1E7A1CF93}" type="sibTrans" cxnId="{0AA2FFCB-6801-44B0-8FEA-457AAAA4F53E}">
      <dgm:prSet/>
      <dgm:spPr/>
      <dgm:t>
        <a:bodyPr/>
        <a:lstStyle/>
        <a:p>
          <a:endParaRPr lang="en-US"/>
        </a:p>
      </dgm:t>
    </dgm:pt>
    <dgm:pt modelId="{73449414-A095-4113-8970-4F69864B985C}" type="pres">
      <dgm:prSet presAssocID="{4AE82E77-E710-4B04-A2BA-94F77A26400F}" presName="linear" presStyleCnt="0">
        <dgm:presLayoutVars>
          <dgm:animLvl val="lvl"/>
          <dgm:resizeHandles val="exact"/>
        </dgm:presLayoutVars>
      </dgm:prSet>
      <dgm:spPr/>
    </dgm:pt>
    <dgm:pt modelId="{F5CC0FB5-58DA-489A-B5B1-31945E096A97}" type="pres">
      <dgm:prSet presAssocID="{9DA4ABC7-C494-44F2-B531-777B94DC4E16}" presName="parentText" presStyleLbl="node1" presStyleIdx="0" presStyleCnt="4">
        <dgm:presLayoutVars>
          <dgm:chMax val="0"/>
          <dgm:bulletEnabled val="1"/>
        </dgm:presLayoutVars>
      </dgm:prSet>
      <dgm:spPr/>
    </dgm:pt>
    <dgm:pt modelId="{8A9F5AB8-1E9B-48F0-BA25-C1712063CB05}" type="pres">
      <dgm:prSet presAssocID="{F56F2CEF-F3FF-4B3C-A3FE-AC11B293AE08}" presName="spacer" presStyleCnt="0"/>
      <dgm:spPr/>
    </dgm:pt>
    <dgm:pt modelId="{D40202C4-8071-43C7-810E-7FC07CDA4506}" type="pres">
      <dgm:prSet presAssocID="{6C4A855B-C41A-4832-B4DD-86292815868A}" presName="parentText" presStyleLbl="node1" presStyleIdx="1" presStyleCnt="4">
        <dgm:presLayoutVars>
          <dgm:chMax val="0"/>
          <dgm:bulletEnabled val="1"/>
        </dgm:presLayoutVars>
      </dgm:prSet>
      <dgm:spPr/>
    </dgm:pt>
    <dgm:pt modelId="{65FF5FFB-C4CA-4278-93C0-00E986E0BDAA}" type="pres">
      <dgm:prSet presAssocID="{249392DC-C110-4148-BB21-B20E04E04671}" presName="spacer" presStyleCnt="0"/>
      <dgm:spPr/>
    </dgm:pt>
    <dgm:pt modelId="{EF24053C-5FB8-48A4-A7EA-28793B5DCFD1}" type="pres">
      <dgm:prSet presAssocID="{6B2CB856-F5A3-48E6-BAD8-03CA86A314FC}" presName="parentText" presStyleLbl="node1" presStyleIdx="2" presStyleCnt="4">
        <dgm:presLayoutVars>
          <dgm:chMax val="0"/>
          <dgm:bulletEnabled val="1"/>
        </dgm:presLayoutVars>
      </dgm:prSet>
      <dgm:spPr/>
    </dgm:pt>
    <dgm:pt modelId="{4DC80C4A-A84B-433E-9687-34858F2A16C0}" type="pres">
      <dgm:prSet presAssocID="{6276C73A-86E0-4F82-9815-5FB7269AD38A}" presName="spacer" presStyleCnt="0"/>
      <dgm:spPr/>
    </dgm:pt>
    <dgm:pt modelId="{F6B4AD54-0D25-44EF-9091-B5145B78EB53}" type="pres">
      <dgm:prSet presAssocID="{0AEE5C68-C6BA-4622-A168-B6951B0D083C}" presName="parentText" presStyleLbl="node1" presStyleIdx="3" presStyleCnt="4">
        <dgm:presLayoutVars>
          <dgm:chMax val="0"/>
          <dgm:bulletEnabled val="1"/>
        </dgm:presLayoutVars>
      </dgm:prSet>
      <dgm:spPr/>
    </dgm:pt>
  </dgm:ptLst>
  <dgm:cxnLst>
    <dgm:cxn modelId="{4A040C1C-6ABE-45F9-9A80-905AEE46FBC3}" srcId="{4AE82E77-E710-4B04-A2BA-94F77A26400F}" destId="{6B2CB856-F5A3-48E6-BAD8-03CA86A314FC}" srcOrd="2" destOrd="0" parTransId="{5284531D-612E-45A5-AD4F-CA968F613BC2}" sibTransId="{6276C73A-86E0-4F82-9815-5FB7269AD38A}"/>
    <dgm:cxn modelId="{08FF3025-3814-4C0C-898E-7A32C417E1E2}" type="presOf" srcId="{6C4A855B-C41A-4832-B4DD-86292815868A}" destId="{D40202C4-8071-43C7-810E-7FC07CDA4506}" srcOrd="0" destOrd="0" presId="urn:microsoft.com/office/officeart/2005/8/layout/vList2"/>
    <dgm:cxn modelId="{E5BB6740-7958-4EB6-BDD5-B3DEF2D8FBA5}" srcId="{4AE82E77-E710-4B04-A2BA-94F77A26400F}" destId="{9DA4ABC7-C494-44F2-B531-777B94DC4E16}" srcOrd="0" destOrd="0" parTransId="{40707A63-9182-44F0-B4A5-96C055CF58E2}" sibTransId="{F56F2CEF-F3FF-4B3C-A3FE-AC11B293AE08}"/>
    <dgm:cxn modelId="{4DC10872-73C6-4991-8A00-58BB5129745E}" type="presOf" srcId="{6B2CB856-F5A3-48E6-BAD8-03CA86A314FC}" destId="{EF24053C-5FB8-48A4-A7EA-28793B5DCFD1}" srcOrd="0" destOrd="0" presId="urn:microsoft.com/office/officeart/2005/8/layout/vList2"/>
    <dgm:cxn modelId="{44956454-AC21-4B2C-A0EF-BE572253477A}" type="presOf" srcId="{9DA4ABC7-C494-44F2-B531-777B94DC4E16}" destId="{F5CC0FB5-58DA-489A-B5B1-31945E096A97}" srcOrd="0" destOrd="0" presId="urn:microsoft.com/office/officeart/2005/8/layout/vList2"/>
    <dgm:cxn modelId="{94D88F88-7216-47FE-B5EA-9E01A9C9343A}" type="presOf" srcId="{0AEE5C68-C6BA-4622-A168-B6951B0D083C}" destId="{F6B4AD54-0D25-44EF-9091-B5145B78EB53}" srcOrd="0" destOrd="0" presId="urn:microsoft.com/office/officeart/2005/8/layout/vList2"/>
    <dgm:cxn modelId="{26FE2E9C-9278-4C5B-895B-343AE5BE9A93}" srcId="{4AE82E77-E710-4B04-A2BA-94F77A26400F}" destId="{6C4A855B-C41A-4832-B4DD-86292815868A}" srcOrd="1" destOrd="0" parTransId="{48ABE62A-386A-4610-AA33-B6B10DE256AF}" sibTransId="{249392DC-C110-4148-BB21-B20E04E04671}"/>
    <dgm:cxn modelId="{0AA2FFCB-6801-44B0-8FEA-457AAAA4F53E}" srcId="{4AE82E77-E710-4B04-A2BA-94F77A26400F}" destId="{0AEE5C68-C6BA-4622-A168-B6951B0D083C}" srcOrd="3" destOrd="0" parTransId="{7A84F2D9-E41C-415A-A5A6-09A1F4B4043D}" sibTransId="{40C3D50D-89DD-4DB4-8E5F-20C1E7A1CF93}"/>
    <dgm:cxn modelId="{B78C83CD-CD59-4132-A8DC-B9EA845D0EBA}" type="presOf" srcId="{4AE82E77-E710-4B04-A2BA-94F77A26400F}" destId="{73449414-A095-4113-8970-4F69864B985C}" srcOrd="0" destOrd="0" presId="urn:microsoft.com/office/officeart/2005/8/layout/vList2"/>
    <dgm:cxn modelId="{AE859750-C133-42BD-8218-A503545CB4D3}" type="presParOf" srcId="{73449414-A095-4113-8970-4F69864B985C}" destId="{F5CC0FB5-58DA-489A-B5B1-31945E096A97}" srcOrd="0" destOrd="0" presId="urn:microsoft.com/office/officeart/2005/8/layout/vList2"/>
    <dgm:cxn modelId="{E2A65C99-C0B7-44E3-9C7C-A42470BF8FB3}" type="presParOf" srcId="{73449414-A095-4113-8970-4F69864B985C}" destId="{8A9F5AB8-1E9B-48F0-BA25-C1712063CB05}" srcOrd="1" destOrd="0" presId="urn:microsoft.com/office/officeart/2005/8/layout/vList2"/>
    <dgm:cxn modelId="{DDB28AE4-D3F9-4A5F-B3C0-F34150CDC371}" type="presParOf" srcId="{73449414-A095-4113-8970-4F69864B985C}" destId="{D40202C4-8071-43C7-810E-7FC07CDA4506}" srcOrd="2" destOrd="0" presId="urn:microsoft.com/office/officeart/2005/8/layout/vList2"/>
    <dgm:cxn modelId="{4A10FE97-1A5E-4C98-B00D-8C8723087D5F}" type="presParOf" srcId="{73449414-A095-4113-8970-4F69864B985C}" destId="{65FF5FFB-C4CA-4278-93C0-00E986E0BDAA}" srcOrd="3" destOrd="0" presId="urn:microsoft.com/office/officeart/2005/8/layout/vList2"/>
    <dgm:cxn modelId="{C5002E77-E362-4552-BF27-09BD05F42D93}" type="presParOf" srcId="{73449414-A095-4113-8970-4F69864B985C}" destId="{EF24053C-5FB8-48A4-A7EA-28793B5DCFD1}" srcOrd="4" destOrd="0" presId="urn:microsoft.com/office/officeart/2005/8/layout/vList2"/>
    <dgm:cxn modelId="{9458FDA7-AB7C-47EA-B713-638EBC54470A}" type="presParOf" srcId="{73449414-A095-4113-8970-4F69864B985C}" destId="{4DC80C4A-A84B-433E-9687-34858F2A16C0}" srcOrd="5" destOrd="0" presId="urn:microsoft.com/office/officeart/2005/8/layout/vList2"/>
    <dgm:cxn modelId="{530BE1F6-4651-40A3-9A61-64EE60A74383}" type="presParOf" srcId="{73449414-A095-4113-8970-4F69864B985C}" destId="{F6B4AD54-0D25-44EF-9091-B5145B78EB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E271CE-C505-4110-90F6-588DA7997BC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4778D7-3B81-43E8-A59B-28498E5C7BA3}">
      <dgm:prSet/>
      <dgm:spPr/>
      <dgm:t>
        <a:bodyPr/>
        <a:lstStyle/>
        <a:p>
          <a:r>
            <a:rPr lang="en-US" dirty="0"/>
            <a:t>Pascal, in its original form, is a purely procedural language and includes the traditional array of ALGOL-like control structures with reserved words such as if, then, else, while, for, and case ranging on a single statement or a begin-end statements block. </a:t>
          </a:r>
        </a:p>
      </dgm:t>
    </dgm:pt>
    <dgm:pt modelId="{65B1595D-2530-4090-A70A-1E0AA443E889}" type="parTrans" cxnId="{1F8340D9-CC80-47E3-BD2A-AB79E5EB229D}">
      <dgm:prSet/>
      <dgm:spPr/>
      <dgm:t>
        <a:bodyPr/>
        <a:lstStyle/>
        <a:p>
          <a:endParaRPr lang="en-US"/>
        </a:p>
      </dgm:t>
    </dgm:pt>
    <dgm:pt modelId="{587DC495-28B3-4057-AFF4-1514D77B7B53}" type="sibTrans" cxnId="{1F8340D9-CC80-47E3-BD2A-AB79E5EB229D}">
      <dgm:prSet/>
      <dgm:spPr/>
      <dgm:t>
        <a:bodyPr/>
        <a:lstStyle/>
        <a:p>
          <a:endParaRPr lang="en-US"/>
        </a:p>
      </dgm:t>
    </dgm:pt>
    <dgm:pt modelId="{3A2115BF-09F1-4611-8BF9-A06A28037523}">
      <dgm:prSet/>
      <dgm:spPr/>
      <dgm:t>
        <a:bodyPr/>
        <a:lstStyle/>
        <a:p>
          <a:r>
            <a:rPr lang="en-US"/>
            <a:t>Pascal also has data structuring constructs not included in the original ALGOL 60 types, like records, variants, pointers, enumerations, and sets and procedure/pointers. Such constructs were in part inherited or inspired from Simula 67, ALGOL 68, Niklaus Wirth's own ALGOL W and suggestions by C. A. R. Hoare. </a:t>
          </a:r>
        </a:p>
      </dgm:t>
    </dgm:pt>
    <dgm:pt modelId="{F6ECECB7-F91A-4B68-9441-904CF31457FB}" type="parTrans" cxnId="{55F0BCD2-7512-49BC-A1D6-C22EE2915B20}">
      <dgm:prSet/>
      <dgm:spPr/>
      <dgm:t>
        <a:bodyPr/>
        <a:lstStyle/>
        <a:p>
          <a:endParaRPr lang="en-US"/>
        </a:p>
      </dgm:t>
    </dgm:pt>
    <dgm:pt modelId="{72CB85CA-318F-4B4A-BA90-C24DFFCF363F}" type="sibTrans" cxnId="{55F0BCD2-7512-49BC-A1D6-C22EE2915B20}">
      <dgm:prSet/>
      <dgm:spPr/>
      <dgm:t>
        <a:bodyPr/>
        <a:lstStyle/>
        <a:p>
          <a:endParaRPr lang="en-US"/>
        </a:p>
      </dgm:t>
    </dgm:pt>
    <dgm:pt modelId="{C735A6FD-D18D-4485-8D89-F5447D920DFC}" type="pres">
      <dgm:prSet presAssocID="{94E271CE-C505-4110-90F6-588DA7997BCB}" presName="hierChild1" presStyleCnt="0">
        <dgm:presLayoutVars>
          <dgm:chPref val="1"/>
          <dgm:dir/>
          <dgm:animOne val="branch"/>
          <dgm:animLvl val="lvl"/>
          <dgm:resizeHandles/>
        </dgm:presLayoutVars>
      </dgm:prSet>
      <dgm:spPr/>
    </dgm:pt>
    <dgm:pt modelId="{BE0053B7-3DB8-4CEB-90DB-F6AAEFC9B704}" type="pres">
      <dgm:prSet presAssocID="{594778D7-3B81-43E8-A59B-28498E5C7BA3}" presName="hierRoot1" presStyleCnt="0"/>
      <dgm:spPr/>
    </dgm:pt>
    <dgm:pt modelId="{A4B68F9A-3534-4657-9332-CAC775A902A7}" type="pres">
      <dgm:prSet presAssocID="{594778D7-3B81-43E8-A59B-28498E5C7BA3}" presName="composite" presStyleCnt="0"/>
      <dgm:spPr/>
    </dgm:pt>
    <dgm:pt modelId="{BB319DA6-9ED0-4866-843F-C163F4E505A7}" type="pres">
      <dgm:prSet presAssocID="{594778D7-3B81-43E8-A59B-28498E5C7BA3}" presName="background" presStyleLbl="node0" presStyleIdx="0" presStyleCnt="2"/>
      <dgm:spPr/>
    </dgm:pt>
    <dgm:pt modelId="{6436EC06-3F30-48F0-B1D9-9F3733F17AB1}" type="pres">
      <dgm:prSet presAssocID="{594778D7-3B81-43E8-A59B-28498E5C7BA3}" presName="text" presStyleLbl="fgAcc0" presStyleIdx="0" presStyleCnt="2">
        <dgm:presLayoutVars>
          <dgm:chPref val="3"/>
        </dgm:presLayoutVars>
      </dgm:prSet>
      <dgm:spPr/>
    </dgm:pt>
    <dgm:pt modelId="{B1677AC5-47A6-411F-91CE-8D0303B58BE5}" type="pres">
      <dgm:prSet presAssocID="{594778D7-3B81-43E8-A59B-28498E5C7BA3}" presName="hierChild2" presStyleCnt="0"/>
      <dgm:spPr/>
    </dgm:pt>
    <dgm:pt modelId="{DB7EC9B7-CCD5-42BC-8D14-0800D04D4B1A}" type="pres">
      <dgm:prSet presAssocID="{3A2115BF-09F1-4611-8BF9-A06A28037523}" presName="hierRoot1" presStyleCnt="0"/>
      <dgm:spPr/>
    </dgm:pt>
    <dgm:pt modelId="{EC103893-09F8-4FF4-9F8D-6C918EA12159}" type="pres">
      <dgm:prSet presAssocID="{3A2115BF-09F1-4611-8BF9-A06A28037523}" presName="composite" presStyleCnt="0"/>
      <dgm:spPr/>
    </dgm:pt>
    <dgm:pt modelId="{57FF92BB-9EC6-4754-A227-B44064473C8A}" type="pres">
      <dgm:prSet presAssocID="{3A2115BF-09F1-4611-8BF9-A06A28037523}" presName="background" presStyleLbl="node0" presStyleIdx="1" presStyleCnt="2"/>
      <dgm:spPr/>
    </dgm:pt>
    <dgm:pt modelId="{7EA67B2A-987A-49E3-89AA-9558E9DF7686}" type="pres">
      <dgm:prSet presAssocID="{3A2115BF-09F1-4611-8BF9-A06A28037523}" presName="text" presStyleLbl="fgAcc0" presStyleIdx="1" presStyleCnt="2">
        <dgm:presLayoutVars>
          <dgm:chPref val="3"/>
        </dgm:presLayoutVars>
      </dgm:prSet>
      <dgm:spPr/>
    </dgm:pt>
    <dgm:pt modelId="{08C6BF48-25EB-464B-8370-370777D5A552}" type="pres">
      <dgm:prSet presAssocID="{3A2115BF-09F1-4611-8BF9-A06A28037523}" presName="hierChild2" presStyleCnt="0"/>
      <dgm:spPr/>
    </dgm:pt>
  </dgm:ptLst>
  <dgm:cxnLst>
    <dgm:cxn modelId="{F86DB00E-140D-436E-83D2-08F62D751936}" type="presOf" srcId="{594778D7-3B81-43E8-A59B-28498E5C7BA3}" destId="{6436EC06-3F30-48F0-B1D9-9F3733F17AB1}" srcOrd="0" destOrd="0" presId="urn:microsoft.com/office/officeart/2005/8/layout/hierarchy1"/>
    <dgm:cxn modelId="{AAB95617-4A16-458B-A3FF-B19AAC03B1EF}" type="presOf" srcId="{94E271CE-C505-4110-90F6-588DA7997BCB}" destId="{C735A6FD-D18D-4485-8D89-F5447D920DFC}" srcOrd="0" destOrd="0" presId="urn:microsoft.com/office/officeart/2005/8/layout/hierarchy1"/>
    <dgm:cxn modelId="{2CF3D4A4-A8E5-48DE-934B-617308CBFB72}" type="presOf" srcId="{3A2115BF-09F1-4611-8BF9-A06A28037523}" destId="{7EA67B2A-987A-49E3-89AA-9558E9DF7686}" srcOrd="0" destOrd="0" presId="urn:microsoft.com/office/officeart/2005/8/layout/hierarchy1"/>
    <dgm:cxn modelId="{55F0BCD2-7512-49BC-A1D6-C22EE2915B20}" srcId="{94E271CE-C505-4110-90F6-588DA7997BCB}" destId="{3A2115BF-09F1-4611-8BF9-A06A28037523}" srcOrd="1" destOrd="0" parTransId="{F6ECECB7-F91A-4B68-9441-904CF31457FB}" sibTransId="{72CB85CA-318F-4B4A-BA90-C24DFFCF363F}"/>
    <dgm:cxn modelId="{1F8340D9-CC80-47E3-BD2A-AB79E5EB229D}" srcId="{94E271CE-C505-4110-90F6-588DA7997BCB}" destId="{594778D7-3B81-43E8-A59B-28498E5C7BA3}" srcOrd="0" destOrd="0" parTransId="{65B1595D-2530-4090-A70A-1E0AA443E889}" sibTransId="{587DC495-28B3-4057-AFF4-1514D77B7B53}"/>
    <dgm:cxn modelId="{919E8404-0BB7-457E-ACBC-F7039B6C9A08}" type="presParOf" srcId="{C735A6FD-D18D-4485-8D89-F5447D920DFC}" destId="{BE0053B7-3DB8-4CEB-90DB-F6AAEFC9B704}" srcOrd="0" destOrd="0" presId="urn:microsoft.com/office/officeart/2005/8/layout/hierarchy1"/>
    <dgm:cxn modelId="{12ED1F97-F9EA-46EA-9F3E-91609318C888}" type="presParOf" srcId="{BE0053B7-3DB8-4CEB-90DB-F6AAEFC9B704}" destId="{A4B68F9A-3534-4657-9332-CAC775A902A7}" srcOrd="0" destOrd="0" presId="urn:microsoft.com/office/officeart/2005/8/layout/hierarchy1"/>
    <dgm:cxn modelId="{954CCDC3-5AE2-4946-934F-046BD7FBA455}" type="presParOf" srcId="{A4B68F9A-3534-4657-9332-CAC775A902A7}" destId="{BB319DA6-9ED0-4866-843F-C163F4E505A7}" srcOrd="0" destOrd="0" presId="urn:microsoft.com/office/officeart/2005/8/layout/hierarchy1"/>
    <dgm:cxn modelId="{FF30A5B0-6EB3-441A-96E9-290ADA966963}" type="presParOf" srcId="{A4B68F9A-3534-4657-9332-CAC775A902A7}" destId="{6436EC06-3F30-48F0-B1D9-9F3733F17AB1}" srcOrd="1" destOrd="0" presId="urn:microsoft.com/office/officeart/2005/8/layout/hierarchy1"/>
    <dgm:cxn modelId="{AE91FAC6-9ABC-4974-A206-E75802320490}" type="presParOf" srcId="{BE0053B7-3DB8-4CEB-90DB-F6AAEFC9B704}" destId="{B1677AC5-47A6-411F-91CE-8D0303B58BE5}" srcOrd="1" destOrd="0" presId="urn:microsoft.com/office/officeart/2005/8/layout/hierarchy1"/>
    <dgm:cxn modelId="{0C6C6534-E8B1-4E42-96B5-6DC6767E28E1}" type="presParOf" srcId="{C735A6FD-D18D-4485-8D89-F5447D920DFC}" destId="{DB7EC9B7-CCD5-42BC-8D14-0800D04D4B1A}" srcOrd="1" destOrd="0" presId="urn:microsoft.com/office/officeart/2005/8/layout/hierarchy1"/>
    <dgm:cxn modelId="{182AECE5-98D9-4C69-BCE9-CC6601022A1A}" type="presParOf" srcId="{DB7EC9B7-CCD5-42BC-8D14-0800D04D4B1A}" destId="{EC103893-09F8-4FF4-9F8D-6C918EA12159}" srcOrd="0" destOrd="0" presId="urn:microsoft.com/office/officeart/2005/8/layout/hierarchy1"/>
    <dgm:cxn modelId="{A1C6B216-C4D6-4AE4-AAE5-33645DD08284}" type="presParOf" srcId="{EC103893-09F8-4FF4-9F8D-6C918EA12159}" destId="{57FF92BB-9EC6-4754-A227-B44064473C8A}" srcOrd="0" destOrd="0" presId="urn:microsoft.com/office/officeart/2005/8/layout/hierarchy1"/>
    <dgm:cxn modelId="{5E9D010A-DCCE-4632-BA61-3F387B7F578C}" type="presParOf" srcId="{EC103893-09F8-4FF4-9F8D-6C918EA12159}" destId="{7EA67B2A-987A-49E3-89AA-9558E9DF7686}" srcOrd="1" destOrd="0" presId="urn:microsoft.com/office/officeart/2005/8/layout/hierarchy1"/>
    <dgm:cxn modelId="{6D0392E7-CD75-415F-A9D8-F10FEFE0F4AC}" type="presParOf" srcId="{DB7EC9B7-CCD5-42BC-8D14-0800D04D4B1A}" destId="{08C6BF48-25EB-464B-8370-370777D5A55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D44F-23B3-458A-88A6-ADDD4B67BF3E}">
      <dsp:nvSpPr>
        <dsp:cNvPr id="0" name=""/>
        <dsp:cNvSpPr/>
      </dsp:nvSpPr>
      <dsp:spPr>
        <a:xfrm>
          <a:off x="9242" y="1248524"/>
          <a:ext cx="2762398" cy="1657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Section 2: BASIC FEATURES</a:t>
          </a:r>
        </a:p>
      </dsp:txBody>
      <dsp:txXfrm>
        <a:off x="57787" y="1297069"/>
        <a:ext cx="2665308" cy="1560349"/>
      </dsp:txXfrm>
    </dsp:sp>
    <dsp:sp modelId="{4B1665F8-B4A9-4EF8-A8CA-65CE037BB6D4}">
      <dsp:nvSpPr>
        <dsp:cNvPr id="0" name=""/>
        <dsp:cNvSpPr/>
      </dsp:nvSpPr>
      <dsp:spPr>
        <a:xfrm>
          <a:off x="3014732" y="1734706"/>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014732" y="1871721"/>
        <a:ext cx="409940" cy="411044"/>
      </dsp:txXfrm>
    </dsp:sp>
    <dsp:sp modelId="{0D9E279E-1F0F-4B2C-A793-3DD021D5B678}">
      <dsp:nvSpPr>
        <dsp:cNvPr id="0" name=""/>
        <dsp:cNvSpPr/>
      </dsp:nvSpPr>
      <dsp:spPr>
        <a:xfrm>
          <a:off x="3876600" y="1248524"/>
          <a:ext cx="2762398" cy="16574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Section 3: Tutorial</a:t>
          </a:r>
        </a:p>
      </dsp:txBody>
      <dsp:txXfrm>
        <a:off x="3925145" y="1297069"/>
        <a:ext cx="2665308" cy="1560349"/>
      </dsp:txXfrm>
    </dsp:sp>
    <dsp:sp modelId="{7937368C-E815-4DEF-8191-46A32601A7EB}">
      <dsp:nvSpPr>
        <dsp:cNvPr id="0" name=""/>
        <dsp:cNvSpPr/>
      </dsp:nvSpPr>
      <dsp:spPr>
        <a:xfrm>
          <a:off x="6882090" y="1734706"/>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882090" y="1871721"/>
        <a:ext cx="409940" cy="411044"/>
      </dsp:txXfrm>
    </dsp:sp>
    <dsp:sp modelId="{FF2D07F9-7124-4D20-B650-973FDF3DE6EF}">
      <dsp:nvSpPr>
        <dsp:cNvPr id="0" name=""/>
        <dsp:cNvSpPr/>
      </dsp:nvSpPr>
      <dsp:spPr>
        <a:xfrm>
          <a:off x="7743958" y="1248524"/>
          <a:ext cx="2762398" cy="16574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Section 4: Evaluation</a:t>
          </a:r>
        </a:p>
      </dsp:txBody>
      <dsp:txXfrm>
        <a:off x="7792503" y="1297069"/>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E00AD-6AE3-46CC-9ABC-30287731C45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A8AB8-33A2-4933-9EAF-ABFC5D043BED}">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2.1: Introduction</a:t>
          </a:r>
        </a:p>
      </dsp:txBody>
      <dsp:txXfrm>
        <a:off x="0" y="2492"/>
        <a:ext cx="6492875" cy="850069"/>
      </dsp:txXfrm>
    </dsp:sp>
    <dsp:sp modelId="{E122F69B-B87B-4C01-90F3-1D557177BB3E}">
      <dsp:nvSpPr>
        <dsp:cNvPr id="0" name=""/>
        <dsp:cNvSpPr/>
      </dsp:nvSpPr>
      <dsp:spPr>
        <a:xfrm>
          <a:off x="0" y="85256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3B9DF-4EAC-4FCE-9908-B47B8DB36AB3}">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2.2: Paradigm:</a:t>
          </a:r>
        </a:p>
      </dsp:txBody>
      <dsp:txXfrm>
        <a:off x="0" y="852561"/>
        <a:ext cx="6492875" cy="850069"/>
      </dsp:txXfrm>
    </dsp:sp>
    <dsp:sp modelId="{81E610D0-9C90-45D7-A6A9-629CC4CD89C1}">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43479-5156-4659-BC07-F5C71CE8F64C}">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2.3: Data Types</a:t>
          </a:r>
        </a:p>
      </dsp:txBody>
      <dsp:txXfrm>
        <a:off x="0" y="1702630"/>
        <a:ext cx="6492875" cy="850069"/>
      </dsp:txXfrm>
    </dsp:sp>
    <dsp:sp modelId="{D1EED071-A389-4097-8EB1-722908C318BE}">
      <dsp:nvSpPr>
        <dsp:cNvPr id="0" name=""/>
        <dsp:cNvSpPr/>
      </dsp:nvSpPr>
      <dsp:spPr>
        <a:xfrm>
          <a:off x="0" y="255269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ABE885-C64F-43FC-8738-CE6E767B114D}">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2.4: Control Flow</a:t>
          </a:r>
        </a:p>
      </dsp:txBody>
      <dsp:txXfrm>
        <a:off x="0" y="2552699"/>
        <a:ext cx="6492875" cy="850069"/>
      </dsp:txXfrm>
    </dsp:sp>
    <dsp:sp modelId="{EC2BB94C-0D7F-46F5-BDC7-B86605D93F4E}">
      <dsp:nvSpPr>
        <dsp:cNvPr id="0" name=""/>
        <dsp:cNvSpPr/>
      </dsp:nvSpPr>
      <dsp:spPr>
        <a:xfrm>
          <a:off x="0" y="340276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F35FA-5A73-47E1-830B-2E90AA00B3CD}">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2.5: Subprograms</a:t>
          </a:r>
        </a:p>
      </dsp:txBody>
      <dsp:txXfrm>
        <a:off x="0" y="3402769"/>
        <a:ext cx="6492875" cy="850069"/>
      </dsp:txXfrm>
    </dsp:sp>
    <dsp:sp modelId="{D7A6A874-677D-49B4-AF8B-8CEAA6053F86}">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F9D77-9B28-4EBB-AF13-AAFC7BF4D411}">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2.6: Object-orientation</a:t>
          </a:r>
        </a:p>
      </dsp:txBody>
      <dsp:txXfrm>
        <a:off x="0" y="4252838"/>
        <a:ext cx="6492875" cy="85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32993-5CA0-492B-9F27-4E4E58C42219}">
      <dsp:nvSpPr>
        <dsp:cNvPr id="0" name=""/>
        <dsp:cNvSpPr/>
      </dsp:nvSpPr>
      <dsp:spPr>
        <a:xfrm>
          <a:off x="3364992" y="2079"/>
          <a:ext cx="3785616" cy="10000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Imperative</a:t>
          </a:r>
        </a:p>
      </dsp:txBody>
      <dsp:txXfrm>
        <a:off x="3413812" y="50899"/>
        <a:ext cx="3687976" cy="902439"/>
      </dsp:txXfrm>
    </dsp:sp>
    <dsp:sp modelId="{E1781D1A-9CDA-44E1-A2BB-1281FC1D1919}">
      <dsp:nvSpPr>
        <dsp:cNvPr id="0" name=""/>
        <dsp:cNvSpPr/>
      </dsp:nvSpPr>
      <dsp:spPr>
        <a:xfrm>
          <a:off x="3364992" y="1052162"/>
          <a:ext cx="3785616" cy="100007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Structured</a:t>
          </a:r>
        </a:p>
      </dsp:txBody>
      <dsp:txXfrm>
        <a:off x="3413812" y="1100982"/>
        <a:ext cx="3687976" cy="902439"/>
      </dsp:txXfrm>
    </dsp:sp>
    <dsp:sp modelId="{46DC0769-F489-4587-80F1-BA2DD6D744BE}">
      <dsp:nvSpPr>
        <dsp:cNvPr id="0" name=""/>
        <dsp:cNvSpPr/>
      </dsp:nvSpPr>
      <dsp:spPr>
        <a:xfrm>
          <a:off x="3364992" y="2102245"/>
          <a:ext cx="3785616" cy="100007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Strongly typed</a:t>
          </a:r>
        </a:p>
      </dsp:txBody>
      <dsp:txXfrm>
        <a:off x="3413812" y="2151065"/>
        <a:ext cx="3687976" cy="902439"/>
      </dsp:txXfrm>
    </dsp:sp>
    <dsp:sp modelId="{64E803B7-9A77-4DFF-8C9A-06ABA9D6DAE2}">
      <dsp:nvSpPr>
        <dsp:cNvPr id="0" name=""/>
        <dsp:cNvSpPr/>
      </dsp:nvSpPr>
      <dsp:spPr>
        <a:xfrm>
          <a:off x="3364992" y="3152329"/>
          <a:ext cx="3785616" cy="10000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Static type checking</a:t>
          </a:r>
        </a:p>
      </dsp:txBody>
      <dsp:txXfrm>
        <a:off x="3413812" y="3201149"/>
        <a:ext cx="3687976" cy="902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A842F-683D-49F9-B949-31DE96E297A4}">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B263EB-A5F8-4FF5-A734-29F8FBF7DFB0}">
      <dsp:nvSpPr>
        <dsp:cNvPr id="0" name=""/>
        <dsp:cNvSpPr/>
      </dsp:nvSpPr>
      <dsp:spPr>
        <a:xfrm>
          <a:off x="0" y="623"/>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4.1 Simplicity/orthogonality </a:t>
          </a:r>
        </a:p>
      </dsp:txBody>
      <dsp:txXfrm>
        <a:off x="0" y="623"/>
        <a:ext cx="6492875" cy="567128"/>
      </dsp:txXfrm>
    </dsp:sp>
    <dsp:sp modelId="{BFBBE898-4F27-4502-9466-A5325D90991C}">
      <dsp:nvSpPr>
        <dsp:cNvPr id="0" name=""/>
        <dsp:cNvSpPr/>
      </dsp:nvSpPr>
      <dsp:spPr>
        <a:xfrm>
          <a:off x="0" y="567751"/>
          <a:ext cx="6492875"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813CF-81CD-4B0C-ACC2-D52ABF47EFFA}">
      <dsp:nvSpPr>
        <dsp:cNvPr id="0" name=""/>
        <dsp:cNvSpPr/>
      </dsp:nvSpPr>
      <dsp:spPr>
        <a:xfrm>
          <a:off x="0" y="567751"/>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4.2 Control Structures </a:t>
          </a:r>
        </a:p>
      </dsp:txBody>
      <dsp:txXfrm>
        <a:off x="0" y="567751"/>
        <a:ext cx="6492875" cy="567128"/>
      </dsp:txXfrm>
    </dsp:sp>
    <dsp:sp modelId="{4165D8C6-C237-46D0-B6B9-E573B9F82AE0}">
      <dsp:nvSpPr>
        <dsp:cNvPr id="0" name=""/>
        <dsp:cNvSpPr/>
      </dsp:nvSpPr>
      <dsp:spPr>
        <a:xfrm>
          <a:off x="0" y="1134879"/>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F9645-FED5-4402-9F5F-4A17D00D3F45}">
      <dsp:nvSpPr>
        <dsp:cNvPr id="0" name=""/>
        <dsp:cNvSpPr/>
      </dsp:nvSpPr>
      <dsp:spPr>
        <a:xfrm>
          <a:off x="0" y="1134879"/>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4.3 Data types </a:t>
          </a:r>
        </a:p>
      </dsp:txBody>
      <dsp:txXfrm>
        <a:off x="0" y="1134879"/>
        <a:ext cx="6492875" cy="567128"/>
      </dsp:txXfrm>
    </dsp:sp>
    <dsp:sp modelId="{B6FB6A95-FDA1-4383-A2DF-0E3926DA38C6}">
      <dsp:nvSpPr>
        <dsp:cNvPr id="0" name=""/>
        <dsp:cNvSpPr/>
      </dsp:nvSpPr>
      <dsp:spPr>
        <a:xfrm>
          <a:off x="0" y="1702007"/>
          <a:ext cx="6492875"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4718C-50AF-423A-A6D2-C90BD81B0F38}">
      <dsp:nvSpPr>
        <dsp:cNvPr id="0" name=""/>
        <dsp:cNvSpPr/>
      </dsp:nvSpPr>
      <dsp:spPr>
        <a:xfrm>
          <a:off x="0" y="1702007"/>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4.4 Syntax Design </a:t>
          </a:r>
        </a:p>
      </dsp:txBody>
      <dsp:txXfrm>
        <a:off x="0" y="1702007"/>
        <a:ext cx="6492875" cy="567128"/>
      </dsp:txXfrm>
    </dsp:sp>
    <dsp:sp modelId="{CEE35AB6-4366-4568-8CE6-9CFCC4F33B15}">
      <dsp:nvSpPr>
        <dsp:cNvPr id="0" name=""/>
        <dsp:cNvSpPr/>
      </dsp:nvSpPr>
      <dsp:spPr>
        <a:xfrm>
          <a:off x="0" y="2269135"/>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75BFB-A74E-47E3-9AC7-D884D2BDC6FD}">
      <dsp:nvSpPr>
        <dsp:cNvPr id="0" name=""/>
        <dsp:cNvSpPr/>
      </dsp:nvSpPr>
      <dsp:spPr>
        <a:xfrm>
          <a:off x="0" y="2269135"/>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4.5 Support for abstraction </a:t>
          </a:r>
        </a:p>
      </dsp:txBody>
      <dsp:txXfrm>
        <a:off x="0" y="2269135"/>
        <a:ext cx="6492875" cy="567128"/>
      </dsp:txXfrm>
    </dsp:sp>
    <dsp:sp modelId="{56D78033-557B-4492-A7A9-E77414CD1BF8}">
      <dsp:nvSpPr>
        <dsp:cNvPr id="0" name=""/>
        <dsp:cNvSpPr/>
      </dsp:nvSpPr>
      <dsp:spPr>
        <a:xfrm>
          <a:off x="0" y="2836264"/>
          <a:ext cx="6492875"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41074-D7C4-4789-91C8-5687F640BEF2}">
      <dsp:nvSpPr>
        <dsp:cNvPr id="0" name=""/>
        <dsp:cNvSpPr/>
      </dsp:nvSpPr>
      <dsp:spPr>
        <a:xfrm>
          <a:off x="0" y="2836264"/>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4.6 Expressivity </a:t>
          </a:r>
        </a:p>
      </dsp:txBody>
      <dsp:txXfrm>
        <a:off x="0" y="2836264"/>
        <a:ext cx="6492875" cy="567128"/>
      </dsp:txXfrm>
    </dsp:sp>
    <dsp:sp modelId="{6CAFAAA2-FE0A-4801-A584-7F66F622E836}">
      <dsp:nvSpPr>
        <dsp:cNvPr id="0" name=""/>
        <dsp:cNvSpPr/>
      </dsp:nvSpPr>
      <dsp:spPr>
        <a:xfrm>
          <a:off x="0" y="3403392"/>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7FAE7-BAA6-4F06-A18B-46864EAB3C15}">
      <dsp:nvSpPr>
        <dsp:cNvPr id="0" name=""/>
        <dsp:cNvSpPr/>
      </dsp:nvSpPr>
      <dsp:spPr>
        <a:xfrm>
          <a:off x="0" y="3403392"/>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4.7 Type checking </a:t>
          </a:r>
        </a:p>
      </dsp:txBody>
      <dsp:txXfrm>
        <a:off x="0" y="3403392"/>
        <a:ext cx="6492875" cy="567128"/>
      </dsp:txXfrm>
    </dsp:sp>
    <dsp:sp modelId="{A73E6A10-C2EB-4479-8A56-78207738C9CD}">
      <dsp:nvSpPr>
        <dsp:cNvPr id="0" name=""/>
        <dsp:cNvSpPr/>
      </dsp:nvSpPr>
      <dsp:spPr>
        <a:xfrm>
          <a:off x="0" y="3970520"/>
          <a:ext cx="6492875"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3826A-359B-4B91-ABE0-C0454C5B55F3}">
      <dsp:nvSpPr>
        <dsp:cNvPr id="0" name=""/>
        <dsp:cNvSpPr/>
      </dsp:nvSpPr>
      <dsp:spPr>
        <a:xfrm>
          <a:off x="0" y="3970520"/>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4.8 Exception handling </a:t>
          </a:r>
        </a:p>
      </dsp:txBody>
      <dsp:txXfrm>
        <a:off x="0" y="3970520"/>
        <a:ext cx="6492875" cy="567128"/>
      </dsp:txXfrm>
    </dsp:sp>
    <dsp:sp modelId="{49D0C214-8F8F-4697-B443-6F52D3739D9D}">
      <dsp:nvSpPr>
        <dsp:cNvPr id="0" name=""/>
        <dsp:cNvSpPr/>
      </dsp:nvSpPr>
      <dsp:spPr>
        <a:xfrm>
          <a:off x="0" y="453764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783D6-88B2-4C69-980B-5AC9B5ECE7FD}">
      <dsp:nvSpPr>
        <dsp:cNvPr id="0" name=""/>
        <dsp:cNvSpPr/>
      </dsp:nvSpPr>
      <dsp:spPr>
        <a:xfrm>
          <a:off x="0" y="4537648"/>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4.9 Restricted aliasing </a:t>
          </a:r>
        </a:p>
      </dsp:txBody>
      <dsp:txXfrm>
        <a:off x="0" y="4537648"/>
        <a:ext cx="6492875" cy="567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DC24B-0625-4544-AAF0-48A743D20324}">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429DD-737E-4E0B-B681-489A442D2942}">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Because the language is simple and expressive in nature it allows for effective teaching of computer programming techniques</a:t>
          </a:r>
        </a:p>
      </dsp:txBody>
      <dsp:txXfrm>
        <a:off x="0" y="2492"/>
        <a:ext cx="6492875" cy="1700138"/>
      </dsp:txXfrm>
    </dsp:sp>
    <dsp:sp modelId="{FF94FC11-0A7A-4656-94F3-F384B0AA5B9F}">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D9612-EBFA-485B-8272-591FC43114CC}">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LISP and Prolog have a simple structure for the user, but have an extremely complex underlying run-time system. </a:t>
          </a:r>
        </a:p>
      </dsp:txBody>
      <dsp:txXfrm>
        <a:off x="0" y="1702630"/>
        <a:ext cx="6492875" cy="1700138"/>
      </dsp:txXfrm>
    </dsp:sp>
    <dsp:sp modelId="{CC45AA93-C83C-4F48-AFBC-F358137627EB}">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035CE-8C44-4D29-98E2-6C3A84D89CD5}">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Pascal was the king of simplicity (and died of it).</a:t>
          </a:r>
        </a:p>
      </dsp:txBody>
      <dsp:txXfrm>
        <a:off x="0" y="3402769"/>
        <a:ext cx="6492875" cy="1700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C0FB5-58DA-489A-B5B1-31945E096A97}">
      <dsp:nvSpPr>
        <dsp:cNvPr id="0" name=""/>
        <dsp:cNvSpPr/>
      </dsp:nvSpPr>
      <dsp:spPr>
        <a:xfrm>
          <a:off x="0" y="112473"/>
          <a:ext cx="6492875" cy="11747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Pascal uses structure programming language to display the flow of control in an structured manner. </a:t>
          </a:r>
        </a:p>
      </dsp:txBody>
      <dsp:txXfrm>
        <a:off x="57347" y="169820"/>
        <a:ext cx="6378181" cy="1060059"/>
      </dsp:txXfrm>
    </dsp:sp>
    <dsp:sp modelId="{D40202C4-8071-43C7-810E-7FC07CDA4506}">
      <dsp:nvSpPr>
        <dsp:cNvPr id="0" name=""/>
        <dsp:cNvSpPr/>
      </dsp:nvSpPr>
      <dsp:spPr>
        <a:xfrm>
          <a:off x="0" y="1347706"/>
          <a:ext cx="6492875" cy="117475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uses the goto statement/command as standard statements that allow the control to be given to the main program in a recursive manner. </a:t>
          </a:r>
        </a:p>
      </dsp:txBody>
      <dsp:txXfrm>
        <a:off x="57347" y="1405053"/>
        <a:ext cx="6378181" cy="1060059"/>
      </dsp:txXfrm>
    </dsp:sp>
    <dsp:sp modelId="{EF24053C-5FB8-48A4-A7EA-28793B5DCFD1}">
      <dsp:nvSpPr>
        <dsp:cNvPr id="0" name=""/>
        <dsp:cNvSpPr/>
      </dsp:nvSpPr>
      <dsp:spPr>
        <a:xfrm>
          <a:off x="0" y="2582939"/>
          <a:ext cx="6492875" cy="117475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provides more easy way to represent them without using the semicolon to end the statements written in one line. </a:t>
          </a:r>
        </a:p>
      </dsp:txBody>
      <dsp:txXfrm>
        <a:off x="57347" y="2640286"/>
        <a:ext cx="6378181" cy="1060059"/>
      </dsp:txXfrm>
    </dsp:sp>
    <dsp:sp modelId="{F6B4AD54-0D25-44EF-9091-B5145B78EB53}">
      <dsp:nvSpPr>
        <dsp:cNvPr id="0" name=""/>
        <dsp:cNvSpPr/>
      </dsp:nvSpPr>
      <dsp:spPr>
        <a:xfrm>
          <a:off x="0" y="3818173"/>
          <a:ext cx="6492875" cy="11747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Using  loops as a control structure.</a:t>
          </a:r>
        </a:p>
      </dsp:txBody>
      <dsp:txXfrm>
        <a:off x="57347" y="3875520"/>
        <a:ext cx="6378181" cy="10600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19DA6-9ED0-4866-843F-C163F4E505A7}">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6EC06-3F30-48F0-B1D9-9F3733F17AB1}">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Pascal, in its original form, is a purely procedural language and includes the traditional array of ALGOL-like control structures with reserved words such as if, then, else, while, for, and case ranging on a single statement or a begin-end statements block. </a:t>
          </a:r>
        </a:p>
      </dsp:txBody>
      <dsp:txXfrm>
        <a:off x="678914" y="525899"/>
        <a:ext cx="4067491" cy="2525499"/>
      </dsp:txXfrm>
    </dsp:sp>
    <dsp:sp modelId="{57FF92BB-9EC6-4754-A227-B44064473C8A}">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67B2A-987A-49E3-89AA-9558E9DF7686}">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Pascal also has data structuring constructs not included in the original ALGOL 60 types, like records, variants, pointers, enumerations, and sets and procedure/pointers. Such constructs were in part inherited or inspired from Simula 67, ALGOL 68, Niklaus Wirth's own ALGOL W and suggestions by C. A. R. Hoare. </a:t>
          </a: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56E7-EC62-4FF7-9B9D-409EBD84A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DE7833-8231-4B37-A82B-AF5E116B2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502DC9-900C-41D0-AFDA-C2208855030E}"/>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A515BDAD-7CB3-4632-B2C8-1FA47D617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90719-BD7B-49AB-A09C-BA136221E8FF}"/>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2353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2A91-00D4-438B-B221-F7FD8165FF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2B96AB-947A-4F54-8BF8-01C90BF91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22346-4628-4E17-9BC0-B0E3B1FBEFFE}"/>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31F79519-53EA-4916-AA0A-AD7E3C466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7DE01-6B86-4196-BF9F-DF2A22AC6742}"/>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348477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F27A3-24F6-4BCC-BB69-7F8CF18115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E29DFE-EEFE-4C66-9E91-6D3945C22E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E4961-F671-4B7A-8727-AF16B2420F53}"/>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17B02939-5283-45FC-8782-C7E966C58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9866A-529D-440E-8B2F-399B8207476F}"/>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9158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411-C862-4936-966D-F0BAD0B7F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D56C0-EAE0-4339-9E50-C5CD6B982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662AF-C63A-4DDA-9CA8-0573C271CC4D}"/>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7D4448B5-03CC-42CD-BE4E-BDFAD3B7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7C449-0CBB-439C-A3EB-45EE816E2E97}"/>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403634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E45F-F5F4-43E9-A698-14E7397FC0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203AD7-3763-495E-898C-6BCFA8DD4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EDAC1-5F77-4AFA-A330-3F51D451592F}"/>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447BCEDF-C8AD-46A3-BA20-62B11AC00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964A0-808E-4762-BD71-5B9F89F8B886}"/>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24719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0989-51FB-4A16-A7D1-4425A0280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1E3FF-8B7F-4D0F-859A-281AACD54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315E41-C42D-446C-B4BC-0904651A4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C67CB-E658-4422-8312-EA78140CBAAF}"/>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6" name="Footer Placeholder 5">
            <a:extLst>
              <a:ext uri="{FF2B5EF4-FFF2-40B4-BE49-F238E27FC236}">
                <a16:creationId xmlns:a16="http://schemas.microsoft.com/office/drawing/2014/main" id="{630DF80D-1B3A-43C7-9D9C-470398C9E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73FD6-8E0C-41F2-9813-769A7A35D5F7}"/>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143776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75A2-0B56-4070-9562-A4E6C5041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12BD46-CD88-4B5D-B9BA-9BA378D17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0395D-7A21-4912-B87A-78177C76B5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E11D8-CAC0-4796-A4B4-96B67CBD0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DB99E-F23F-4395-BC23-BBD25BA2A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99794-EDF4-44D3-AE1F-229919539B89}"/>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8" name="Footer Placeholder 7">
            <a:extLst>
              <a:ext uri="{FF2B5EF4-FFF2-40B4-BE49-F238E27FC236}">
                <a16:creationId xmlns:a16="http://schemas.microsoft.com/office/drawing/2014/main" id="{4304A960-B30A-4030-BC67-AEEE0C17B1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52DF5-6213-4C6C-8669-3159EA12938D}"/>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411478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CC71-65A4-4858-AB2E-C92322E1B8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3B4E9-280F-4BA8-A2BE-7D526D9774BB}"/>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4" name="Footer Placeholder 3">
            <a:extLst>
              <a:ext uri="{FF2B5EF4-FFF2-40B4-BE49-F238E27FC236}">
                <a16:creationId xmlns:a16="http://schemas.microsoft.com/office/drawing/2014/main" id="{8A83CAF6-1343-4ACD-8150-70E7ADD60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E118D-77C6-4EC3-9615-ABBB0703FE49}"/>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106617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0528C-6845-4E58-AECC-38EB57AB443E}"/>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3" name="Footer Placeholder 2">
            <a:extLst>
              <a:ext uri="{FF2B5EF4-FFF2-40B4-BE49-F238E27FC236}">
                <a16:creationId xmlns:a16="http://schemas.microsoft.com/office/drawing/2014/main" id="{305B9265-399A-432F-87C4-99200DBE5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394EF7-BECE-4700-819B-5CF8D3D35912}"/>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366795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BB58-2733-4B85-BEED-DEB3BFEF0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E2DA76-D0CD-4644-88BE-B82701CF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DD98DC-E273-4D97-8731-BFBB96626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47959-1086-436F-B565-4DEECCD986E9}"/>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6" name="Footer Placeholder 5">
            <a:extLst>
              <a:ext uri="{FF2B5EF4-FFF2-40B4-BE49-F238E27FC236}">
                <a16:creationId xmlns:a16="http://schemas.microsoft.com/office/drawing/2014/main" id="{EC53EE70-6B4D-4BA6-AD83-B3F29FB07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2EB9D-BDC8-4679-971A-5EFAE4C83216}"/>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311570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FC8B-9299-4AC4-B48A-3B3E242E8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5DDD7-93CB-404B-A38E-64DBBFD06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94812-4B08-4BC7-ABA0-6DAE2BF72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D49C1-EBD3-4F77-B5B1-B2D8D5751961}"/>
              </a:ext>
            </a:extLst>
          </p:cNvPr>
          <p:cNvSpPr>
            <a:spLocks noGrp="1"/>
          </p:cNvSpPr>
          <p:nvPr>
            <p:ph type="dt" sz="half" idx="10"/>
          </p:nvPr>
        </p:nvSpPr>
        <p:spPr/>
        <p:txBody>
          <a:bodyPr/>
          <a:lstStyle/>
          <a:p>
            <a:fld id="{9AD109A1-75D2-4358-A949-3E3A7EBE6DFD}" type="datetimeFigureOut">
              <a:rPr lang="en-US" smtClean="0"/>
              <a:t>7/22/2019</a:t>
            </a:fld>
            <a:endParaRPr lang="en-US"/>
          </a:p>
        </p:txBody>
      </p:sp>
      <p:sp>
        <p:nvSpPr>
          <p:cNvPr id="6" name="Footer Placeholder 5">
            <a:extLst>
              <a:ext uri="{FF2B5EF4-FFF2-40B4-BE49-F238E27FC236}">
                <a16:creationId xmlns:a16="http://schemas.microsoft.com/office/drawing/2014/main" id="{159BE66D-A47D-4C50-8453-148C6F625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8F483-1E4A-492D-A598-9A69E4685C7C}"/>
              </a:ext>
            </a:extLst>
          </p:cNvPr>
          <p:cNvSpPr>
            <a:spLocks noGrp="1"/>
          </p:cNvSpPr>
          <p:nvPr>
            <p:ph type="sldNum" sz="quarter" idx="12"/>
          </p:nvPr>
        </p:nvSpPr>
        <p:spPr/>
        <p:txBody>
          <a:bodyPr/>
          <a:lstStyle/>
          <a:p>
            <a:fld id="{4A8EC583-68A7-473B-9288-4385C97D24E1}" type="slidenum">
              <a:rPr lang="en-US" smtClean="0"/>
              <a:t>‹#›</a:t>
            </a:fld>
            <a:endParaRPr lang="en-US"/>
          </a:p>
        </p:txBody>
      </p:sp>
    </p:spTree>
    <p:extLst>
      <p:ext uri="{BB962C8B-B14F-4D97-AF65-F5344CB8AC3E}">
        <p14:creationId xmlns:p14="http://schemas.microsoft.com/office/powerpoint/2010/main" val="310421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282FE-90F6-41E1-B5CC-89A32200F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28B2F-92E4-452D-BFB4-112E4640C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0A480-AD25-42CD-B1FE-745DA788F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109A1-75D2-4358-A949-3E3A7EBE6DFD}" type="datetimeFigureOut">
              <a:rPr lang="en-US" smtClean="0"/>
              <a:t>7/22/2019</a:t>
            </a:fld>
            <a:endParaRPr lang="en-US"/>
          </a:p>
        </p:txBody>
      </p:sp>
      <p:sp>
        <p:nvSpPr>
          <p:cNvPr id="5" name="Footer Placeholder 4">
            <a:extLst>
              <a:ext uri="{FF2B5EF4-FFF2-40B4-BE49-F238E27FC236}">
                <a16:creationId xmlns:a16="http://schemas.microsoft.com/office/drawing/2014/main" id="{71AB4A3D-98D8-4746-983B-B5C613F12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330467-3C0E-4847-A258-7C938E21F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EC583-68A7-473B-9288-4385C97D24E1}" type="slidenum">
              <a:rPr lang="en-US" smtClean="0"/>
              <a:t>‹#›</a:t>
            </a:fld>
            <a:endParaRPr lang="en-US"/>
          </a:p>
        </p:txBody>
      </p:sp>
    </p:spTree>
    <p:extLst>
      <p:ext uri="{BB962C8B-B14F-4D97-AF65-F5344CB8AC3E}">
        <p14:creationId xmlns:p14="http://schemas.microsoft.com/office/powerpoint/2010/main" val="915224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folk.ntnu.no/haugwarb/Programming/Oberon/oberon_history.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ascal/pascal_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8020C-2ED3-4DC3-870F-14E36B72AB55}"/>
              </a:ext>
            </a:extLst>
          </p:cNvPr>
          <p:cNvSpPr>
            <a:spLocks noGrp="1"/>
          </p:cNvSpPr>
          <p:nvPr>
            <p:ph type="ctrTitle"/>
          </p:nvPr>
        </p:nvSpPr>
        <p:spPr>
          <a:xfrm>
            <a:off x="804671" y="2600324"/>
            <a:ext cx="6405753" cy="3277961"/>
          </a:xfrm>
        </p:spPr>
        <p:txBody>
          <a:bodyPr anchor="t">
            <a:normAutofit/>
          </a:bodyPr>
          <a:lstStyle/>
          <a:p>
            <a:pPr algn="l"/>
            <a:r>
              <a:rPr lang="en-US" sz="5400"/>
              <a:t>Pascal</a:t>
            </a:r>
          </a:p>
        </p:txBody>
      </p:sp>
    </p:spTree>
    <p:extLst>
      <p:ext uri="{BB962C8B-B14F-4D97-AF65-F5344CB8AC3E}">
        <p14:creationId xmlns:p14="http://schemas.microsoft.com/office/powerpoint/2010/main" val="28881384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42F511-9B79-47A5-9635-96BA24D6C029}"/>
              </a:ext>
            </a:extLst>
          </p:cNvPr>
          <p:cNvSpPr>
            <a:spLocks noGrp="1"/>
          </p:cNvSpPr>
          <p:nvPr>
            <p:ph type="title"/>
          </p:nvPr>
        </p:nvSpPr>
        <p:spPr>
          <a:xfrm>
            <a:off x="833002" y="365125"/>
            <a:ext cx="10520702" cy="1325563"/>
          </a:xfrm>
        </p:spPr>
        <p:txBody>
          <a:bodyPr>
            <a:normAutofit/>
          </a:bodyPr>
          <a:lstStyle/>
          <a:p>
            <a:r>
              <a:rPr lang="en-US">
                <a:solidFill>
                  <a:srgbClr val="FFFFFF"/>
                </a:solidFill>
              </a:rPr>
              <a:t>2.3b: User-defined Data Types</a:t>
            </a:r>
          </a:p>
        </p:txBody>
      </p:sp>
      <p:sp>
        <p:nvSpPr>
          <p:cNvPr id="3" name="Content Placeholder 2">
            <a:extLst>
              <a:ext uri="{FF2B5EF4-FFF2-40B4-BE49-F238E27FC236}">
                <a16:creationId xmlns:a16="http://schemas.microsoft.com/office/drawing/2014/main" id="{E9703BF3-CFD2-4476-8355-EE17A62F2941}"/>
              </a:ext>
            </a:extLst>
          </p:cNvPr>
          <p:cNvSpPr>
            <a:spLocks noGrp="1"/>
          </p:cNvSpPr>
          <p:nvPr>
            <p:ph idx="1"/>
          </p:nvPr>
        </p:nvSpPr>
        <p:spPr>
          <a:xfrm>
            <a:off x="838201" y="2022601"/>
            <a:ext cx="10515598" cy="4154361"/>
          </a:xfrm>
        </p:spPr>
        <p:txBody>
          <a:bodyPr>
            <a:normAutofit/>
          </a:bodyPr>
          <a:lstStyle/>
          <a:p>
            <a:r>
              <a:rPr lang="en-US" sz="2000">
                <a:solidFill>
                  <a:srgbClr val="FFFFFF"/>
                </a:solidFill>
              </a:rPr>
              <a:t>Enumerated: specifies values in a list</a:t>
            </a:r>
          </a:p>
          <a:p>
            <a:r>
              <a:rPr lang="en-US" sz="2000">
                <a:solidFill>
                  <a:srgbClr val="FFFFFF"/>
                </a:solidFill>
              </a:rPr>
              <a:t>Subrange: creates a variable that has a value between a certain range</a:t>
            </a:r>
          </a:p>
        </p:txBody>
      </p:sp>
    </p:spTree>
    <p:extLst>
      <p:ext uri="{BB962C8B-B14F-4D97-AF65-F5344CB8AC3E}">
        <p14:creationId xmlns:p14="http://schemas.microsoft.com/office/powerpoint/2010/main" val="12874387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7C544A-991A-47F9-A5E8-51779AD847BC}"/>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2.3c: Structures:</a:t>
            </a:r>
          </a:p>
        </p:txBody>
      </p:sp>
      <p:sp>
        <p:nvSpPr>
          <p:cNvPr id="3" name="Content Placeholder 2">
            <a:extLst>
              <a:ext uri="{FF2B5EF4-FFF2-40B4-BE49-F238E27FC236}">
                <a16:creationId xmlns:a16="http://schemas.microsoft.com/office/drawing/2014/main" id="{06A4D84F-B463-48C8-ADBA-06C98617972F}"/>
              </a:ext>
            </a:extLst>
          </p:cNvPr>
          <p:cNvSpPr>
            <a:spLocks noGrp="1"/>
          </p:cNvSpPr>
          <p:nvPr>
            <p:ph idx="1"/>
          </p:nvPr>
        </p:nvSpPr>
        <p:spPr>
          <a:xfrm>
            <a:off x="838201" y="2022601"/>
            <a:ext cx="10515598" cy="4154361"/>
          </a:xfrm>
        </p:spPr>
        <p:txBody>
          <a:bodyPr>
            <a:normAutofit/>
          </a:bodyPr>
          <a:lstStyle/>
          <a:p>
            <a:r>
              <a:rPr lang="en-US" sz="2000">
                <a:solidFill>
                  <a:srgbClr val="FFFFFF"/>
                </a:solidFill>
              </a:rPr>
              <a:t>Array: a collection of elements of one certain data type</a:t>
            </a:r>
          </a:p>
          <a:p>
            <a:r>
              <a:rPr lang="en-US" sz="2000">
                <a:solidFill>
                  <a:srgbClr val="FFFFFF"/>
                </a:solidFill>
              </a:rPr>
              <a:t>Record: a collection of fields that can contain different data types</a:t>
            </a:r>
          </a:p>
          <a:p>
            <a:r>
              <a:rPr lang="en-US" sz="2000">
                <a:solidFill>
                  <a:srgbClr val="FFFFFF"/>
                </a:solidFill>
              </a:rPr>
              <a:t>File </a:t>
            </a:r>
          </a:p>
          <a:p>
            <a:r>
              <a:rPr lang="en-US" sz="2000">
                <a:solidFill>
                  <a:srgbClr val="FFFFFF"/>
                </a:solidFill>
              </a:rPr>
              <a:t>Set: a collection of unique elements in no particular order</a:t>
            </a:r>
          </a:p>
        </p:txBody>
      </p:sp>
    </p:spTree>
    <p:extLst>
      <p:ext uri="{BB962C8B-B14F-4D97-AF65-F5344CB8AC3E}">
        <p14:creationId xmlns:p14="http://schemas.microsoft.com/office/powerpoint/2010/main" val="33070483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B7B43-A3C9-4381-806E-7CA4D9F33FEF}"/>
              </a:ext>
            </a:extLst>
          </p:cNvPr>
          <p:cNvSpPr>
            <a:spLocks noGrp="1"/>
          </p:cNvSpPr>
          <p:nvPr>
            <p:ph type="title"/>
          </p:nvPr>
        </p:nvSpPr>
        <p:spPr>
          <a:xfrm>
            <a:off x="833002" y="365125"/>
            <a:ext cx="10520702" cy="1325563"/>
          </a:xfrm>
        </p:spPr>
        <p:txBody>
          <a:bodyPr>
            <a:normAutofit/>
          </a:bodyPr>
          <a:lstStyle/>
          <a:p>
            <a:r>
              <a:rPr lang="en-US">
                <a:solidFill>
                  <a:srgbClr val="FFFFFF"/>
                </a:solidFill>
              </a:rPr>
              <a:t>2.3d Pointer:</a:t>
            </a:r>
          </a:p>
        </p:txBody>
      </p:sp>
      <p:sp>
        <p:nvSpPr>
          <p:cNvPr id="3" name="Content Placeholder 2">
            <a:extLst>
              <a:ext uri="{FF2B5EF4-FFF2-40B4-BE49-F238E27FC236}">
                <a16:creationId xmlns:a16="http://schemas.microsoft.com/office/drawing/2014/main" id="{194083AF-4D14-4791-9121-263AB8053391}"/>
              </a:ext>
            </a:extLst>
          </p:cNvPr>
          <p:cNvSpPr>
            <a:spLocks noGrp="1"/>
          </p:cNvSpPr>
          <p:nvPr>
            <p:ph idx="1"/>
          </p:nvPr>
        </p:nvSpPr>
        <p:spPr>
          <a:xfrm>
            <a:off x="838201" y="2022601"/>
            <a:ext cx="10515598" cy="4154361"/>
          </a:xfrm>
        </p:spPr>
        <p:txBody>
          <a:bodyPr>
            <a:normAutofit/>
          </a:bodyPr>
          <a:lstStyle/>
          <a:p>
            <a:r>
              <a:rPr lang="en-US" sz="2000">
                <a:solidFill>
                  <a:srgbClr val="FFFFFF"/>
                </a:solidFill>
              </a:rPr>
              <a:t>Represents the memory address of some variable</a:t>
            </a:r>
          </a:p>
        </p:txBody>
      </p:sp>
    </p:spTree>
    <p:extLst>
      <p:ext uri="{BB962C8B-B14F-4D97-AF65-F5344CB8AC3E}">
        <p14:creationId xmlns:p14="http://schemas.microsoft.com/office/powerpoint/2010/main" val="870038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8DC664-F441-478F-AFF0-71930A6548A7}"/>
              </a:ext>
            </a:extLst>
          </p:cNvPr>
          <p:cNvSpPr>
            <a:spLocks noGrp="1"/>
          </p:cNvSpPr>
          <p:nvPr>
            <p:ph type="title"/>
          </p:nvPr>
        </p:nvSpPr>
        <p:spPr>
          <a:xfrm>
            <a:off x="833002" y="365125"/>
            <a:ext cx="10520702" cy="1325563"/>
          </a:xfrm>
        </p:spPr>
        <p:txBody>
          <a:bodyPr>
            <a:normAutofit/>
          </a:bodyPr>
          <a:lstStyle/>
          <a:p>
            <a:r>
              <a:rPr lang="en-US">
                <a:solidFill>
                  <a:srgbClr val="FFFFFF"/>
                </a:solidFill>
              </a:rPr>
              <a:t>2.4: Control Flow:</a:t>
            </a:r>
          </a:p>
        </p:txBody>
      </p:sp>
      <p:sp>
        <p:nvSpPr>
          <p:cNvPr id="3" name="Content Placeholder 2">
            <a:extLst>
              <a:ext uri="{FF2B5EF4-FFF2-40B4-BE49-F238E27FC236}">
                <a16:creationId xmlns:a16="http://schemas.microsoft.com/office/drawing/2014/main" id="{7E412D75-0F81-4527-8F7B-47FC76448970}"/>
              </a:ext>
            </a:extLst>
          </p:cNvPr>
          <p:cNvSpPr>
            <a:spLocks noGrp="1"/>
          </p:cNvSpPr>
          <p:nvPr>
            <p:ph idx="1"/>
          </p:nvPr>
        </p:nvSpPr>
        <p:spPr>
          <a:xfrm>
            <a:off x="838201" y="2022601"/>
            <a:ext cx="10515598" cy="4154361"/>
          </a:xfrm>
        </p:spPr>
        <p:txBody>
          <a:bodyPr>
            <a:normAutofit/>
          </a:bodyPr>
          <a:lstStyle/>
          <a:p>
            <a:r>
              <a:rPr lang="en-US" sz="2000">
                <a:solidFill>
                  <a:srgbClr val="FFFFFF"/>
                </a:solidFill>
              </a:rPr>
              <a:t>Allows use of if then, else statements</a:t>
            </a:r>
          </a:p>
          <a:p>
            <a:r>
              <a:rPr lang="en-US" sz="2000">
                <a:solidFill>
                  <a:srgbClr val="FFFFFF"/>
                </a:solidFill>
              </a:rPr>
              <a:t>Checks conditions through the use of Booleans and comparisons</a:t>
            </a:r>
          </a:p>
          <a:p>
            <a:r>
              <a:rPr lang="en-US" sz="2000">
                <a:solidFill>
                  <a:srgbClr val="FFFFFF"/>
                </a:solidFill>
              </a:rPr>
              <a:t>Comparisons can include: equal to, greater than, less than, greater than or equal to, and less than or equal to</a:t>
            </a:r>
          </a:p>
          <a:p>
            <a:r>
              <a:rPr lang="en-US" sz="2000">
                <a:solidFill>
                  <a:srgbClr val="FFFFFF"/>
                </a:solidFill>
              </a:rPr>
              <a:t>Repeat until loop: runs some code until a condition is met</a:t>
            </a:r>
          </a:p>
          <a:p>
            <a:r>
              <a:rPr lang="en-US" sz="2000">
                <a:solidFill>
                  <a:srgbClr val="FFFFFF"/>
                </a:solidFill>
              </a:rPr>
              <a:t>For loop: executes some code a specific number of times</a:t>
            </a:r>
          </a:p>
          <a:p>
            <a:r>
              <a:rPr lang="en-US" sz="2000">
                <a:solidFill>
                  <a:srgbClr val="FFFFFF"/>
                </a:solidFill>
              </a:rPr>
              <a:t>While do loop: same as the repeat until loop but, it is not required to execute at least once</a:t>
            </a:r>
          </a:p>
        </p:txBody>
      </p:sp>
    </p:spTree>
    <p:extLst>
      <p:ext uri="{BB962C8B-B14F-4D97-AF65-F5344CB8AC3E}">
        <p14:creationId xmlns:p14="http://schemas.microsoft.com/office/powerpoint/2010/main" val="8218814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927C4C-BE26-4948-87C8-11F461EC590E}"/>
              </a:ext>
            </a:extLst>
          </p:cNvPr>
          <p:cNvSpPr>
            <a:spLocks noGrp="1"/>
          </p:cNvSpPr>
          <p:nvPr>
            <p:ph type="title"/>
          </p:nvPr>
        </p:nvSpPr>
        <p:spPr>
          <a:xfrm>
            <a:off x="833002" y="365125"/>
            <a:ext cx="10520702" cy="1325563"/>
          </a:xfrm>
        </p:spPr>
        <p:txBody>
          <a:bodyPr>
            <a:normAutofit/>
          </a:bodyPr>
          <a:lstStyle/>
          <a:p>
            <a:r>
              <a:rPr lang="en-US">
                <a:solidFill>
                  <a:srgbClr val="FFFFFF"/>
                </a:solidFill>
              </a:rPr>
              <a:t>2.5: Subprograms</a:t>
            </a:r>
          </a:p>
        </p:txBody>
      </p:sp>
      <p:sp>
        <p:nvSpPr>
          <p:cNvPr id="3" name="Content Placeholder 2">
            <a:extLst>
              <a:ext uri="{FF2B5EF4-FFF2-40B4-BE49-F238E27FC236}">
                <a16:creationId xmlns:a16="http://schemas.microsoft.com/office/drawing/2014/main" id="{A377CF8C-BDBF-4363-AB8E-1CA8659395DA}"/>
              </a:ext>
            </a:extLst>
          </p:cNvPr>
          <p:cNvSpPr>
            <a:spLocks noGrp="1"/>
          </p:cNvSpPr>
          <p:nvPr>
            <p:ph idx="1"/>
          </p:nvPr>
        </p:nvSpPr>
        <p:spPr>
          <a:xfrm>
            <a:off x="838201" y="2022601"/>
            <a:ext cx="10515598" cy="4154361"/>
          </a:xfrm>
        </p:spPr>
        <p:txBody>
          <a:bodyPr>
            <a:normAutofit/>
          </a:bodyPr>
          <a:lstStyle/>
          <a:p>
            <a:r>
              <a:rPr lang="en-US" sz="2000">
                <a:solidFill>
                  <a:srgbClr val="FFFFFF"/>
                </a:solidFill>
              </a:rPr>
              <a:t>Pascal offers two forms of subprogramming: procedures and functions</a:t>
            </a:r>
          </a:p>
          <a:p>
            <a:r>
              <a:rPr lang="en-US" sz="2000">
                <a:solidFill>
                  <a:srgbClr val="FFFFFF"/>
                </a:solidFill>
              </a:rPr>
              <a:t>While functions and procedures are similar the main difference is that functions return a value and procedures do not.</a:t>
            </a:r>
          </a:p>
          <a:p>
            <a:r>
              <a:rPr lang="en-US" sz="2000">
                <a:solidFill>
                  <a:srgbClr val="FFFFFF"/>
                </a:solidFill>
              </a:rPr>
              <a:t>Functions consist of arguments, return type, local declarations, and the function body</a:t>
            </a:r>
          </a:p>
          <a:p>
            <a:r>
              <a:rPr lang="en-US" sz="2000">
                <a:solidFill>
                  <a:srgbClr val="FFFFFF"/>
                </a:solidFill>
              </a:rPr>
              <a:t>Procedures consist of arguments, local declarations, and the procedure body</a:t>
            </a:r>
          </a:p>
        </p:txBody>
      </p:sp>
    </p:spTree>
    <p:extLst>
      <p:ext uri="{BB962C8B-B14F-4D97-AF65-F5344CB8AC3E}">
        <p14:creationId xmlns:p14="http://schemas.microsoft.com/office/powerpoint/2010/main" val="28433940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1D5A1B-FDB8-4C90-9260-D55915367AB4}"/>
              </a:ext>
            </a:extLst>
          </p:cNvPr>
          <p:cNvSpPr>
            <a:spLocks noGrp="1"/>
          </p:cNvSpPr>
          <p:nvPr>
            <p:ph type="title"/>
          </p:nvPr>
        </p:nvSpPr>
        <p:spPr>
          <a:xfrm>
            <a:off x="833002" y="365125"/>
            <a:ext cx="10520702" cy="1325563"/>
          </a:xfrm>
        </p:spPr>
        <p:txBody>
          <a:bodyPr>
            <a:normAutofit/>
          </a:bodyPr>
          <a:lstStyle/>
          <a:p>
            <a:r>
              <a:rPr lang="en-US">
                <a:solidFill>
                  <a:srgbClr val="FFFFFF"/>
                </a:solidFill>
              </a:rPr>
              <a:t>2.6: Obect-Oriented</a:t>
            </a:r>
          </a:p>
        </p:txBody>
      </p:sp>
      <p:sp>
        <p:nvSpPr>
          <p:cNvPr id="3" name="Content Placeholder 2">
            <a:extLst>
              <a:ext uri="{FF2B5EF4-FFF2-40B4-BE49-F238E27FC236}">
                <a16:creationId xmlns:a16="http://schemas.microsoft.com/office/drawing/2014/main" id="{1134CB0F-1FD2-451A-B017-B785D3F91829}"/>
              </a:ext>
            </a:extLst>
          </p:cNvPr>
          <p:cNvSpPr>
            <a:spLocks noGrp="1"/>
          </p:cNvSpPr>
          <p:nvPr>
            <p:ph idx="1"/>
          </p:nvPr>
        </p:nvSpPr>
        <p:spPr>
          <a:xfrm>
            <a:off x="838201" y="2022601"/>
            <a:ext cx="10515598" cy="4154361"/>
          </a:xfrm>
        </p:spPr>
        <p:txBody>
          <a:bodyPr>
            <a:normAutofit/>
          </a:bodyPr>
          <a:lstStyle/>
          <a:p>
            <a:r>
              <a:rPr lang="en-US" sz="2000">
                <a:solidFill>
                  <a:srgbClr val="FFFFFF"/>
                </a:solidFill>
              </a:rPr>
              <a:t>Pascal allows for object-oriented programming</a:t>
            </a:r>
          </a:p>
          <a:p>
            <a:r>
              <a:rPr lang="en-US" sz="2000">
                <a:solidFill>
                  <a:srgbClr val="FFFFFF"/>
                </a:solidFill>
              </a:rPr>
              <a:t>It includes features like objects, classes, inheritance, and polymorphism</a:t>
            </a:r>
          </a:p>
          <a:p>
            <a:endParaRPr lang="en-US" sz="2000">
              <a:solidFill>
                <a:srgbClr val="FFFFFF"/>
              </a:solidFill>
            </a:endParaRPr>
          </a:p>
        </p:txBody>
      </p:sp>
    </p:spTree>
    <p:extLst>
      <p:ext uri="{BB962C8B-B14F-4D97-AF65-F5344CB8AC3E}">
        <p14:creationId xmlns:p14="http://schemas.microsoft.com/office/powerpoint/2010/main" val="37281853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43F93-4982-48D5-86C1-8C284EFF147D}"/>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Section 3: A Brief Tutorial</a:t>
            </a:r>
          </a:p>
        </p:txBody>
      </p:sp>
    </p:spTree>
    <p:extLst>
      <p:ext uri="{BB962C8B-B14F-4D97-AF65-F5344CB8AC3E}">
        <p14:creationId xmlns:p14="http://schemas.microsoft.com/office/powerpoint/2010/main" val="27771407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590B2E0-9BFD-46D2-B1EB-291069E1B9A3}"/>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Section 4: Control Flow</a:t>
            </a:r>
          </a:p>
        </p:txBody>
      </p:sp>
      <p:graphicFrame>
        <p:nvGraphicFramePr>
          <p:cNvPr id="14" name="Content Placeholder 2">
            <a:extLst>
              <a:ext uri="{FF2B5EF4-FFF2-40B4-BE49-F238E27FC236}">
                <a16:creationId xmlns:a16="http://schemas.microsoft.com/office/drawing/2014/main" id="{5FEBF950-6BF2-41D1-BC45-C16BF6A09FD8}"/>
              </a:ext>
            </a:extLst>
          </p:cNvPr>
          <p:cNvGraphicFramePr>
            <a:graphicFrameLocks noGrp="1"/>
          </p:cNvGraphicFramePr>
          <p:nvPr>
            <p:ph idx="1"/>
            <p:extLst>
              <p:ext uri="{D42A27DB-BD31-4B8C-83A1-F6EECF244321}">
                <p14:modId xmlns:p14="http://schemas.microsoft.com/office/powerpoint/2010/main" val="298485763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377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6912F4-06F8-495E-A15E-123ABC5C4732}"/>
              </a:ext>
            </a:extLst>
          </p:cNvPr>
          <p:cNvSpPr>
            <a:spLocks noGrp="1"/>
          </p:cNvSpPr>
          <p:nvPr>
            <p:ph type="title"/>
          </p:nvPr>
        </p:nvSpPr>
        <p:spPr>
          <a:xfrm>
            <a:off x="833002" y="365125"/>
            <a:ext cx="10520702" cy="1325563"/>
          </a:xfrm>
        </p:spPr>
        <p:txBody>
          <a:bodyPr>
            <a:normAutofit/>
          </a:bodyPr>
          <a:lstStyle/>
          <a:p>
            <a:r>
              <a:rPr lang="en-US" b="1" dirty="0">
                <a:solidFill>
                  <a:srgbClr val="FFFFFF"/>
                </a:solidFill>
              </a:rPr>
              <a:t>4.1 Orthogonality</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1E90B158-D579-43F0-AA0F-59ED1E0BDDC8}"/>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A type system is discriminatory if one of its type constructors is “discriminatory”, i.e., it is applicable to some types, but not to others</a:t>
            </a:r>
          </a:p>
          <a:p>
            <a:r>
              <a:rPr lang="en-US" sz="2000" dirty="0">
                <a:solidFill>
                  <a:srgbClr val="FFFFFF"/>
                </a:solidFill>
              </a:rPr>
              <a:t>Non-discriminatory type constructor:○You can create arrays of almost anything, but not of functions</a:t>
            </a:r>
          </a:p>
        </p:txBody>
      </p:sp>
    </p:spTree>
    <p:extLst>
      <p:ext uri="{BB962C8B-B14F-4D97-AF65-F5344CB8AC3E}">
        <p14:creationId xmlns:p14="http://schemas.microsoft.com/office/powerpoint/2010/main" val="227642686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BB85673-7789-4105-AC52-C496100209EF}"/>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rPr>
              <a:t>4.1 Simplicity</a:t>
            </a:r>
            <a:br>
              <a:rPr lang="en-US" sz="4000" dirty="0">
                <a:solidFill>
                  <a:srgbClr val="FFFFFF"/>
                </a:solidFill>
              </a:rPr>
            </a:b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D9A6A408-F9B4-4653-8D89-57AC189F372D}"/>
              </a:ext>
            </a:extLst>
          </p:cNvPr>
          <p:cNvGraphicFramePr>
            <a:graphicFrameLocks noGrp="1"/>
          </p:cNvGraphicFramePr>
          <p:nvPr>
            <p:ph idx="1"/>
            <p:extLst>
              <p:ext uri="{D42A27DB-BD31-4B8C-83A1-F6EECF244321}">
                <p14:modId xmlns:p14="http://schemas.microsoft.com/office/powerpoint/2010/main" val="32922123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48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874AE3-12EA-4FC8-93D7-CE0C7A9E6A4B}"/>
              </a:ext>
            </a:extLst>
          </p:cNvPr>
          <p:cNvSpPr>
            <a:spLocks noGrp="1"/>
          </p:cNvSpPr>
          <p:nvPr>
            <p:ph type="title"/>
          </p:nvPr>
        </p:nvSpPr>
        <p:spPr>
          <a:xfrm>
            <a:off x="833002" y="365125"/>
            <a:ext cx="10520702" cy="1325563"/>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F3A040F0-44A8-45F2-A0E9-078356E33D30}"/>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For this project, my partner and I chose to inspect the language Pascal. We chose this language because we both have previously used it, and because it is related to the development of C/C++ plus which makes it a very interesting language to learn about.</a:t>
            </a:r>
          </a:p>
        </p:txBody>
      </p:sp>
    </p:spTree>
    <p:extLst>
      <p:ext uri="{BB962C8B-B14F-4D97-AF65-F5344CB8AC3E}">
        <p14:creationId xmlns:p14="http://schemas.microsoft.com/office/powerpoint/2010/main" val="20002164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DD0BA6-1748-4112-98CE-57E43C94D80A}"/>
              </a:ext>
            </a:extLst>
          </p:cNvPr>
          <p:cNvSpPr>
            <a:spLocks noGrp="1"/>
          </p:cNvSpPr>
          <p:nvPr>
            <p:ph type="title"/>
          </p:nvPr>
        </p:nvSpPr>
        <p:spPr>
          <a:xfrm>
            <a:off x="833002" y="365125"/>
            <a:ext cx="10520702" cy="1325563"/>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4DE5F3A8-25B3-4B2C-A768-EE844E3DE9DD}"/>
              </a:ext>
            </a:extLst>
          </p:cNvPr>
          <p:cNvSpPr>
            <a:spLocks noGrp="1"/>
          </p:cNvSpPr>
          <p:nvPr>
            <p:ph idx="1"/>
          </p:nvPr>
        </p:nvSpPr>
        <p:spPr>
          <a:xfrm>
            <a:off x="838201" y="2022601"/>
            <a:ext cx="10515598" cy="4154361"/>
          </a:xfrm>
        </p:spPr>
        <p:txBody>
          <a:bodyPr>
            <a:normAutofit/>
          </a:bodyPr>
          <a:lstStyle/>
          <a:p>
            <a:r>
              <a:rPr lang="en-US" sz="2000">
                <a:solidFill>
                  <a:srgbClr val="FFFFFF"/>
                </a:solidFill>
              </a:rPr>
              <a:t>Pascal is Algol-based language and includes many constructs of Algol. Algol 60 is a subset of Pascal. Pascal offers several data types and programming structures. It is easy to understand and maintain the Pascal programs.</a:t>
            </a:r>
          </a:p>
          <a:p>
            <a:r>
              <a:rPr lang="en-US" sz="2000">
                <a:solidFill>
                  <a:srgbClr val="FFFFFF"/>
                </a:solidFill>
              </a:rPr>
              <a:t>Pascal  has  grown  in  popularity  in  the  teaching  and  academics  arena  for  various reasons:</a:t>
            </a:r>
          </a:p>
          <a:p>
            <a:r>
              <a:rPr lang="en-US" sz="2000">
                <a:solidFill>
                  <a:srgbClr val="FFFFFF"/>
                </a:solidFill>
              </a:rPr>
              <a:t>Easy to learn.</a:t>
            </a:r>
          </a:p>
          <a:p>
            <a:r>
              <a:rPr lang="en-US" sz="2000">
                <a:solidFill>
                  <a:srgbClr val="FFFFFF"/>
                </a:solidFill>
              </a:rPr>
              <a:t>Structured language.</a:t>
            </a:r>
          </a:p>
          <a:p>
            <a:r>
              <a:rPr lang="en-US" sz="2000">
                <a:solidFill>
                  <a:srgbClr val="FFFFFF"/>
                </a:solidFill>
              </a:rPr>
              <a:t>It produces transparent, efficient,and reliable programs.</a:t>
            </a:r>
          </a:p>
          <a:p>
            <a:r>
              <a:rPr lang="en-US" sz="2000">
                <a:solidFill>
                  <a:srgbClr val="FFFFFF"/>
                </a:solidFill>
              </a:rPr>
              <a:t>It can be compiled on a variety of computer platforms.</a:t>
            </a:r>
          </a:p>
        </p:txBody>
      </p:sp>
    </p:spTree>
    <p:extLst>
      <p:ext uri="{BB962C8B-B14F-4D97-AF65-F5344CB8AC3E}">
        <p14:creationId xmlns:p14="http://schemas.microsoft.com/office/powerpoint/2010/main" val="250590052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239FD36-6637-4AF6-9F22-311FFABEB4E1}"/>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rPr>
              <a:t>4.2 Control Structures</a:t>
            </a:r>
          </a:p>
        </p:txBody>
      </p:sp>
      <p:graphicFrame>
        <p:nvGraphicFramePr>
          <p:cNvPr id="5" name="Content Placeholder 2">
            <a:extLst>
              <a:ext uri="{FF2B5EF4-FFF2-40B4-BE49-F238E27FC236}">
                <a16:creationId xmlns:a16="http://schemas.microsoft.com/office/drawing/2014/main" id="{F3662FC0-08BE-419C-89E3-ECF5007A4BAC}"/>
              </a:ext>
            </a:extLst>
          </p:cNvPr>
          <p:cNvGraphicFramePr>
            <a:graphicFrameLocks noGrp="1"/>
          </p:cNvGraphicFramePr>
          <p:nvPr>
            <p:ph idx="1"/>
            <p:extLst>
              <p:ext uri="{D42A27DB-BD31-4B8C-83A1-F6EECF244321}">
                <p14:modId xmlns:p14="http://schemas.microsoft.com/office/powerpoint/2010/main" val="344388205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38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42F-4AA7-4E26-BA06-BACBF69A7326}"/>
              </a:ext>
            </a:extLst>
          </p:cNvPr>
          <p:cNvSpPr>
            <a:spLocks noGrp="1"/>
          </p:cNvSpPr>
          <p:nvPr>
            <p:ph type="title"/>
          </p:nvPr>
        </p:nvSpPr>
        <p:spPr>
          <a:xfrm>
            <a:off x="838200" y="365125"/>
            <a:ext cx="10515600" cy="1325563"/>
          </a:xfrm>
        </p:spPr>
        <p:txBody>
          <a:bodyPr/>
          <a:lstStyle/>
          <a:p>
            <a:r>
              <a:rPr lang="en-US"/>
              <a:t>Pascal Program Struture </a:t>
            </a:r>
            <a:endParaRPr lang="en-US" dirty="0"/>
          </a:p>
        </p:txBody>
      </p:sp>
      <p:sp>
        <p:nvSpPr>
          <p:cNvPr id="3" name="Content Placeholder 2">
            <a:extLst>
              <a:ext uri="{FF2B5EF4-FFF2-40B4-BE49-F238E27FC236}">
                <a16:creationId xmlns:a16="http://schemas.microsoft.com/office/drawing/2014/main" id="{C4371B8A-3680-46DC-A08F-26D38F9804F0}"/>
              </a:ext>
            </a:extLst>
          </p:cNvPr>
          <p:cNvSpPr>
            <a:spLocks noGrp="1"/>
          </p:cNvSpPr>
          <p:nvPr>
            <p:ph idx="1"/>
          </p:nvPr>
        </p:nvSpPr>
        <p:spPr>
          <a:xfrm>
            <a:off x="838200" y="1459684"/>
            <a:ext cx="10515600" cy="4717279"/>
          </a:xfrm>
        </p:spPr>
        <p:txBody>
          <a:bodyPr>
            <a:normAutofit fontScale="47500" lnSpcReduction="20000"/>
          </a:bodyPr>
          <a:lstStyle/>
          <a:p>
            <a:pPr marL="0" indent="0">
              <a:buNone/>
            </a:pPr>
            <a:r>
              <a:rPr lang="en-US" dirty="0"/>
              <a:t>program {name of the program}</a:t>
            </a:r>
          </a:p>
          <a:p>
            <a:pPr marL="0" indent="0">
              <a:buNone/>
            </a:pPr>
            <a:r>
              <a:rPr lang="en-US" dirty="0"/>
              <a:t>uses {comma delimited names of libraries you use}</a:t>
            </a:r>
          </a:p>
          <a:p>
            <a:pPr marL="0" indent="0">
              <a:buNone/>
            </a:pPr>
            <a:r>
              <a:rPr lang="en-US" dirty="0"/>
              <a:t>const {global constant declaration block}</a:t>
            </a:r>
          </a:p>
          <a:p>
            <a:pPr marL="0" indent="0">
              <a:buNone/>
            </a:pPr>
            <a:r>
              <a:rPr lang="en-US" dirty="0"/>
              <a:t>var {global variable declaration block}</a:t>
            </a:r>
          </a:p>
          <a:p>
            <a:pPr marL="0" indent="0">
              <a:buNone/>
            </a:pPr>
            <a:endParaRPr lang="en-US" dirty="0"/>
          </a:p>
          <a:p>
            <a:pPr marL="0" indent="0">
              <a:buNone/>
            </a:pPr>
            <a:r>
              <a:rPr lang="en-US" dirty="0"/>
              <a:t>function {function declarations, if any}</a:t>
            </a:r>
          </a:p>
          <a:p>
            <a:pPr marL="0" indent="0">
              <a:buNone/>
            </a:pPr>
            <a:r>
              <a:rPr lang="en-US" dirty="0"/>
              <a:t>{ local variables }</a:t>
            </a:r>
          </a:p>
          <a:p>
            <a:pPr marL="0" indent="0">
              <a:buNone/>
            </a:pPr>
            <a:r>
              <a:rPr lang="en-US" dirty="0"/>
              <a:t>begin</a:t>
            </a:r>
          </a:p>
          <a:p>
            <a:pPr marL="0" indent="0">
              <a:buNone/>
            </a:pPr>
            <a:r>
              <a:rPr lang="en-US" dirty="0"/>
              <a:t>...end;</a:t>
            </a:r>
          </a:p>
          <a:p>
            <a:pPr marL="0" indent="0">
              <a:buNone/>
            </a:pPr>
            <a:endParaRPr lang="en-US" dirty="0"/>
          </a:p>
          <a:p>
            <a:pPr marL="0" indent="0">
              <a:buNone/>
            </a:pPr>
            <a:r>
              <a:rPr lang="en-US" dirty="0"/>
              <a:t>procedure { procedure declarations, if any}</a:t>
            </a:r>
          </a:p>
          <a:p>
            <a:pPr marL="0" indent="0">
              <a:buNone/>
            </a:pPr>
            <a:r>
              <a:rPr lang="en-US" dirty="0"/>
              <a:t>{ local variables }</a:t>
            </a:r>
          </a:p>
          <a:p>
            <a:pPr marL="0" indent="0">
              <a:buNone/>
            </a:pPr>
            <a:r>
              <a:rPr lang="en-US" dirty="0"/>
              <a:t>begin</a:t>
            </a:r>
          </a:p>
          <a:p>
            <a:pPr marL="0" indent="0">
              <a:buNone/>
            </a:pPr>
            <a:r>
              <a:rPr lang="en-US" dirty="0"/>
              <a:t>...end;</a:t>
            </a:r>
          </a:p>
          <a:p>
            <a:pPr marL="0" indent="0">
              <a:buNone/>
            </a:pPr>
            <a:endParaRPr lang="en-US" dirty="0"/>
          </a:p>
          <a:p>
            <a:pPr marL="0" indent="0">
              <a:buNone/>
            </a:pPr>
            <a:r>
              <a:rPr lang="en-US" dirty="0"/>
              <a:t>Begin{ main program block starts}</a:t>
            </a:r>
          </a:p>
          <a:p>
            <a:pPr marL="0" indent="0">
              <a:buNone/>
            </a:pPr>
            <a:r>
              <a:rPr lang="en-US" dirty="0"/>
              <a:t>...end. { the end of main program block }</a:t>
            </a:r>
          </a:p>
        </p:txBody>
      </p:sp>
    </p:spTree>
    <p:extLst>
      <p:ext uri="{BB962C8B-B14F-4D97-AF65-F5344CB8AC3E}">
        <p14:creationId xmlns:p14="http://schemas.microsoft.com/office/powerpoint/2010/main" val="309699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294CA-B0AB-459E-8959-D3D6055AC74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000" b="1" kern="1200" dirty="0">
                <a:solidFill>
                  <a:srgbClr val="FFFFFF"/>
                </a:solidFill>
                <a:latin typeface="+mj-lt"/>
                <a:ea typeface="+mj-ea"/>
                <a:cs typeface="+mj-cs"/>
              </a:rPr>
              <a:t>4.3 Data type</a:t>
            </a:r>
            <a:br>
              <a:rPr lang="en-US" sz="3000" b="1" kern="1200" dirty="0">
                <a:solidFill>
                  <a:srgbClr val="FFFFFF"/>
                </a:solidFill>
                <a:latin typeface="+mj-lt"/>
                <a:ea typeface="+mj-ea"/>
                <a:cs typeface="+mj-cs"/>
              </a:rPr>
            </a:br>
            <a:r>
              <a:rPr lang="en-US" sz="3000" kern="1200" dirty="0">
                <a:solidFill>
                  <a:srgbClr val="FFFFFF"/>
                </a:solidFill>
                <a:latin typeface="+mj-lt"/>
                <a:ea typeface="+mj-ea"/>
                <a:cs typeface="+mj-cs"/>
              </a:rPr>
              <a:t>Pascal data types can be summarized as below in the following diagram:</a:t>
            </a:r>
            <a:br>
              <a:rPr lang="en-US" sz="3000" kern="1200" dirty="0">
                <a:solidFill>
                  <a:srgbClr val="FFFFFF"/>
                </a:solidFill>
                <a:latin typeface="+mj-lt"/>
                <a:ea typeface="+mj-ea"/>
                <a:cs typeface="+mj-cs"/>
              </a:rPr>
            </a:br>
            <a:endParaRPr lang="en-US" sz="30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map&#10;&#10;Description automatically generated">
            <a:extLst>
              <a:ext uri="{FF2B5EF4-FFF2-40B4-BE49-F238E27FC236}">
                <a16:creationId xmlns:a16="http://schemas.microsoft.com/office/drawing/2014/main" id="{71048A3B-4932-4D14-9722-A894A1596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0354" y="492573"/>
            <a:ext cx="6340481" cy="5880796"/>
          </a:xfrm>
          <a:prstGeom prst="rect">
            <a:avLst/>
          </a:prstGeom>
        </p:spPr>
      </p:pic>
    </p:spTree>
    <p:extLst>
      <p:ext uri="{BB962C8B-B14F-4D97-AF65-F5344CB8AC3E}">
        <p14:creationId xmlns:p14="http://schemas.microsoft.com/office/powerpoint/2010/main" val="3419812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15B97E8-502B-4C73-A4A4-1E9B00B69D3C}"/>
              </a:ext>
            </a:extLst>
          </p:cNvPr>
          <p:cNvSpPr>
            <a:spLocks noGrp="1"/>
          </p:cNvSpPr>
          <p:nvPr>
            <p:ph type="title"/>
          </p:nvPr>
        </p:nvSpPr>
        <p:spPr>
          <a:xfrm>
            <a:off x="2020824" y="4379976"/>
            <a:ext cx="8147304" cy="1069848"/>
          </a:xfrm>
          <a:solidFill>
            <a:srgbClr val="FFFFFF"/>
          </a:solidFill>
          <a:ln w="31750" cap="sq">
            <a:solidFill>
              <a:srgbClr val="5E5E52"/>
            </a:solidFill>
            <a:miter lim="800000"/>
          </a:ln>
        </p:spPr>
        <p:txBody>
          <a:bodyPr>
            <a:normAutofit/>
          </a:bodyPr>
          <a:lstStyle/>
          <a:p>
            <a:pPr algn="ctr"/>
            <a:r>
              <a:rPr lang="en-US" sz="3200" b="1">
                <a:solidFill>
                  <a:srgbClr val="262626"/>
                </a:solidFill>
              </a:rPr>
              <a:t>Data type (continued) </a:t>
            </a:r>
            <a:r>
              <a:rPr lang="en-US" sz="3200">
                <a:solidFill>
                  <a:srgbClr val="262626"/>
                </a:solidFill>
              </a:rPr>
              <a:t>	</a:t>
            </a:r>
          </a:p>
        </p:txBody>
      </p:sp>
      <p:graphicFrame>
        <p:nvGraphicFramePr>
          <p:cNvPr id="4" name="Content Placeholder 3">
            <a:extLst>
              <a:ext uri="{FF2B5EF4-FFF2-40B4-BE49-F238E27FC236}">
                <a16:creationId xmlns:a16="http://schemas.microsoft.com/office/drawing/2014/main" id="{7BA52699-A26E-4468-91FB-F13C9EAB25D5}"/>
              </a:ext>
            </a:extLst>
          </p:cNvPr>
          <p:cNvGraphicFramePr>
            <a:graphicFrameLocks noGrp="1"/>
          </p:cNvGraphicFramePr>
          <p:nvPr>
            <p:ph idx="1"/>
            <p:extLst>
              <p:ext uri="{D42A27DB-BD31-4B8C-83A1-F6EECF244321}">
                <p14:modId xmlns:p14="http://schemas.microsoft.com/office/powerpoint/2010/main" val="3082589868"/>
              </p:ext>
            </p:extLst>
          </p:nvPr>
        </p:nvGraphicFramePr>
        <p:xfrm>
          <a:off x="971550" y="987214"/>
          <a:ext cx="10248901" cy="2924598"/>
        </p:xfrm>
        <a:graphic>
          <a:graphicData uri="http://schemas.openxmlformats.org/drawingml/2006/table">
            <a:tbl>
              <a:tblPr>
                <a:tableStyleId>{5C22544A-7EE6-4342-B048-85BDC9FD1C3A}</a:tableStyleId>
              </a:tblPr>
              <a:tblGrid>
                <a:gridCol w="2362299">
                  <a:extLst>
                    <a:ext uri="{9D8B030D-6E8A-4147-A177-3AD203B41FA5}">
                      <a16:colId xmlns:a16="http://schemas.microsoft.com/office/drawing/2014/main" val="2795283412"/>
                    </a:ext>
                  </a:extLst>
                </a:gridCol>
                <a:gridCol w="4109315">
                  <a:extLst>
                    <a:ext uri="{9D8B030D-6E8A-4147-A177-3AD203B41FA5}">
                      <a16:colId xmlns:a16="http://schemas.microsoft.com/office/drawing/2014/main" val="4266415169"/>
                    </a:ext>
                  </a:extLst>
                </a:gridCol>
                <a:gridCol w="3777287">
                  <a:extLst>
                    <a:ext uri="{9D8B030D-6E8A-4147-A177-3AD203B41FA5}">
                      <a16:colId xmlns:a16="http://schemas.microsoft.com/office/drawing/2014/main" val="3126027888"/>
                    </a:ext>
                  </a:extLst>
                </a:gridCol>
              </a:tblGrid>
              <a:tr h="487433">
                <a:tc>
                  <a:txBody>
                    <a:bodyPr/>
                    <a:lstStyle/>
                    <a:p>
                      <a:r>
                        <a:rPr lang="en-US" sz="2200"/>
                        <a:t>Name</a:t>
                      </a:r>
                    </a:p>
                  </a:txBody>
                  <a:tcPr marL="110817" marR="110817" marT="55408" marB="55408" anchor="ctr"/>
                </a:tc>
                <a:tc>
                  <a:txBody>
                    <a:bodyPr/>
                    <a:lstStyle/>
                    <a:p>
                      <a:r>
                        <a:rPr lang="en-US" sz="2200"/>
                        <a:t>Type of Data</a:t>
                      </a:r>
                    </a:p>
                  </a:txBody>
                  <a:tcPr marL="110817" marR="110817" marT="55408" marB="55408" anchor="ctr"/>
                </a:tc>
                <a:tc>
                  <a:txBody>
                    <a:bodyPr/>
                    <a:lstStyle/>
                    <a:p>
                      <a:r>
                        <a:rPr lang="en-US" sz="2200"/>
                        <a:t>Examples</a:t>
                      </a:r>
                    </a:p>
                  </a:txBody>
                  <a:tcPr marL="110817" marR="110817" marT="55408" marB="55408" anchor="ctr"/>
                </a:tc>
                <a:extLst>
                  <a:ext uri="{0D108BD9-81ED-4DB2-BD59-A6C34878D82A}">
                    <a16:rowId xmlns:a16="http://schemas.microsoft.com/office/drawing/2014/main" val="1794486229"/>
                  </a:ext>
                </a:extLst>
              </a:tr>
              <a:tr h="487433">
                <a:tc>
                  <a:txBody>
                    <a:bodyPr/>
                    <a:lstStyle/>
                    <a:p>
                      <a:r>
                        <a:rPr lang="en-US" sz="2200"/>
                        <a:t>String</a:t>
                      </a:r>
                    </a:p>
                  </a:txBody>
                  <a:tcPr marL="110817" marR="110817" marT="55408" marB="55408" anchor="ctr"/>
                </a:tc>
                <a:tc>
                  <a:txBody>
                    <a:bodyPr/>
                    <a:lstStyle/>
                    <a:p>
                      <a:r>
                        <a:rPr lang="en-US" sz="2200"/>
                        <a:t>Holds Text</a:t>
                      </a:r>
                    </a:p>
                  </a:txBody>
                  <a:tcPr marL="110817" marR="110817" marT="55408" marB="55408" anchor="ctr"/>
                </a:tc>
                <a:tc>
                  <a:txBody>
                    <a:bodyPr/>
                    <a:lstStyle/>
                    <a:p>
                      <a:r>
                        <a:rPr lang="en-US" sz="2200"/>
                        <a:t>'New York', 'Evan'</a:t>
                      </a:r>
                    </a:p>
                  </a:txBody>
                  <a:tcPr marL="110817" marR="110817" marT="55408" marB="55408" anchor="ctr"/>
                </a:tc>
                <a:extLst>
                  <a:ext uri="{0D108BD9-81ED-4DB2-BD59-A6C34878D82A}">
                    <a16:rowId xmlns:a16="http://schemas.microsoft.com/office/drawing/2014/main" val="3072028173"/>
                  </a:ext>
                </a:extLst>
              </a:tr>
              <a:tr h="487433">
                <a:tc>
                  <a:txBody>
                    <a:bodyPr/>
                    <a:lstStyle/>
                    <a:p>
                      <a:r>
                        <a:rPr lang="en-US" sz="2200" dirty="0"/>
                        <a:t>Integer</a:t>
                      </a:r>
                    </a:p>
                  </a:txBody>
                  <a:tcPr marL="110817" marR="110817" marT="55408" marB="55408" anchor="ctr"/>
                </a:tc>
                <a:tc>
                  <a:txBody>
                    <a:bodyPr/>
                    <a:lstStyle/>
                    <a:p>
                      <a:r>
                        <a:rPr lang="en-US" sz="2200"/>
                        <a:t>Holds whole numbers</a:t>
                      </a:r>
                    </a:p>
                  </a:txBody>
                  <a:tcPr marL="110817" marR="110817" marT="55408" marB="55408" anchor="ctr"/>
                </a:tc>
                <a:tc>
                  <a:txBody>
                    <a:bodyPr/>
                    <a:lstStyle/>
                    <a:p>
                      <a:r>
                        <a:rPr lang="en-US" sz="2200"/>
                        <a:t>3, 6, 1024</a:t>
                      </a:r>
                    </a:p>
                  </a:txBody>
                  <a:tcPr marL="110817" marR="110817" marT="55408" marB="55408" anchor="ctr"/>
                </a:tc>
                <a:extLst>
                  <a:ext uri="{0D108BD9-81ED-4DB2-BD59-A6C34878D82A}">
                    <a16:rowId xmlns:a16="http://schemas.microsoft.com/office/drawing/2014/main" val="4202861825"/>
                  </a:ext>
                </a:extLst>
              </a:tr>
              <a:tr h="487433">
                <a:tc>
                  <a:txBody>
                    <a:bodyPr/>
                    <a:lstStyle/>
                    <a:p>
                      <a:r>
                        <a:rPr lang="en-US" sz="2200"/>
                        <a:t>Real</a:t>
                      </a:r>
                    </a:p>
                  </a:txBody>
                  <a:tcPr marL="110817" marR="110817" marT="55408" marB="55408" anchor="ctr"/>
                </a:tc>
                <a:tc>
                  <a:txBody>
                    <a:bodyPr/>
                    <a:lstStyle/>
                    <a:p>
                      <a:r>
                        <a:rPr lang="en-US" sz="2200"/>
                        <a:t>Holds Decimal Numbers</a:t>
                      </a:r>
                    </a:p>
                  </a:txBody>
                  <a:tcPr marL="110817" marR="110817" marT="55408" marB="55408" anchor="ctr"/>
                </a:tc>
                <a:tc>
                  <a:txBody>
                    <a:bodyPr/>
                    <a:lstStyle/>
                    <a:p>
                      <a:r>
                        <a:rPr lang="en-US" sz="2200"/>
                        <a:t>3.14, 503.2</a:t>
                      </a:r>
                    </a:p>
                  </a:txBody>
                  <a:tcPr marL="110817" marR="110817" marT="55408" marB="55408" anchor="ctr"/>
                </a:tc>
                <a:extLst>
                  <a:ext uri="{0D108BD9-81ED-4DB2-BD59-A6C34878D82A}">
                    <a16:rowId xmlns:a16="http://schemas.microsoft.com/office/drawing/2014/main" val="1179393100"/>
                  </a:ext>
                </a:extLst>
              </a:tr>
              <a:tr h="487433">
                <a:tc>
                  <a:txBody>
                    <a:bodyPr/>
                    <a:lstStyle/>
                    <a:p>
                      <a:r>
                        <a:rPr lang="en-US" sz="2200"/>
                        <a:t>Boolean</a:t>
                      </a:r>
                    </a:p>
                  </a:txBody>
                  <a:tcPr marL="110817" marR="110817" marT="55408" marB="55408" anchor="ctr"/>
                </a:tc>
                <a:tc>
                  <a:txBody>
                    <a:bodyPr/>
                    <a:lstStyle/>
                    <a:p>
                      <a:r>
                        <a:rPr lang="en-US" sz="2200"/>
                        <a:t>Holds True or False</a:t>
                      </a:r>
                    </a:p>
                  </a:txBody>
                  <a:tcPr marL="110817" marR="110817" marT="55408" marB="55408" anchor="ctr"/>
                </a:tc>
                <a:tc>
                  <a:txBody>
                    <a:bodyPr/>
                    <a:lstStyle/>
                    <a:p>
                      <a:r>
                        <a:rPr lang="en-US" sz="2200"/>
                        <a:t>TRUE, FALSE</a:t>
                      </a:r>
                    </a:p>
                  </a:txBody>
                  <a:tcPr marL="110817" marR="110817" marT="55408" marB="55408" anchor="ctr"/>
                </a:tc>
                <a:extLst>
                  <a:ext uri="{0D108BD9-81ED-4DB2-BD59-A6C34878D82A}">
                    <a16:rowId xmlns:a16="http://schemas.microsoft.com/office/drawing/2014/main" val="3574441183"/>
                  </a:ext>
                </a:extLst>
              </a:tr>
              <a:tr h="487433">
                <a:tc>
                  <a:txBody>
                    <a:bodyPr/>
                    <a:lstStyle/>
                    <a:p>
                      <a:r>
                        <a:rPr lang="en-US" sz="2200" dirty="0"/>
                        <a:t>Character</a:t>
                      </a:r>
                    </a:p>
                  </a:txBody>
                  <a:tcPr marL="110817" marR="110817" marT="55408" marB="55408" anchor="ctr"/>
                </a:tc>
                <a:tc>
                  <a:txBody>
                    <a:bodyPr/>
                    <a:lstStyle/>
                    <a:p>
                      <a:r>
                        <a:rPr lang="en-US" sz="2200" dirty="0"/>
                        <a:t>Holds a single character</a:t>
                      </a:r>
                    </a:p>
                  </a:txBody>
                  <a:tcPr marL="110817" marR="110817" marT="55408" marB="55408" anchor="ctr"/>
                </a:tc>
                <a:tc>
                  <a:txBody>
                    <a:bodyPr/>
                    <a:lstStyle/>
                    <a:p>
                      <a:r>
                        <a:rPr lang="en-US" sz="2200" dirty="0"/>
                        <a:t>'A', 'E’</a:t>
                      </a:r>
                    </a:p>
                  </a:txBody>
                  <a:tcPr marL="110817" marR="110817" marT="55408" marB="55408" anchor="ctr"/>
                </a:tc>
                <a:extLst>
                  <a:ext uri="{0D108BD9-81ED-4DB2-BD59-A6C34878D82A}">
                    <a16:rowId xmlns:a16="http://schemas.microsoft.com/office/drawing/2014/main" val="2574963138"/>
                  </a:ext>
                </a:extLst>
              </a:tr>
            </a:tbl>
          </a:graphicData>
        </a:graphic>
      </p:graphicFrame>
      <p:sp>
        <p:nvSpPr>
          <p:cNvPr id="5" name="Rectangle 1">
            <a:extLst>
              <a:ext uri="{FF2B5EF4-FFF2-40B4-BE49-F238E27FC236}">
                <a16:creationId xmlns:a16="http://schemas.microsoft.com/office/drawing/2014/main" id="{5B1095CB-0968-478D-919A-6D6FA4C89FEC}"/>
              </a:ext>
            </a:extLst>
          </p:cNvPr>
          <p:cNvSpPr>
            <a:spLocks noChangeArrowheads="1"/>
          </p:cNvSpPr>
          <p:nvPr/>
        </p:nvSpPr>
        <p:spPr bwMode="auto">
          <a:xfrm>
            <a:off x="109057" y="-1277113"/>
            <a:ext cx="19223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Overview of Pascal Data Types:</a:t>
            </a: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060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40A3DE-F8ED-411D-BE25-457707EB92B2}"/>
              </a:ext>
            </a:extLst>
          </p:cNvPr>
          <p:cNvSpPr>
            <a:spLocks noGrp="1"/>
          </p:cNvSpPr>
          <p:nvPr>
            <p:ph type="title"/>
          </p:nvPr>
        </p:nvSpPr>
        <p:spPr>
          <a:xfrm>
            <a:off x="655320" y="365125"/>
            <a:ext cx="9013052" cy="1623312"/>
          </a:xfrm>
        </p:spPr>
        <p:txBody>
          <a:bodyPr anchor="b">
            <a:normAutofit/>
          </a:bodyPr>
          <a:lstStyle/>
          <a:p>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934307-796E-45A9-9037-4370291133EF}"/>
              </a:ext>
            </a:extLst>
          </p:cNvPr>
          <p:cNvSpPr>
            <a:spLocks noGrp="1"/>
          </p:cNvSpPr>
          <p:nvPr>
            <p:ph idx="1"/>
          </p:nvPr>
        </p:nvSpPr>
        <p:spPr>
          <a:xfrm>
            <a:off x="655320" y="2644518"/>
            <a:ext cx="9013052" cy="3327251"/>
          </a:xfrm>
        </p:spPr>
        <p:txBody>
          <a:bodyPr>
            <a:normAutofit/>
          </a:bodyPr>
          <a:lstStyle/>
          <a:p>
            <a:pPr marL="0" indent="0">
              <a:buNone/>
            </a:pPr>
            <a:r>
              <a:rPr lang="en-US" sz="1900" b="1"/>
              <a:t>Type Declarations</a:t>
            </a:r>
            <a:r>
              <a:rPr lang="en-US" sz="1900"/>
              <a:t>: The type declaration is used to declare the data type of an identifier.</a:t>
            </a:r>
          </a:p>
          <a:p>
            <a:pPr marL="0" indent="0">
              <a:buNone/>
            </a:pPr>
            <a:r>
              <a:rPr lang="en-US" sz="1900"/>
              <a:t>Ex: </a:t>
            </a:r>
            <a:r>
              <a:rPr lang="en-US" sz="1900" i="1"/>
              <a:t>type-identifier-1, type-identfier-2 = type-specifier;</a:t>
            </a:r>
          </a:p>
          <a:p>
            <a:pPr marL="0" indent="0">
              <a:buNone/>
            </a:pPr>
            <a:r>
              <a:rPr lang="en-US" sz="1900" b="1"/>
              <a:t>Integer Types</a:t>
            </a:r>
          </a:p>
          <a:p>
            <a:pPr marL="0" indent="0">
              <a:buNone/>
            </a:pPr>
            <a:r>
              <a:rPr lang="en-US" sz="1900" b="1"/>
              <a:t>Constants</a:t>
            </a:r>
          </a:p>
          <a:p>
            <a:pPr marL="0" indent="0">
              <a:buNone/>
            </a:pPr>
            <a:r>
              <a:rPr lang="en-US" sz="1900"/>
              <a:t>Ex: </a:t>
            </a:r>
            <a:r>
              <a:rPr lang="en-US" sz="1900" i="1"/>
              <a:t>constIdentifier = contant_value;</a:t>
            </a:r>
          </a:p>
          <a:p>
            <a:pPr marL="0" indent="0">
              <a:buNone/>
            </a:pPr>
            <a:r>
              <a:rPr lang="en-US" sz="1900" b="1"/>
              <a:t>Enumerated types </a:t>
            </a:r>
            <a:r>
              <a:rPr lang="en-US" sz="1900"/>
              <a:t>Enumerated data types are user-defined data types.</a:t>
            </a:r>
          </a:p>
          <a:p>
            <a:pPr marL="0" indent="0">
              <a:buNone/>
            </a:pPr>
            <a:r>
              <a:rPr lang="en-US" sz="1900"/>
              <a:t> Ex: </a:t>
            </a:r>
            <a:r>
              <a:rPr lang="en-US" sz="1900" i="1"/>
              <a:t>type</a:t>
            </a:r>
          </a:p>
          <a:p>
            <a:pPr marL="0" indent="0">
              <a:buNone/>
            </a:pPr>
            <a:r>
              <a:rPr lang="en-US" sz="1900" i="1"/>
              <a:t>SUMMER = (April, May, June, July, September);</a:t>
            </a:r>
          </a:p>
        </p:txBody>
      </p:sp>
    </p:spTree>
    <p:extLst>
      <p:ext uri="{BB962C8B-B14F-4D97-AF65-F5344CB8AC3E}">
        <p14:creationId xmlns:p14="http://schemas.microsoft.com/office/powerpoint/2010/main" val="86702860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AE57A-69B6-48A8-8D7B-122971E14847}"/>
              </a:ext>
            </a:extLst>
          </p:cNvPr>
          <p:cNvSpPr>
            <a:spLocks noGrp="1"/>
          </p:cNvSpPr>
          <p:nvPr>
            <p:ph type="title"/>
          </p:nvPr>
        </p:nvSpPr>
        <p:spPr>
          <a:xfrm>
            <a:off x="833002" y="365125"/>
            <a:ext cx="10520702" cy="1325563"/>
          </a:xfrm>
        </p:spPr>
        <p:txBody>
          <a:bodyPr>
            <a:normAutofit/>
          </a:bodyPr>
          <a:lstStyle/>
          <a:p>
            <a:r>
              <a:rPr lang="en-US" b="1">
                <a:solidFill>
                  <a:srgbClr val="FFFFFF"/>
                </a:solidFill>
              </a:rPr>
              <a:t>Subrange Types</a:t>
            </a:r>
          </a:p>
        </p:txBody>
      </p:sp>
      <p:sp>
        <p:nvSpPr>
          <p:cNvPr id="3" name="Content Placeholder 2">
            <a:extLst>
              <a:ext uri="{FF2B5EF4-FFF2-40B4-BE49-F238E27FC236}">
                <a16:creationId xmlns:a16="http://schemas.microsoft.com/office/drawing/2014/main" id="{72CEAA52-C1DB-4DE9-8B04-7351853D95B4}"/>
              </a:ext>
            </a:extLst>
          </p:cNvPr>
          <p:cNvSpPr>
            <a:spLocks noGrp="1"/>
          </p:cNvSpPr>
          <p:nvPr>
            <p:ph idx="1"/>
          </p:nvPr>
        </p:nvSpPr>
        <p:spPr>
          <a:xfrm>
            <a:off x="838201" y="2022601"/>
            <a:ext cx="10515598" cy="4154361"/>
          </a:xfrm>
        </p:spPr>
        <p:txBody>
          <a:bodyPr>
            <a:normAutofit/>
          </a:bodyPr>
          <a:lstStyle/>
          <a:p>
            <a:r>
              <a:rPr lang="en-US" sz="2000">
                <a:solidFill>
                  <a:srgbClr val="FFFFFF"/>
                </a:solidFill>
              </a:rPr>
              <a:t>Subrange types allow a variable to assume values that lie within a certain range. </a:t>
            </a:r>
          </a:p>
          <a:p>
            <a:r>
              <a:rPr lang="en-US" sz="2000">
                <a:solidFill>
                  <a:srgbClr val="FFFFFF"/>
                </a:solidFill>
              </a:rPr>
              <a:t>Ex: </a:t>
            </a:r>
          </a:p>
          <a:p>
            <a:pPr marL="0" indent="0">
              <a:buNone/>
            </a:pPr>
            <a:r>
              <a:rPr lang="en-US" sz="2000" i="1">
                <a:solidFill>
                  <a:srgbClr val="FFFFFF"/>
                </a:solidFill>
              </a:rPr>
              <a:t>type </a:t>
            </a:r>
          </a:p>
          <a:p>
            <a:pPr marL="0" indent="0">
              <a:buNone/>
            </a:pPr>
            <a:r>
              <a:rPr lang="en-US" sz="2000" i="1">
                <a:solidFill>
                  <a:srgbClr val="FFFFFF"/>
                </a:solidFill>
              </a:rPr>
              <a:t>Value  = 1 … 100; </a:t>
            </a:r>
          </a:p>
          <a:p>
            <a:pPr marL="0" indent="0">
              <a:buNone/>
            </a:pPr>
            <a:r>
              <a:rPr lang="en-US" sz="2000" i="1">
                <a:solidFill>
                  <a:srgbClr val="FFFFFF"/>
                </a:solidFill>
              </a:rPr>
              <a:t>Number  = 0 … 20;</a:t>
            </a:r>
          </a:p>
        </p:txBody>
      </p:sp>
    </p:spTree>
    <p:extLst>
      <p:ext uri="{BB962C8B-B14F-4D97-AF65-F5344CB8AC3E}">
        <p14:creationId xmlns:p14="http://schemas.microsoft.com/office/powerpoint/2010/main" val="31100408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5A917E-9A05-4A1B-A902-1465619D877C}"/>
              </a:ext>
            </a:extLst>
          </p:cNvPr>
          <p:cNvSpPr>
            <a:spLocks noGrp="1"/>
          </p:cNvSpPr>
          <p:nvPr>
            <p:ph type="title"/>
          </p:nvPr>
        </p:nvSpPr>
        <p:spPr>
          <a:xfrm>
            <a:off x="833002" y="365125"/>
            <a:ext cx="10520702" cy="1325563"/>
          </a:xfrm>
        </p:spPr>
        <p:txBody>
          <a:bodyPr>
            <a:normAutofit/>
          </a:bodyPr>
          <a:lstStyle/>
          <a:p>
            <a:r>
              <a:rPr lang="en-US">
                <a:solidFill>
                  <a:srgbClr val="FFFFFF"/>
                </a:solidFill>
              </a:rPr>
              <a:t>Declaring Arrays</a:t>
            </a:r>
          </a:p>
        </p:txBody>
      </p:sp>
      <p:sp>
        <p:nvSpPr>
          <p:cNvPr id="3" name="Content Placeholder 2">
            <a:extLst>
              <a:ext uri="{FF2B5EF4-FFF2-40B4-BE49-F238E27FC236}">
                <a16:creationId xmlns:a16="http://schemas.microsoft.com/office/drawing/2014/main" id="{9E19177A-5935-4FB3-9F90-AC96CAE90826}"/>
              </a:ext>
            </a:extLst>
          </p:cNvPr>
          <p:cNvSpPr>
            <a:spLocks noGrp="1"/>
          </p:cNvSpPr>
          <p:nvPr>
            <p:ph idx="1"/>
          </p:nvPr>
        </p:nvSpPr>
        <p:spPr>
          <a:xfrm>
            <a:off x="838201" y="2022601"/>
            <a:ext cx="10515598" cy="4154361"/>
          </a:xfrm>
        </p:spPr>
        <p:txBody>
          <a:bodyPr>
            <a:normAutofit/>
          </a:bodyPr>
          <a:lstStyle/>
          <a:p>
            <a:pPr marL="0" indent="0">
              <a:buNone/>
            </a:pPr>
            <a:r>
              <a:rPr lang="en-US" sz="1600">
                <a:solidFill>
                  <a:srgbClr val="FFFFFF"/>
                </a:solidFill>
              </a:rPr>
              <a:t>To declare an array in Pascal, a programmer may either declare the type and then create variables of that array or directly declare the array variable</a:t>
            </a:r>
          </a:p>
          <a:p>
            <a:pPr marL="0" indent="0">
              <a:buNone/>
            </a:pPr>
            <a:r>
              <a:rPr lang="en-US" sz="1600">
                <a:solidFill>
                  <a:srgbClr val="FFFFFF"/>
                </a:solidFill>
              </a:rPr>
              <a:t>The general form of type declaration of one-dimensional array is :</a:t>
            </a:r>
          </a:p>
          <a:p>
            <a:pPr marL="0" indent="0">
              <a:buNone/>
            </a:pPr>
            <a:endParaRPr lang="en-US" sz="1600">
              <a:solidFill>
                <a:srgbClr val="FFFFFF"/>
              </a:solidFill>
            </a:endParaRPr>
          </a:p>
          <a:p>
            <a:pPr marL="0" indent="0">
              <a:buNone/>
            </a:pPr>
            <a:r>
              <a:rPr lang="en-US" sz="1600" i="1">
                <a:solidFill>
                  <a:srgbClr val="FFFFFF"/>
                </a:solidFill>
              </a:rPr>
              <a:t>type</a:t>
            </a:r>
          </a:p>
          <a:p>
            <a:pPr marL="0" indent="0">
              <a:buNone/>
            </a:pPr>
            <a:r>
              <a:rPr lang="en-US" sz="1600" i="1">
                <a:solidFill>
                  <a:srgbClr val="FFFFFF"/>
                </a:solidFill>
              </a:rPr>
              <a:t>array-identifier = array[index-type] of element-type;</a:t>
            </a:r>
          </a:p>
          <a:p>
            <a:pPr marL="0" indent="0">
              <a:buNone/>
            </a:pPr>
            <a:endParaRPr lang="en-US" sz="1600" i="1">
              <a:solidFill>
                <a:srgbClr val="FFFFFF"/>
              </a:solidFill>
            </a:endParaRPr>
          </a:p>
          <a:p>
            <a:pPr marL="0" indent="0">
              <a:buNone/>
            </a:pPr>
            <a:r>
              <a:rPr lang="en-US" sz="1600" i="1">
                <a:solidFill>
                  <a:srgbClr val="FFFFFF"/>
                </a:solidFill>
              </a:rPr>
              <a:t>Ex: </a:t>
            </a:r>
          </a:p>
          <a:p>
            <a:pPr marL="0" indent="0">
              <a:buNone/>
            </a:pPr>
            <a:r>
              <a:rPr lang="en-US" sz="1600" i="1">
                <a:solidFill>
                  <a:srgbClr val="FFFFFF"/>
                </a:solidFill>
              </a:rPr>
              <a:t>type</a:t>
            </a:r>
          </a:p>
          <a:p>
            <a:pPr marL="0" indent="0">
              <a:buNone/>
            </a:pPr>
            <a:r>
              <a:rPr lang="en-US" sz="1600" i="1">
                <a:solidFill>
                  <a:srgbClr val="FFFFFF"/>
                </a:solidFill>
              </a:rPr>
              <a:t>   vector = array [ 1..25] of real;</a:t>
            </a:r>
          </a:p>
          <a:p>
            <a:pPr marL="0" indent="0">
              <a:buNone/>
            </a:pPr>
            <a:r>
              <a:rPr lang="en-US" sz="1600" i="1">
                <a:solidFill>
                  <a:srgbClr val="FFFFFF"/>
                </a:solidFill>
              </a:rPr>
              <a:t>var</a:t>
            </a:r>
          </a:p>
          <a:p>
            <a:pPr marL="0" indent="0">
              <a:buNone/>
            </a:pPr>
            <a:r>
              <a:rPr lang="en-US" sz="1600" i="1">
                <a:solidFill>
                  <a:srgbClr val="FFFFFF"/>
                </a:solidFill>
              </a:rPr>
              <a:t>   velocity: vector;</a:t>
            </a:r>
          </a:p>
        </p:txBody>
      </p:sp>
    </p:spTree>
    <p:extLst>
      <p:ext uri="{BB962C8B-B14F-4D97-AF65-F5344CB8AC3E}">
        <p14:creationId xmlns:p14="http://schemas.microsoft.com/office/powerpoint/2010/main" val="52643872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050E946-74E4-4ABD-B3F6-0727F7016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4017" y="254587"/>
            <a:ext cx="6439711" cy="6348825"/>
          </a:xfrm>
        </p:spPr>
      </p:pic>
    </p:spTree>
    <p:extLst>
      <p:ext uri="{BB962C8B-B14F-4D97-AF65-F5344CB8AC3E}">
        <p14:creationId xmlns:p14="http://schemas.microsoft.com/office/powerpoint/2010/main" val="759885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3B549D-BDAA-49BD-B269-310D0E514014}"/>
              </a:ext>
            </a:extLst>
          </p:cNvPr>
          <p:cNvSpPr>
            <a:spLocks noGrp="1"/>
          </p:cNvSpPr>
          <p:nvPr>
            <p:ph type="title"/>
          </p:nvPr>
        </p:nvSpPr>
        <p:spPr>
          <a:xfrm>
            <a:off x="833002" y="365125"/>
            <a:ext cx="10520702" cy="1325563"/>
          </a:xfrm>
        </p:spPr>
        <p:txBody>
          <a:bodyPr>
            <a:normAutofit/>
          </a:bodyPr>
          <a:lstStyle/>
          <a:p>
            <a:r>
              <a:rPr lang="en-US">
                <a:solidFill>
                  <a:srgbClr val="FFFFFF"/>
                </a:solidFill>
              </a:rPr>
              <a:t> Pascal Pointers </a:t>
            </a:r>
          </a:p>
        </p:txBody>
      </p:sp>
      <p:sp>
        <p:nvSpPr>
          <p:cNvPr id="3" name="Content Placeholder 2">
            <a:extLst>
              <a:ext uri="{FF2B5EF4-FFF2-40B4-BE49-F238E27FC236}">
                <a16:creationId xmlns:a16="http://schemas.microsoft.com/office/drawing/2014/main" id="{3792AF9B-911E-4A2A-B908-EDACD1D2859D}"/>
              </a:ext>
            </a:extLst>
          </p:cNvPr>
          <p:cNvSpPr>
            <a:spLocks noGrp="1"/>
          </p:cNvSpPr>
          <p:nvPr>
            <p:ph idx="1"/>
          </p:nvPr>
        </p:nvSpPr>
        <p:spPr>
          <a:xfrm>
            <a:off x="838201" y="2022601"/>
            <a:ext cx="10515598" cy="4154361"/>
          </a:xfrm>
        </p:spPr>
        <p:txBody>
          <a:bodyPr>
            <a:normAutofit/>
          </a:bodyPr>
          <a:lstStyle/>
          <a:p>
            <a:r>
              <a:rPr lang="en-US" sz="1600">
                <a:solidFill>
                  <a:srgbClr val="FFFFFF"/>
                </a:solidFill>
              </a:rPr>
              <a:t>A pointer is a dynamic variable, whose value is the address of another variable, i.e., direct address of the memory location.</a:t>
            </a:r>
          </a:p>
          <a:p>
            <a:r>
              <a:rPr lang="en-US" sz="1600">
                <a:solidFill>
                  <a:srgbClr val="FFFFFF"/>
                </a:solidFill>
              </a:rPr>
              <a:t>The general form of a pointer variable declaration is </a:t>
            </a:r>
          </a:p>
          <a:p>
            <a:pPr marL="0" indent="0">
              <a:buNone/>
            </a:pPr>
            <a:r>
              <a:rPr lang="en-US" sz="1600">
                <a:solidFill>
                  <a:srgbClr val="FFFFFF"/>
                </a:solidFill>
              </a:rPr>
              <a:t>   </a:t>
            </a:r>
            <a:r>
              <a:rPr lang="en-US" sz="1600" i="1">
                <a:solidFill>
                  <a:srgbClr val="FFFFFF"/>
                </a:solidFill>
              </a:rPr>
              <a:t>type</a:t>
            </a:r>
          </a:p>
          <a:p>
            <a:pPr marL="0" indent="0">
              <a:buNone/>
            </a:pPr>
            <a:r>
              <a:rPr lang="en-US" sz="1600" i="1">
                <a:solidFill>
                  <a:srgbClr val="FFFFFF"/>
                </a:solidFill>
              </a:rPr>
              <a:t>   ptr-identifier = ^base-variable-type;</a:t>
            </a:r>
          </a:p>
          <a:p>
            <a:pPr marL="0" indent="0">
              <a:buNone/>
            </a:pPr>
            <a:r>
              <a:rPr lang="en-US" sz="1600">
                <a:solidFill>
                  <a:srgbClr val="FFFFFF"/>
                </a:solidFill>
              </a:rPr>
              <a:t>The pointer type is defined by prefixing the up-arrow of caret symbol (^) with the base type.</a:t>
            </a:r>
          </a:p>
          <a:p>
            <a:pPr marL="0" indent="0">
              <a:buNone/>
            </a:pPr>
            <a:r>
              <a:rPr lang="en-US" sz="1600" b="1">
                <a:solidFill>
                  <a:srgbClr val="FFFFFF"/>
                </a:solidFill>
              </a:rPr>
              <a:t>Ex: type </a:t>
            </a:r>
          </a:p>
          <a:p>
            <a:pPr marL="0" indent="0">
              <a:buNone/>
            </a:pPr>
            <a:r>
              <a:rPr lang="en-US" sz="1600" b="1">
                <a:solidFill>
                  <a:srgbClr val="FFFFFF"/>
                </a:solidFill>
              </a:rPr>
              <a:t>Dptr  = ^real;</a:t>
            </a:r>
          </a:p>
          <a:p>
            <a:pPr marL="0" indent="0">
              <a:buNone/>
            </a:pPr>
            <a:r>
              <a:rPr lang="en-US" sz="1600" b="1">
                <a:solidFill>
                  <a:srgbClr val="FFFFFF"/>
                </a:solidFill>
              </a:rPr>
              <a:t>Nptr  = ^char;</a:t>
            </a:r>
          </a:p>
          <a:p>
            <a:pPr marL="0" indent="0">
              <a:buNone/>
            </a:pPr>
            <a:r>
              <a:rPr lang="en-US" sz="1600" b="1">
                <a:solidFill>
                  <a:srgbClr val="FFFFFF"/>
                </a:solidFill>
              </a:rPr>
              <a:t>Var</a:t>
            </a:r>
          </a:p>
          <a:p>
            <a:pPr marL="0" indent="0">
              <a:buNone/>
            </a:pPr>
            <a:r>
              <a:rPr lang="en-US" sz="1600" b="1">
                <a:solidFill>
                  <a:srgbClr val="FFFFFF"/>
                </a:solidFill>
              </a:rPr>
              <a:t>a,b : Dptr;</a:t>
            </a:r>
          </a:p>
          <a:p>
            <a:pPr marL="0" indent="0">
              <a:buNone/>
            </a:pPr>
            <a:r>
              <a:rPr lang="en-US" sz="1600" b="1">
                <a:solidFill>
                  <a:srgbClr val="FFFFFF"/>
                </a:solidFill>
              </a:rPr>
              <a:t>C : Nptr;</a:t>
            </a:r>
          </a:p>
          <a:p>
            <a:pPr marL="0" indent="0">
              <a:buNone/>
            </a:pPr>
            <a:endParaRPr lang="en-US" sz="1600">
              <a:solidFill>
                <a:srgbClr val="FFFFFF"/>
              </a:solidFill>
            </a:endParaRPr>
          </a:p>
        </p:txBody>
      </p:sp>
    </p:spTree>
    <p:extLst>
      <p:ext uri="{BB962C8B-B14F-4D97-AF65-F5344CB8AC3E}">
        <p14:creationId xmlns:p14="http://schemas.microsoft.com/office/powerpoint/2010/main" val="1520296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201C67-BF69-42E3-AA12-5A824FA6E538}"/>
              </a:ext>
            </a:extLst>
          </p:cNvPr>
          <p:cNvSpPr>
            <a:spLocks noGrp="1"/>
          </p:cNvSpPr>
          <p:nvPr>
            <p:ph type="title"/>
          </p:nvPr>
        </p:nvSpPr>
        <p:spPr>
          <a:xfrm>
            <a:off x="833002" y="365125"/>
            <a:ext cx="10520702" cy="1325563"/>
          </a:xfrm>
        </p:spPr>
        <p:txBody>
          <a:bodyPr>
            <a:normAutofit/>
          </a:bodyPr>
          <a:lstStyle/>
          <a:p>
            <a:r>
              <a:rPr lang="en-US">
                <a:solidFill>
                  <a:srgbClr val="FFFFFF"/>
                </a:solidFill>
              </a:rPr>
              <a:t>A Brief History of Pascal:</a:t>
            </a:r>
          </a:p>
        </p:txBody>
      </p:sp>
      <p:sp>
        <p:nvSpPr>
          <p:cNvPr id="14" name="Content Placeholder 2">
            <a:extLst>
              <a:ext uri="{FF2B5EF4-FFF2-40B4-BE49-F238E27FC236}">
                <a16:creationId xmlns:a16="http://schemas.microsoft.com/office/drawing/2014/main" id="{F9FF340A-AA59-403E-B731-B61F51DD529F}"/>
              </a:ext>
            </a:extLst>
          </p:cNvPr>
          <p:cNvSpPr>
            <a:spLocks noGrp="1"/>
          </p:cNvSpPr>
          <p:nvPr>
            <p:ph idx="1"/>
          </p:nvPr>
        </p:nvSpPr>
        <p:spPr>
          <a:xfrm>
            <a:off x="838201" y="2022601"/>
            <a:ext cx="10515598" cy="4154361"/>
          </a:xfrm>
        </p:spPr>
        <p:txBody>
          <a:bodyPr>
            <a:normAutofit/>
          </a:bodyPr>
          <a:lstStyle/>
          <a:p>
            <a:r>
              <a:rPr lang="en-US" sz="2000">
                <a:solidFill>
                  <a:srgbClr val="FFFFFF"/>
                </a:solidFill>
              </a:rPr>
              <a:t>Pascal was developed by Niklaus Wirth in an effort to improve upon ALGOL, more specifically, ALGOL 60.</a:t>
            </a:r>
          </a:p>
          <a:p>
            <a:r>
              <a:rPr lang="en-US" sz="2000">
                <a:solidFill>
                  <a:srgbClr val="FFFFFF"/>
                </a:solidFill>
              </a:rPr>
              <a:t>Wirth began with two proposed languages, Algol X and Algol W. </a:t>
            </a:r>
          </a:p>
          <a:p>
            <a:r>
              <a:rPr lang="en-US" sz="2000">
                <a:solidFill>
                  <a:srgbClr val="FFFFFF"/>
                </a:solidFill>
              </a:rPr>
              <a:t>In 1968, Wirth abandoned Algol X and instead focused on ALGOL W, which would become known as PASCAL upon release in 1970. </a:t>
            </a:r>
          </a:p>
          <a:p>
            <a:endParaRPr lang="en-US" sz="2000">
              <a:solidFill>
                <a:srgbClr val="FFFFFF"/>
              </a:solidFill>
            </a:endParaRPr>
          </a:p>
          <a:p>
            <a:pPr marL="0" indent="0">
              <a:buNone/>
            </a:pPr>
            <a:r>
              <a:rPr lang="en-US" sz="2000">
                <a:solidFill>
                  <a:srgbClr val="FFFFFF"/>
                </a:solidFill>
              </a:rPr>
              <a:t>“Besides cleaning up or leaving out some of Algol's more obscure features, Pascal added the capability to define new data types out of simpler existing ones. Pascal also supported dynamic data structures; i.e., data structures which can grow and shrink while a program is running.”</a:t>
            </a:r>
          </a:p>
          <a:p>
            <a:pPr marL="0" indent="0">
              <a:buNone/>
            </a:pPr>
            <a:r>
              <a:rPr lang="en-US" sz="2000" u="sng">
                <a:solidFill>
                  <a:srgbClr val="FFFFFF"/>
                </a:solidFill>
                <a:hlinkClick r:id="rId2"/>
              </a:rPr>
              <a:t>http://folk.ntnu.no/haugwarb/Programming/Oberon/oberon_history.html</a:t>
            </a:r>
            <a:endParaRPr lang="en-US" sz="2000">
              <a:solidFill>
                <a:srgbClr val="FFFFFF"/>
              </a:solidFill>
            </a:endParaRPr>
          </a:p>
          <a:p>
            <a:pPr marL="0" indent="0">
              <a:buNone/>
            </a:pPr>
            <a:endParaRPr lang="en-US" sz="2000">
              <a:solidFill>
                <a:srgbClr val="FFFFFF"/>
              </a:solidFill>
            </a:endParaRPr>
          </a:p>
        </p:txBody>
      </p:sp>
    </p:spTree>
    <p:extLst>
      <p:ext uri="{BB962C8B-B14F-4D97-AF65-F5344CB8AC3E}">
        <p14:creationId xmlns:p14="http://schemas.microsoft.com/office/powerpoint/2010/main" val="260698949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6F718C-BC0C-4E48-AAE8-1EF467816893}"/>
              </a:ext>
            </a:extLst>
          </p:cNvPr>
          <p:cNvSpPr>
            <a:spLocks noGrp="1"/>
          </p:cNvSpPr>
          <p:nvPr>
            <p:ph type="title"/>
          </p:nvPr>
        </p:nvSpPr>
        <p:spPr>
          <a:xfrm>
            <a:off x="833002" y="365125"/>
            <a:ext cx="10520702" cy="1325563"/>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9DC53584-56CC-45B7-B811-904FABDDBE91}"/>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 </a:t>
            </a:r>
            <a:r>
              <a:rPr lang="en-US" sz="2000" b="1">
                <a:solidFill>
                  <a:srgbClr val="FFFFFF"/>
                </a:solidFill>
              </a:rPr>
              <a:t>Types scalar types</a:t>
            </a:r>
          </a:p>
          <a:p>
            <a:pPr marL="0" indent="0">
              <a:buNone/>
            </a:pPr>
            <a:r>
              <a:rPr lang="en-US" sz="2000">
                <a:solidFill>
                  <a:srgbClr val="FFFFFF"/>
                </a:solidFill>
              </a:rPr>
              <a:t>fractional numbers (float, double)  </a:t>
            </a:r>
          </a:p>
          <a:p>
            <a:pPr marL="0" indent="0">
              <a:buNone/>
            </a:pPr>
            <a:r>
              <a:rPr lang="en-US" sz="2000">
                <a:solidFill>
                  <a:srgbClr val="FFFFFF"/>
                </a:solidFill>
              </a:rPr>
              <a:t>discrete or ordinal types, e.g. integers, booleans, characters.</a:t>
            </a:r>
          </a:p>
          <a:p>
            <a:pPr marL="0" indent="0">
              <a:buNone/>
            </a:pPr>
            <a:r>
              <a:rPr lang="en-US" sz="2000">
                <a:solidFill>
                  <a:srgbClr val="FFFFFF"/>
                </a:solidFill>
              </a:rPr>
              <a:t> With an ordinal type, each value (except the smallest and largest) has a unique predecessor and successor. </a:t>
            </a:r>
          </a:p>
        </p:txBody>
      </p:sp>
    </p:spTree>
    <p:extLst>
      <p:ext uri="{BB962C8B-B14F-4D97-AF65-F5344CB8AC3E}">
        <p14:creationId xmlns:p14="http://schemas.microsoft.com/office/powerpoint/2010/main" val="212153324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985502-70FF-49DC-8C1A-E39F25E1B9B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4.4 Syntax Design: </a:t>
            </a:r>
          </a:p>
        </p:txBody>
      </p:sp>
      <p:graphicFrame>
        <p:nvGraphicFramePr>
          <p:cNvPr id="5" name="Content Placeholder 2">
            <a:extLst>
              <a:ext uri="{FF2B5EF4-FFF2-40B4-BE49-F238E27FC236}">
                <a16:creationId xmlns:a16="http://schemas.microsoft.com/office/drawing/2014/main" id="{E1C243D4-C073-4257-8BCC-F36D5313E294}"/>
              </a:ext>
            </a:extLst>
          </p:cNvPr>
          <p:cNvGraphicFramePr>
            <a:graphicFrameLocks noGrp="1"/>
          </p:cNvGraphicFramePr>
          <p:nvPr>
            <p:ph idx="1"/>
            <p:extLst>
              <p:ext uri="{D42A27DB-BD31-4B8C-83A1-F6EECF244321}">
                <p14:modId xmlns:p14="http://schemas.microsoft.com/office/powerpoint/2010/main" val="52542254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876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057486-BF20-48B1-BF94-71C14188063E}"/>
              </a:ext>
            </a:extLst>
          </p:cNvPr>
          <p:cNvSpPr>
            <a:spLocks noGrp="1"/>
          </p:cNvSpPr>
          <p:nvPr>
            <p:ph type="title"/>
          </p:nvPr>
        </p:nvSpPr>
        <p:spPr>
          <a:xfrm>
            <a:off x="833002" y="365125"/>
            <a:ext cx="10520702" cy="1325563"/>
          </a:xfrm>
        </p:spPr>
        <p:txBody>
          <a:bodyPr>
            <a:normAutofit/>
          </a:bodyPr>
          <a:lstStyle/>
          <a:p>
            <a:r>
              <a:rPr lang="en-US">
                <a:solidFill>
                  <a:srgbClr val="FFFFFF"/>
                </a:solidFill>
              </a:rPr>
              <a:t>Variable</a:t>
            </a:r>
          </a:p>
        </p:txBody>
      </p:sp>
      <p:sp>
        <p:nvSpPr>
          <p:cNvPr id="3" name="Content Placeholder 2">
            <a:extLst>
              <a:ext uri="{FF2B5EF4-FFF2-40B4-BE49-F238E27FC236}">
                <a16:creationId xmlns:a16="http://schemas.microsoft.com/office/drawing/2014/main" id="{30C37EF4-FB98-43C3-8CF6-5A20A6071B97}"/>
              </a:ext>
            </a:extLst>
          </p:cNvPr>
          <p:cNvSpPr>
            <a:spLocks noGrp="1"/>
          </p:cNvSpPr>
          <p:nvPr>
            <p:ph idx="1"/>
          </p:nvPr>
        </p:nvSpPr>
        <p:spPr>
          <a:xfrm>
            <a:off x="838201" y="2022601"/>
            <a:ext cx="10515598" cy="4154361"/>
          </a:xfrm>
        </p:spPr>
        <p:txBody>
          <a:bodyPr>
            <a:normAutofit/>
          </a:bodyPr>
          <a:lstStyle/>
          <a:p>
            <a:r>
              <a:rPr lang="en-US" sz="2000">
                <a:solidFill>
                  <a:srgbClr val="FFFFFF"/>
                </a:solidFill>
              </a:rPr>
              <a:t> variable  definition  is  put  in  a  block  beginning  with  a </a:t>
            </a:r>
            <a:r>
              <a:rPr lang="en-US" sz="2000" b="1">
                <a:solidFill>
                  <a:srgbClr val="FFFFFF"/>
                </a:solidFill>
              </a:rPr>
              <a:t>Var</a:t>
            </a:r>
            <a:r>
              <a:rPr lang="en-US" sz="2000">
                <a:solidFill>
                  <a:srgbClr val="FFFFFF"/>
                </a:solidFill>
              </a:rPr>
              <a:t> keyword,  followed  by definitions of the variables as follows:</a:t>
            </a:r>
          </a:p>
          <a:p>
            <a:pPr marL="0" indent="0">
              <a:buNone/>
            </a:pPr>
            <a:r>
              <a:rPr lang="en-US" sz="2000" b="1">
                <a:solidFill>
                  <a:srgbClr val="FFFFFF"/>
                </a:solidFill>
              </a:rPr>
              <a:t>Var</a:t>
            </a:r>
            <a:r>
              <a:rPr lang="en-US" sz="2000">
                <a:solidFill>
                  <a:srgbClr val="FFFFFF"/>
                </a:solidFill>
              </a:rPr>
              <a:t> </a:t>
            </a:r>
          </a:p>
          <a:p>
            <a:pPr marL="0" indent="0">
              <a:buNone/>
            </a:pPr>
            <a:r>
              <a:rPr lang="en-US" sz="2000">
                <a:solidFill>
                  <a:srgbClr val="FFFFFF"/>
                </a:solidFill>
              </a:rPr>
              <a:t>A_variable, B_variable…: Variable_type;</a:t>
            </a:r>
          </a:p>
          <a:p>
            <a:pPr marL="0" indent="0">
              <a:buNone/>
            </a:pPr>
            <a:endParaRPr lang="en-US" sz="2000">
              <a:solidFill>
                <a:srgbClr val="FFFFFF"/>
              </a:solidFill>
            </a:endParaRPr>
          </a:p>
        </p:txBody>
      </p:sp>
    </p:spTree>
    <p:extLst>
      <p:ext uri="{BB962C8B-B14F-4D97-AF65-F5344CB8AC3E}">
        <p14:creationId xmlns:p14="http://schemas.microsoft.com/office/powerpoint/2010/main" val="122364834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E18282-966B-4291-B95F-F9F0FAA77AC6}"/>
              </a:ext>
            </a:extLst>
          </p:cNvPr>
          <p:cNvSpPr>
            <a:spLocks noGrp="1"/>
          </p:cNvSpPr>
          <p:nvPr>
            <p:ph type="title"/>
          </p:nvPr>
        </p:nvSpPr>
        <p:spPr>
          <a:xfrm>
            <a:off x="833002" y="365125"/>
            <a:ext cx="10520702" cy="1325563"/>
          </a:xfrm>
        </p:spPr>
        <p:txBody>
          <a:bodyPr>
            <a:normAutofit/>
          </a:bodyPr>
          <a:lstStyle/>
          <a:p>
            <a:r>
              <a:rPr lang="en-US">
                <a:solidFill>
                  <a:srgbClr val="FFFFFF"/>
                </a:solidFill>
              </a:rPr>
              <a:t>Functions/Procedures</a:t>
            </a:r>
          </a:p>
        </p:txBody>
      </p:sp>
      <p:sp>
        <p:nvSpPr>
          <p:cNvPr id="3" name="Content Placeholder 2">
            <a:extLst>
              <a:ext uri="{FF2B5EF4-FFF2-40B4-BE49-F238E27FC236}">
                <a16:creationId xmlns:a16="http://schemas.microsoft.com/office/drawing/2014/main" id="{15AB0E14-972D-4A59-9ED9-A6E55E7153C4}"/>
              </a:ext>
            </a:extLst>
          </p:cNvPr>
          <p:cNvSpPr>
            <a:spLocks noGrp="1"/>
          </p:cNvSpPr>
          <p:nvPr>
            <p:ph idx="1"/>
          </p:nvPr>
        </p:nvSpPr>
        <p:spPr>
          <a:xfrm>
            <a:off x="838201" y="2022601"/>
            <a:ext cx="10515598" cy="4154361"/>
          </a:xfrm>
        </p:spPr>
        <p:txBody>
          <a:bodyPr>
            <a:normAutofit/>
          </a:bodyPr>
          <a:lstStyle/>
          <a:p>
            <a:r>
              <a:rPr lang="en-US" sz="2000">
                <a:solidFill>
                  <a:srgbClr val="FFFFFF"/>
                </a:solidFill>
              </a:rPr>
              <a:t>In  Pascal,  a procedure is  set  of  instructions  to  be executed,  with  no  return  value and   a function is   a   procedure   with   a   return   value.   The   definition   of function/procedures will be as follow: </a:t>
            </a:r>
          </a:p>
          <a:p>
            <a:pPr marL="0" indent="0">
              <a:buNone/>
            </a:pPr>
            <a:endParaRPr lang="en-US" sz="2000">
              <a:solidFill>
                <a:srgbClr val="FFFFFF"/>
              </a:solidFill>
            </a:endParaRPr>
          </a:p>
          <a:p>
            <a:pPr marL="0" indent="0">
              <a:buNone/>
            </a:pPr>
            <a:r>
              <a:rPr lang="en-US" sz="2000" i="1">
                <a:solidFill>
                  <a:srgbClr val="FFFFFF"/>
                </a:solidFill>
              </a:rPr>
              <a:t>Function Func_Name(params...) : Return_Value;</a:t>
            </a:r>
          </a:p>
          <a:p>
            <a:pPr marL="0" indent="0">
              <a:buNone/>
            </a:pPr>
            <a:r>
              <a:rPr lang="en-US" sz="2000" i="1">
                <a:solidFill>
                  <a:srgbClr val="FFFFFF"/>
                </a:solidFill>
              </a:rPr>
              <a:t>Procedure Proc_Name(params...);</a:t>
            </a:r>
          </a:p>
        </p:txBody>
      </p:sp>
    </p:spTree>
    <p:extLst>
      <p:ext uri="{BB962C8B-B14F-4D97-AF65-F5344CB8AC3E}">
        <p14:creationId xmlns:p14="http://schemas.microsoft.com/office/powerpoint/2010/main" val="42574081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1723D6-619C-4AC5-BE54-AB2E293F65D6}"/>
              </a:ext>
            </a:extLst>
          </p:cNvPr>
          <p:cNvSpPr>
            <a:spLocks noGrp="1"/>
          </p:cNvSpPr>
          <p:nvPr>
            <p:ph type="title"/>
          </p:nvPr>
        </p:nvSpPr>
        <p:spPr>
          <a:xfrm>
            <a:off x="833002" y="365125"/>
            <a:ext cx="10520702" cy="1325563"/>
          </a:xfrm>
        </p:spPr>
        <p:txBody>
          <a:bodyPr>
            <a:normAutofit/>
          </a:bodyPr>
          <a:lstStyle/>
          <a:p>
            <a:r>
              <a:rPr lang="en-US" b="1" dirty="0">
                <a:solidFill>
                  <a:srgbClr val="FFFFFF"/>
                </a:solidFill>
              </a:rPr>
              <a:t>Defining a Function </a:t>
            </a:r>
          </a:p>
        </p:txBody>
      </p:sp>
      <p:sp>
        <p:nvSpPr>
          <p:cNvPr id="3" name="Content Placeholder 2">
            <a:extLst>
              <a:ext uri="{FF2B5EF4-FFF2-40B4-BE49-F238E27FC236}">
                <a16:creationId xmlns:a16="http://schemas.microsoft.com/office/drawing/2014/main" id="{C71C2ECB-B2B1-431D-8DE2-2D9A09EA2F9D}"/>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procedure name(argument(s): type1, argument(s): type 2, ... );</a:t>
            </a:r>
          </a:p>
          <a:p>
            <a:r>
              <a:rPr lang="en-US" sz="2000" dirty="0">
                <a:solidFill>
                  <a:srgbClr val="FFFFFF"/>
                </a:solidFill>
              </a:rPr>
              <a:t>   &lt; local declarations &gt;</a:t>
            </a:r>
          </a:p>
          <a:p>
            <a:r>
              <a:rPr lang="en-US" sz="2000" dirty="0">
                <a:solidFill>
                  <a:srgbClr val="FFFFFF"/>
                </a:solidFill>
              </a:rPr>
              <a:t>begin</a:t>
            </a:r>
          </a:p>
          <a:p>
            <a:r>
              <a:rPr lang="en-US" sz="2000" dirty="0">
                <a:solidFill>
                  <a:srgbClr val="FFFFFF"/>
                </a:solidFill>
              </a:rPr>
              <a:t>   &lt; procedure body &gt;</a:t>
            </a:r>
          </a:p>
          <a:p>
            <a:r>
              <a:rPr lang="en-US" sz="2000" dirty="0">
                <a:solidFill>
                  <a:srgbClr val="FFFFFF"/>
                </a:solidFill>
              </a:rPr>
              <a:t>end;</a:t>
            </a:r>
          </a:p>
        </p:txBody>
      </p:sp>
    </p:spTree>
    <p:extLst>
      <p:ext uri="{BB962C8B-B14F-4D97-AF65-F5344CB8AC3E}">
        <p14:creationId xmlns:p14="http://schemas.microsoft.com/office/powerpoint/2010/main" val="319109248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AB48B5-A3D2-4CF7-8706-B11E56307AB4}"/>
              </a:ext>
            </a:extLst>
          </p:cNvPr>
          <p:cNvSpPr>
            <a:spLocks noGrp="1"/>
          </p:cNvSpPr>
          <p:nvPr>
            <p:ph type="title"/>
          </p:nvPr>
        </p:nvSpPr>
        <p:spPr>
          <a:xfrm>
            <a:off x="833002" y="365125"/>
            <a:ext cx="10520702" cy="1325563"/>
          </a:xfrm>
        </p:spPr>
        <p:txBody>
          <a:bodyPr>
            <a:normAutofit/>
          </a:bodyPr>
          <a:lstStyle/>
          <a:p>
            <a:r>
              <a:rPr lang="en-US">
                <a:solidFill>
                  <a:srgbClr val="FFFFFF"/>
                </a:solidFill>
              </a:rPr>
              <a:t>Pascal Statements</a:t>
            </a:r>
          </a:p>
        </p:txBody>
      </p:sp>
      <p:sp>
        <p:nvSpPr>
          <p:cNvPr id="3" name="Content Placeholder 2">
            <a:extLst>
              <a:ext uri="{FF2B5EF4-FFF2-40B4-BE49-F238E27FC236}">
                <a16:creationId xmlns:a16="http://schemas.microsoft.com/office/drawing/2014/main" id="{9DB2337D-AFF8-4EB6-90A6-9541323D0AD9}"/>
              </a:ext>
            </a:extLst>
          </p:cNvPr>
          <p:cNvSpPr>
            <a:spLocks noGrp="1"/>
          </p:cNvSpPr>
          <p:nvPr>
            <p:ph idx="1"/>
          </p:nvPr>
        </p:nvSpPr>
        <p:spPr>
          <a:xfrm>
            <a:off x="838201" y="2022601"/>
            <a:ext cx="10515598" cy="4154361"/>
          </a:xfrm>
        </p:spPr>
        <p:txBody>
          <a:bodyPr>
            <a:normAutofit/>
          </a:bodyPr>
          <a:lstStyle/>
          <a:p>
            <a:r>
              <a:rPr lang="en-US" sz="2000">
                <a:solidFill>
                  <a:srgbClr val="FFFFFF"/>
                </a:solidFill>
              </a:rPr>
              <a:t>Pascal programs are made of statements. Each statement specifies a definite job of the program. These jobs could be declaration, assignment, reading data, writing data, taking logical decisions, transferring program flow control, etc.</a:t>
            </a:r>
          </a:p>
          <a:p>
            <a:r>
              <a:rPr lang="en-US" sz="2000">
                <a:solidFill>
                  <a:srgbClr val="FFFFFF"/>
                </a:solidFill>
              </a:rPr>
              <a:t>Ex:  readln(a,b);</a:t>
            </a:r>
          </a:p>
          <a:p>
            <a:pPr marL="0" indent="0">
              <a:buNone/>
            </a:pPr>
            <a:r>
              <a:rPr lang="en-US" sz="2000">
                <a:solidFill>
                  <a:srgbClr val="FFFFFF"/>
                </a:solidFill>
              </a:rPr>
              <a:t>    C := (a+b)/2;</a:t>
            </a:r>
          </a:p>
          <a:p>
            <a:pPr marL="0" indent="0">
              <a:buNone/>
            </a:pPr>
            <a:r>
              <a:rPr lang="en-US" sz="2000">
                <a:solidFill>
                  <a:srgbClr val="FFFFFF"/>
                </a:solidFill>
              </a:rPr>
              <a:t>    Size := a*b; </a:t>
            </a:r>
          </a:p>
          <a:p>
            <a:pPr marL="0" indent="0">
              <a:buNone/>
            </a:pPr>
            <a:r>
              <a:rPr lang="en-US" sz="2000">
                <a:solidFill>
                  <a:srgbClr val="FFFFFF"/>
                </a:solidFill>
              </a:rPr>
              <a:t>    writeln(Size);</a:t>
            </a:r>
          </a:p>
          <a:p>
            <a:pPr marL="0" indent="0">
              <a:buNone/>
            </a:pPr>
            <a:endParaRPr lang="en-US" sz="2000">
              <a:solidFill>
                <a:srgbClr val="FFFFFF"/>
              </a:solidFill>
            </a:endParaRPr>
          </a:p>
        </p:txBody>
      </p:sp>
    </p:spTree>
    <p:extLst>
      <p:ext uri="{BB962C8B-B14F-4D97-AF65-F5344CB8AC3E}">
        <p14:creationId xmlns:p14="http://schemas.microsoft.com/office/powerpoint/2010/main" val="63618113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BC2F28-70F7-46CF-92C9-4586BCC780B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Reserved Words in Pascal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4879E5A-FDB7-4C51-8271-AF73A01CC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7640" y="2509911"/>
            <a:ext cx="7301621" cy="3997637"/>
          </a:xfrm>
          <a:prstGeom prst="rect">
            <a:avLst/>
          </a:prstGeom>
        </p:spPr>
      </p:pic>
    </p:spTree>
    <p:extLst>
      <p:ext uri="{BB962C8B-B14F-4D97-AF65-F5344CB8AC3E}">
        <p14:creationId xmlns:p14="http://schemas.microsoft.com/office/powerpoint/2010/main" val="2294849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F02E96-75D4-4038-947E-269A6674792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Character Set and Identifiers in Pascal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EC080A1B-7D2F-4E5C-9B8D-0A51402A9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597383"/>
            <a:ext cx="11496821" cy="3822693"/>
          </a:xfrm>
          <a:prstGeom prst="rect">
            <a:avLst/>
          </a:prstGeom>
        </p:spPr>
      </p:pic>
    </p:spTree>
    <p:extLst>
      <p:ext uri="{BB962C8B-B14F-4D97-AF65-F5344CB8AC3E}">
        <p14:creationId xmlns:p14="http://schemas.microsoft.com/office/powerpoint/2010/main" val="1310446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B5957A-8151-49A4-9A8F-3E8897683788}"/>
              </a:ext>
            </a:extLst>
          </p:cNvPr>
          <p:cNvSpPr>
            <a:spLocks noGrp="1"/>
          </p:cNvSpPr>
          <p:nvPr>
            <p:ph type="title"/>
          </p:nvPr>
        </p:nvSpPr>
        <p:spPr>
          <a:xfrm>
            <a:off x="833002" y="365125"/>
            <a:ext cx="10520702" cy="1325563"/>
          </a:xfrm>
        </p:spPr>
        <p:txBody>
          <a:bodyPr>
            <a:normAutofit/>
          </a:bodyPr>
          <a:lstStyle/>
          <a:p>
            <a:r>
              <a:rPr lang="en-US">
                <a:solidFill>
                  <a:srgbClr val="FFFFFF"/>
                </a:solidFill>
              </a:rPr>
              <a:t>4.5 Support for abstraction </a:t>
            </a:r>
          </a:p>
        </p:txBody>
      </p:sp>
      <p:sp>
        <p:nvSpPr>
          <p:cNvPr id="3" name="Content Placeholder 2">
            <a:extLst>
              <a:ext uri="{FF2B5EF4-FFF2-40B4-BE49-F238E27FC236}">
                <a16:creationId xmlns:a16="http://schemas.microsoft.com/office/drawing/2014/main" id="{EFDAF381-1611-47F0-A986-6FF3A6D017BE}"/>
              </a:ext>
            </a:extLst>
          </p:cNvPr>
          <p:cNvSpPr>
            <a:spLocks noGrp="1"/>
          </p:cNvSpPr>
          <p:nvPr>
            <p:ph idx="1"/>
          </p:nvPr>
        </p:nvSpPr>
        <p:spPr>
          <a:xfrm>
            <a:off x="838201" y="2022601"/>
            <a:ext cx="10515598" cy="4154361"/>
          </a:xfrm>
        </p:spPr>
        <p:txBody>
          <a:bodyPr>
            <a:normAutofit/>
          </a:bodyPr>
          <a:lstStyle/>
          <a:p>
            <a:r>
              <a:rPr lang="en-US" sz="1400" b="1">
                <a:solidFill>
                  <a:srgbClr val="FFFFFF"/>
                </a:solidFill>
              </a:rPr>
              <a:t>Data Abstraction</a:t>
            </a:r>
            <a:r>
              <a:rPr lang="en-US" sz="1400">
                <a:solidFill>
                  <a:srgbClr val="FFFFFF"/>
                </a:solidFill>
              </a:rPr>
              <a:t> − Any representation of data in which the implementation details are hidden (abstracted).</a:t>
            </a:r>
          </a:p>
          <a:p>
            <a:r>
              <a:rPr lang="en-US" sz="1400">
                <a:solidFill>
                  <a:srgbClr val="FFFFFF"/>
                </a:solidFill>
              </a:rPr>
              <a:t>An object is declared using the type declaration. The general form of an object declaration is as follows −</a:t>
            </a:r>
          </a:p>
          <a:p>
            <a:r>
              <a:rPr lang="en-US" sz="1400" b="1" i="1" u="sng">
                <a:solidFill>
                  <a:srgbClr val="FFFFFF"/>
                </a:solidFill>
              </a:rPr>
              <a:t>Defining Pascal Objects</a:t>
            </a:r>
          </a:p>
          <a:p>
            <a:pPr marL="0" indent="0">
              <a:buNone/>
            </a:pPr>
            <a:r>
              <a:rPr lang="en-US" sz="1400" b="1" i="1">
                <a:solidFill>
                  <a:srgbClr val="FFFFFF"/>
                </a:solidFill>
              </a:rPr>
              <a:t>type object-identifier = object  </a:t>
            </a:r>
          </a:p>
          <a:p>
            <a:pPr marL="0" indent="0">
              <a:buNone/>
            </a:pPr>
            <a:r>
              <a:rPr lang="en-US" sz="1400" b="1" i="1">
                <a:solidFill>
                  <a:srgbClr val="FFFFFF"/>
                </a:solidFill>
              </a:rPr>
              <a:t>  private</a:t>
            </a:r>
          </a:p>
          <a:p>
            <a:pPr marL="0" indent="0">
              <a:buNone/>
            </a:pPr>
            <a:r>
              <a:rPr lang="en-US" sz="1400" b="1" i="1">
                <a:solidFill>
                  <a:srgbClr val="FFFFFF"/>
                </a:solidFill>
              </a:rPr>
              <a:t>  field1 : field-type;  </a:t>
            </a:r>
          </a:p>
          <a:p>
            <a:pPr marL="0" indent="0">
              <a:buNone/>
            </a:pPr>
            <a:r>
              <a:rPr lang="en-US" sz="1400" b="1" i="1">
                <a:solidFill>
                  <a:srgbClr val="FFFFFF"/>
                </a:solidFill>
              </a:rPr>
              <a:t>   field2 : field-type;  </a:t>
            </a:r>
          </a:p>
          <a:p>
            <a:pPr marL="0" indent="0">
              <a:buNone/>
            </a:pPr>
            <a:r>
              <a:rPr lang="en-US" sz="1400" b="1" i="1">
                <a:solidFill>
                  <a:srgbClr val="FFFFFF"/>
                </a:solidFill>
              </a:rPr>
              <a:t>   ...</a:t>
            </a:r>
          </a:p>
          <a:p>
            <a:pPr marL="0" indent="0">
              <a:buNone/>
            </a:pPr>
            <a:r>
              <a:rPr lang="en-US" sz="1400" b="1" i="1">
                <a:solidFill>
                  <a:srgbClr val="FFFFFF"/>
                </a:solidFill>
              </a:rPr>
              <a:t>   public</a:t>
            </a:r>
          </a:p>
          <a:p>
            <a:pPr marL="0" indent="0">
              <a:buNone/>
            </a:pPr>
            <a:r>
              <a:rPr lang="en-US" sz="1400" b="1" i="1">
                <a:solidFill>
                  <a:srgbClr val="FFFFFF"/>
                </a:solidFill>
              </a:rPr>
              <a:t>   procedure proc1;  </a:t>
            </a:r>
          </a:p>
          <a:p>
            <a:pPr marL="0" indent="0">
              <a:buNone/>
            </a:pPr>
            <a:r>
              <a:rPr lang="en-US" sz="1400" b="1" i="1">
                <a:solidFill>
                  <a:srgbClr val="FFFFFF"/>
                </a:solidFill>
              </a:rPr>
              <a:t>   function f1(): function-type;</a:t>
            </a:r>
          </a:p>
          <a:p>
            <a:pPr marL="0" indent="0">
              <a:buNone/>
            </a:pPr>
            <a:r>
              <a:rPr lang="en-US" sz="1400" b="1" i="1">
                <a:solidFill>
                  <a:srgbClr val="FFFFFF"/>
                </a:solidFill>
              </a:rPr>
              <a:t>   end;  </a:t>
            </a:r>
          </a:p>
          <a:p>
            <a:pPr marL="0" indent="0">
              <a:buNone/>
            </a:pPr>
            <a:r>
              <a:rPr lang="en-US" sz="1400" b="1" i="1">
                <a:solidFill>
                  <a:srgbClr val="FFFFFF"/>
                </a:solidFill>
              </a:rPr>
              <a:t>var objectvar : object-identifier;</a:t>
            </a:r>
          </a:p>
        </p:txBody>
      </p:sp>
    </p:spTree>
    <p:extLst>
      <p:ext uri="{BB962C8B-B14F-4D97-AF65-F5344CB8AC3E}">
        <p14:creationId xmlns:p14="http://schemas.microsoft.com/office/powerpoint/2010/main" val="341720191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D3D305-F561-4DE0-9441-1092104CB8D8}"/>
              </a:ext>
            </a:extLst>
          </p:cNvPr>
          <p:cNvSpPr>
            <a:spLocks noGrp="1"/>
          </p:cNvSpPr>
          <p:nvPr>
            <p:ph type="title"/>
          </p:nvPr>
        </p:nvSpPr>
        <p:spPr>
          <a:xfrm>
            <a:off x="655320" y="365125"/>
            <a:ext cx="9013052" cy="1623312"/>
          </a:xfrm>
        </p:spPr>
        <p:txBody>
          <a:bodyPr anchor="b">
            <a:normAutofit/>
          </a:bodyPr>
          <a:lstStyle/>
          <a:p>
            <a:r>
              <a:rPr lang="en-US" sz="4000" dirty="0"/>
              <a:t>4.6 Expressivity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E44C79-9CBD-412E-874A-BFA936777837}"/>
              </a:ext>
            </a:extLst>
          </p:cNvPr>
          <p:cNvSpPr>
            <a:spLocks noGrp="1"/>
          </p:cNvSpPr>
          <p:nvPr>
            <p:ph idx="1"/>
          </p:nvPr>
        </p:nvSpPr>
        <p:spPr>
          <a:xfrm>
            <a:off x="655320" y="2644518"/>
            <a:ext cx="9013052" cy="3327251"/>
          </a:xfrm>
        </p:spPr>
        <p:txBody>
          <a:bodyPr>
            <a:normAutofit/>
          </a:bodyPr>
          <a:lstStyle/>
          <a:p>
            <a:r>
              <a:rPr lang="en-US" sz="2000"/>
              <a:t>Pascal is a language is the breadth of ideas that can be represented and communicate. </a:t>
            </a:r>
          </a:p>
          <a:p>
            <a:r>
              <a:rPr lang="en-US" sz="2000"/>
              <a:t>Pascal  allows  the  programmers  to  define  complex  structured  data  types  and  build dynamic and recursive data structures, such as lists, trees and graphs.</a:t>
            </a:r>
          </a:p>
          <a:p>
            <a:r>
              <a:rPr lang="en-US" sz="2000"/>
              <a:t> Pascal offers features like records, enumerations, subranges, dynamically allocated variables with associated pointers and set.</a:t>
            </a:r>
          </a:p>
          <a:p>
            <a:r>
              <a:rPr lang="en-US" sz="2000"/>
              <a:t>Pascal allows nested procedure definitions to any level of depth. This truly provides a  great  programming  environment  for  learning  programming  as  a  systematic discipline based on the fundamental concept</a:t>
            </a:r>
          </a:p>
        </p:txBody>
      </p:sp>
    </p:spTree>
    <p:extLst>
      <p:ext uri="{BB962C8B-B14F-4D97-AF65-F5344CB8AC3E}">
        <p14:creationId xmlns:p14="http://schemas.microsoft.com/office/powerpoint/2010/main" val="40930351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E98833-870F-4A1E-8F38-228F970EC2EB}"/>
              </a:ext>
            </a:extLst>
          </p:cNvPr>
          <p:cNvSpPr>
            <a:spLocks noGrp="1"/>
          </p:cNvSpPr>
          <p:nvPr>
            <p:ph type="title"/>
          </p:nvPr>
        </p:nvSpPr>
        <p:spPr>
          <a:xfrm>
            <a:off x="833002" y="365125"/>
            <a:ext cx="10520702" cy="1325563"/>
          </a:xfrm>
        </p:spPr>
        <p:txBody>
          <a:bodyPr>
            <a:normAutofit/>
          </a:bodyPr>
          <a:lstStyle/>
          <a:p>
            <a:r>
              <a:rPr lang="en-US"/>
              <a:t>Section Overview:</a:t>
            </a:r>
          </a:p>
        </p:txBody>
      </p:sp>
      <p:graphicFrame>
        <p:nvGraphicFramePr>
          <p:cNvPr id="5" name="Content Placeholder 2">
            <a:extLst>
              <a:ext uri="{FF2B5EF4-FFF2-40B4-BE49-F238E27FC236}">
                <a16:creationId xmlns:a16="http://schemas.microsoft.com/office/drawing/2014/main" id="{77D52526-62A2-4A05-8E31-E7AA0AEA4062}"/>
              </a:ext>
            </a:extLst>
          </p:cNvPr>
          <p:cNvGraphicFramePr>
            <a:graphicFrameLocks noGrp="1"/>
          </p:cNvGraphicFramePr>
          <p:nvPr>
            <p:ph idx="1"/>
            <p:extLst>
              <p:ext uri="{D42A27DB-BD31-4B8C-83A1-F6EECF244321}">
                <p14:modId xmlns:p14="http://schemas.microsoft.com/office/powerpoint/2010/main" val="303470415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13364"/>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46E7FC-40B2-418A-B18D-0090F6C3933A}"/>
              </a:ext>
            </a:extLst>
          </p:cNvPr>
          <p:cNvSpPr>
            <a:spLocks noGrp="1"/>
          </p:cNvSpPr>
          <p:nvPr>
            <p:ph type="title"/>
          </p:nvPr>
        </p:nvSpPr>
        <p:spPr>
          <a:xfrm>
            <a:off x="655320" y="365125"/>
            <a:ext cx="9013052" cy="1623312"/>
          </a:xfrm>
        </p:spPr>
        <p:txBody>
          <a:bodyPr anchor="b">
            <a:normAutofit/>
          </a:bodyPr>
          <a:lstStyle/>
          <a:p>
            <a:r>
              <a:rPr lang="en-US" sz="4000" b="1" dirty="0"/>
              <a:t>4.7 Type checking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B068A6-7E60-454D-B26D-FFE567B0CBAB}"/>
              </a:ext>
            </a:extLst>
          </p:cNvPr>
          <p:cNvSpPr>
            <a:spLocks noGrp="1"/>
          </p:cNvSpPr>
          <p:nvPr>
            <p:ph idx="1"/>
          </p:nvPr>
        </p:nvSpPr>
        <p:spPr>
          <a:xfrm>
            <a:off x="655320" y="2644518"/>
            <a:ext cx="9013052" cy="3327251"/>
          </a:xfrm>
        </p:spPr>
        <p:txBody>
          <a:bodyPr>
            <a:normAutofit/>
          </a:bodyPr>
          <a:lstStyle/>
          <a:p>
            <a:pPr marL="0" indent="0">
              <a:buNone/>
            </a:pPr>
            <a:r>
              <a:rPr lang="en-US" sz="2000" dirty="0"/>
              <a:t>Type  checking  is  performed  at  run-time, a  term dynamic  type  checking  is applied</a:t>
            </a:r>
          </a:p>
          <a:p>
            <a:pPr marL="0" indent="0">
              <a:buNone/>
            </a:pPr>
            <a:r>
              <a:rPr lang="en-US" sz="2000" dirty="0"/>
              <a:t>Pascal is Strong typed:</a:t>
            </a:r>
          </a:p>
          <a:p>
            <a:pPr marL="0" indent="0">
              <a:buNone/>
            </a:pPr>
            <a:r>
              <a:rPr lang="en-US" sz="2000" dirty="0"/>
              <a:t>It is impossible to break the association of a value with a type from within the framework of the language.</a:t>
            </a:r>
          </a:p>
          <a:p>
            <a:pPr marL="0" indent="0">
              <a:buNone/>
            </a:pPr>
            <a:r>
              <a:rPr lang="en-US" sz="2000" dirty="0"/>
              <a:t>It is impossible to subject a value to an operation which is not acceptable for its type.</a:t>
            </a:r>
          </a:p>
        </p:txBody>
      </p:sp>
    </p:spTree>
    <p:extLst>
      <p:ext uri="{BB962C8B-B14F-4D97-AF65-F5344CB8AC3E}">
        <p14:creationId xmlns:p14="http://schemas.microsoft.com/office/powerpoint/2010/main" val="257172969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BC2E64-0C0E-4EFE-8CE1-AD4092375587}"/>
              </a:ext>
            </a:extLst>
          </p:cNvPr>
          <p:cNvSpPr>
            <a:spLocks noGrp="1"/>
          </p:cNvSpPr>
          <p:nvPr>
            <p:ph idx="1"/>
          </p:nvPr>
        </p:nvSpPr>
        <p:spPr>
          <a:xfrm>
            <a:off x="655320" y="2644518"/>
            <a:ext cx="9013052" cy="3327251"/>
          </a:xfrm>
        </p:spPr>
        <p:txBody>
          <a:bodyPr>
            <a:normAutofit/>
          </a:bodyPr>
          <a:lstStyle/>
          <a:p>
            <a:r>
              <a:rPr lang="en-US" sz="2000"/>
              <a:t>Static : </a:t>
            </a:r>
          </a:p>
          <a:p>
            <a:pPr>
              <a:buFontTx/>
              <a:buChar char="-"/>
            </a:pPr>
            <a:r>
              <a:rPr lang="en-US" sz="2000"/>
              <a:t>Type Checking during complie-time</a:t>
            </a:r>
          </a:p>
          <a:p>
            <a:r>
              <a:rPr lang="en-US" sz="2000"/>
              <a:t>Dynamic:</a:t>
            </a:r>
          </a:p>
          <a:p>
            <a:pPr marL="0" indent="0">
              <a:buNone/>
            </a:pPr>
            <a:r>
              <a:rPr lang="en-US" sz="2000"/>
              <a:t>-Type Checking during run-time. </a:t>
            </a:r>
          </a:p>
          <a:p>
            <a:pPr marL="0" indent="0">
              <a:buNone/>
            </a:pPr>
            <a:r>
              <a:rPr lang="en-US" sz="2000"/>
              <a:t>Pascal is almost statically typed. </a:t>
            </a:r>
          </a:p>
          <a:p>
            <a:pPr marL="0" indent="0">
              <a:buNone/>
            </a:pPr>
            <a:endParaRPr lang="en-US" sz="2000"/>
          </a:p>
        </p:txBody>
      </p:sp>
    </p:spTree>
    <p:extLst>
      <p:ext uri="{BB962C8B-B14F-4D97-AF65-F5344CB8AC3E}">
        <p14:creationId xmlns:p14="http://schemas.microsoft.com/office/powerpoint/2010/main" val="1227287306"/>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3FC3CE-0136-4968-894A-E912B8AC4FA6}"/>
              </a:ext>
            </a:extLst>
          </p:cNvPr>
          <p:cNvSpPr>
            <a:spLocks noGrp="1"/>
          </p:cNvSpPr>
          <p:nvPr>
            <p:ph type="title"/>
          </p:nvPr>
        </p:nvSpPr>
        <p:spPr>
          <a:xfrm>
            <a:off x="833002" y="365125"/>
            <a:ext cx="10520702" cy="1325563"/>
          </a:xfrm>
        </p:spPr>
        <p:txBody>
          <a:bodyPr>
            <a:normAutofit/>
          </a:bodyPr>
          <a:lstStyle/>
          <a:p>
            <a:endParaRPr lang="en-US" dirty="0">
              <a:solidFill>
                <a:srgbClr val="FFFFFF"/>
              </a:solidFill>
            </a:endParaRPr>
          </a:p>
        </p:txBody>
      </p:sp>
      <p:sp>
        <p:nvSpPr>
          <p:cNvPr id="3" name="Content Placeholder 2">
            <a:extLst>
              <a:ext uri="{FF2B5EF4-FFF2-40B4-BE49-F238E27FC236}">
                <a16:creationId xmlns:a16="http://schemas.microsoft.com/office/drawing/2014/main" id="{8C3CB0FA-9179-42A0-A3CB-953DF8F493FC}"/>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Pascal has strong type checking on all objects which means that a variable cannot be converted to other type without explicit conversion. Pascal Compiler will catch every single data type mismatch</a:t>
            </a:r>
          </a:p>
          <a:p>
            <a:r>
              <a:rPr lang="en-US" sz="2000" dirty="0">
                <a:solidFill>
                  <a:srgbClr val="FFFFFF"/>
                </a:solidFill>
              </a:rPr>
              <a:t> In Pascal, variant </a:t>
            </a:r>
            <a:r>
              <a:rPr lang="en-US" sz="2000" b="1" dirty="0">
                <a:solidFill>
                  <a:srgbClr val="FFFFFF"/>
                </a:solidFill>
              </a:rPr>
              <a:t>records</a:t>
            </a:r>
            <a:r>
              <a:rPr lang="en-US" sz="2000" dirty="0">
                <a:solidFill>
                  <a:srgbClr val="FFFFFF"/>
                </a:solidFill>
              </a:rPr>
              <a:t> give a loop-hole in the type-checking.</a:t>
            </a:r>
          </a:p>
        </p:txBody>
      </p:sp>
    </p:spTree>
    <p:extLst>
      <p:ext uri="{BB962C8B-B14F-4D97-AF65-F5344CB8AC3E}">
        <p14:creationId xmlns:p14="http://schemas.microsoft.com/office/powerpoint/2010/main" val="418100919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63698E-7679-4B63-865F-EA54387374D9}"/>
              </a:ext>
            </a:extLst>
          </p:cNvPr>
          <p:cNvSpPr>
            <a:spLocks noGrp="1"/>
          </p:cNvSpPr>
          <p:nvPr>
            <p:ph type="title"/>
          </p:nvPr>
        </p:nvSpPr>
        <p:spPr>
          <a:xfrm>
            <a:off x="833002" y="365125"/>
            <a:ext cx="10520702" cy="1325563"/>
          </a:xfrm>
        </p:spPr>
        <p:txBody>
          <a:bodyPr>
            <a:normAutofit/>
          </a:bodyPr>
          <a:lstStyle/>
          <a:p>
            <a:r>
              <a:rPr lang="en-US">
                <a:solidFill>
                  <a:srgbClr val="FFFFFF"/>
                </a:solidFill>
              </a:rPr>
              <a:t>Dynamic type checking in Pascal</a:t>
            </a:r>
          </a:p>
        </p:txBody>
      </p:sp>
      <p:sp>
        <p:nvSpPr>
          <p:cNvPr id="3" name="Content Placeholder 2">
            <a:extLst>
              <a:ext uri="{FF2B5EF4-FFF2-40B4-BE49-F238E27FC236}">
                <a16:creationId xmlns:a16="http://schemas.microsoft.com/office/drawing/2014/main" id="{54222B8D-452D-4890-A38B-EC01D2684957}"/>
              </a:ext>
            </a:extLst>
          </p:cNvPr>
          <p:cNvSpPr>
            <a:spLocks noGrp="1"/>
          </p:cNvSpPr>
          <p:nvPr>
            <p:ph idx="1"/>
          </p:nvPr>
        </p:nvSpPr>
        <p:spPr>
          <a:xfrm>
            <a:off x="838201" y="2022601"/>
            <a:ext cx="10515598" cy="4154361"/>
          </a:xfrm>
        </p:spPr>
        <p:txBody>
          <a:bodyPr>
            <a:normAutofit/>
          </a:bodyPr>
          <a:lstStyle/>
          <a:p>
            <a:r>
              <a:rPr lang="en-US" sz="2000" b="1" i="1" dirty="0">
                <a:solidFill>
                  <a:srgbClr val="FFFFFF"/>
                </a:solidFill>
              </a:rPr>
              <a:t>Array range</a:t>
            </a:r>
            <a:r>
              <a:rPr lang="en-US" sz="2000" dirty="0">
                <a:solidFill>
                  <a:srgbClr val="FFFFFF"/>
                </a:solidFill>
              </a:rPr>
              <a:t>: arrays are defined as mapping from range of ordinal types to some type. Invalid index is a type error, checked at run time</a:t>
            </a:r>
          </a:p>
          <a:p>
            <a:r>
              <a:rPr lang="en-US" sz="2000" b="1" i="1" dirty="0">
                <a:solidFill>
                  <a:srgbClr val="FFFFFF"/>
                </a:solidFill>
              </a:rPr>
              <a:t>Division by zero</a:t>
            </a:r>
            <a:r>
              <a:rPr lang="en-US" sz="2000" dirty="0">
                <a:solidFill>
                  <a:srgbClr val="FFFFFF"/>
                </a:solidFill>
              </a:rPr>
              <a:t>: not a type error; a pseudo-type error.</a:t>
            </a:r>
          </a:p>
          <a:p>
            <a:r>
              <a:rPr lang="en-US" sz="2000" b="1" i="1" dirty="0">
                <a:solidFill>
                  <a:srgbClr val="FFFFFF"/>
                </a:solidFill>
              </a:rPr>
              <a:t>Null pointer reference</a:t>
            </a:r>
            <a:r>
              <a:rPr lang="en-US" sz="2000" dirty="0">
                <a:solidFill>
                  <a:srgbClr val="FFFFFF"/>
                </a:solidFill>
              </a:rPr>
              <a:t>: not a type error; a pseudo-type error.</a:t>
            </a:r>
          </a:p>
        </p:txBody>
      </p:sp>
    </p:spTree>
    <p:extLst>
      <p:ext uri="{BB962C8B-B14F-4D97-AF65-F5344CB8AC3E}">
        <p14:creationId xmlns:p14="http://schemas.microsoft.com/office/powerpoint/2010/main" val="4120700182"/>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FCE298-EA75-4795-8099-6CA0C47E5FE5}"/>
              </a:ext>
            </a:extLst>
          </p:cNvPr>
          <p:cNvSpPr>
            <a:spLocks noGrp="1"/>
          </p:cNvSpPr>
          <p:nvPr>
            <p:ph type="title"/>
          </p:nvPr>
        </p:nvSpPr>
        <p:spPr>
          <a:xfrm>
            <a:off x="833002" y="365125"/>
            <a:ext cx="10520702" cy="1325563"/>
          </a:xfrm>
        </p:spPr>
        <p:txBody>
          <a:bodyPr>
            <a:normAutofit/>
          </a:bodyPr>
          <a:lstStyle/>
          <a:p>
            <a:r>
              <a:rPr lang="en-US" b="1" dirty="0">
                <a:solidFill>
                  <a:srgbClr val="FFFFFF"/>
                </a:solidFill>
              </a:rPr>
              <a:t>4.8 Exception handling </a:t>
            </a:r>
          </a:p>
        </p:txBody>
      </p:sp>
      <p:sp>
        <p:nvSpPr>
          <p:cNvPr id="3" name="Content Placeholder 2">
            <a:extLst>
              <a:ext uri="{FF2B5EF4-FFF2-40B4-BE49-F238E27FC236}">
                <a16:creationId xmlns:a16="http://schemas.microsoft.com/office/drawing/2014/main" id="{DFB497C3-9184-4183-A172-0F4AF8833A3B}"/>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An exception is raised when an error or other event interrupts normal execution of a program. The exception transfers control to an exception handler, which allows you to separate normal program logic from error-handling. </a:t>
            </a:r>
          </a:p>
          <a:p>
            <a:r>
              <a:rPr lang="en-US" sz="2000" dirty="0">
                <a:solidFill>
                  <a:srgbClr val="FFFFFF"/>
                </a:solidFill>
              </a:rPr>
              <a:t>Pascal uses different keywords than some other languages: </a:t>
            </a:r>
            <a:r>
              <a:rPr lang="en-US" sz="2000" b="1" dirty="0">
                <a:solidFill>
                  <a:srgbClr val="FFFFFF"/>
                </a:solidFill>
              </a:rPr>
              <a:t>raise</a:t>
            </a:r>
            <a:r>
              <a:rPr lang="en-US" sz="2000" dirty="0">
                <a:solidFill>
                  <a:srgbClr val="FFFFFF"/>
                </a:solidFill>
              </a:rPr>
              <a:t> instead of </a:t>
            </a:r>
            <a:r>
              <a:rPr lang="en-US" sz="2000" b="1" dirty="0">
                <a:solidFill>
                  <a:srgbClr val="FFFFFF"/>
                </a:solidFill>
              </a:rPr>
              <a:t>throw</a:t>
            </a:r>
            <a:r>
              <a:rPr lang="en-US" sz="2000" dirty="0">
                <a:solidFill>
                  <a:srgbClr val="FFFFFF"/>
                </a:solidFill>
              </a:rPr>
              <a:t>, and </a:t>
            </a:r>
            <a:r>
              <a:rPr lang="en-US" sz="2000" b="1" dirty="0">
                <a:solidFill>
                  <a:srgbClr val="FFFFFF"/>
                </a:solidFill>
              </a:rPr>
              <a:t>except</a:t>
            </a:r>
            <a:r>
              <a:rPr lang="en-US" sz="2000" dirty="0">
                <a:solidFill>
                  <a:srgbClr val="FFFFFF"/>
                </a:solidFill>
              </a:rPr>
              <a:t> instead of </a:t>
            </a:r>
            <a:r>
              <a:rPr lang="en-US" sz="2000" b="1" dirty="0">
                <a:solidFill>
                  <a:srgbClr val="FFFFFF"/>
                </a:solidFill>
              </a:rPr>
              <a:t>catch</a:t>
            </a:r>
            <a:r>
              <a:rPr lang="en-US" sz="2000" dirty="0">
                <a:solidFill>
                  <a:srgbClr val="FFFFFF"/>
                </a:solidFill>
              </a:rPr>
              <a:t>. Also, as a compiler design choice, each try-block can pair with either an except or finally block, but not both at the same time. You'll need to nest try-blocks if you need except and finally protecting the same code. </a:t>
            </a:r>
          </a:p>
          <a:p>
            <a:r>
              <a:rPr lang="en-US" sz="2000" dirty="0">
                <a:solidFill>
                  <a:srgbClr val="FFFFFF"/>
                </a:solidFill>
              </a:rPr>
              <a:t>Exception handling is appropriate for errors whose chances of occurring are low or difficult to assess, but whose consequences are likely to be catastrophic (such as crashing the application); for error conditions that are complicated or difficult to test for in if...then statements; and when you need to respond to exceptions raised by the operating system or by routines whose source code you don't control. Exceptions are commonly used for hardware, memory, I/O, and operating-system errors. </a:t>
            </a:r>
          </a:p>
          <a:p>
            <a:endParaRPr lang="en-US" sz="2000" dirty="0">
              <a:solidFill>
                <a:srgbClr val="FFFFFF"/>
              </a:solidFill>
            </a:endParaRPr>
          </a:p>
        </p:txBody>
      </p:sp>
    </p:spTree>
    <p:extLst>
      <p:ext uri="{BB962C8B-B14F-4D97-AF65-F5344CB8AC3E}">
        <p14:creationId xmlns:p14="http://schemas.microsoft.com/office/powerpoint/2010/main" val="48841215"/>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1BF90D-4C05-495F-A253-4BC4D4BA8E25}"/>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Try….except</a:t>
            </a:r>
          </a:p>
        </p:txBody>
      </p:sp>
      <p:sp>
        <p:nvSpPr>
          <p:cNvPr id="3" name="Content Placeholder 2">
            <a:extLst>
              <a:ext uri="{FF2B5EF4-FFF2-40B4-BE49-F238E27FC236}">
                <a16:creationId xmlns:a16="http://schemas.microsoft.com/office/drawing/2014/main" id="{BD4899C2-CEE9-4B8B-BAB1-904559ABE884}"/>
              </a:ext>
            </a:extLst>
          </p:cNvPr>
          <p:cNvSpPr>
            <a:spLocks noGrp="1"/>
          </p:cNvSpPr>
          <p:nvPr>
            <p:ph idx="1"/>
          </p:nvPr>
        </p:nvSpPr>
        <p:spPr>
          <a:xfrm>
            <a:off x="838201" y="2022601"/>
            <a:ext cx="10515598" cy="4154361"/>
          </a:xfrm>
        </p:spPr>
        <p:txBody>
          <a:bodyPr>
            <a:normAutofit/>
          </a:bodyPr>
          <a:lstStyle/>
          <a:p>
            <a:pPr marL="0" indent="0">
              <a:buNone/>
            </a:pPr>
            <a:r>
              <a:rPr lang="en-US" sz="2000" dirty="0">
                <a:solidFill>
                  <a:srgbClr val="FFFFFF"/>
                </a:solidFill>
              </a:rPr>
              <a:t>try</a:t>
            </a:r>
          </a:p>
          <a:p>
            <a:pPr marL="0" indent="0">
              <a:buNone/>
            </a:pPr>
            <a:r>
              <a:rPr lang="en-US" sz="2000" dirty="0">
                <a:solidFill>
                  <a:srgbClr val="FFFFFF"/>
                </a:solidFill>
              </a:rPr>
              <a:t>    </a:t>
            </a:r>
            <a:r>
              <a:rPr lang="en-US" sz="2000" dirty="0" err="1">
                <a:solidFill>
                  <a:srgbClr val="FFFFFF"/>
                </a:solidFill>
              </a:rPr>
              <a:t>AssignFile</a:t>
            </a:r>
            <a:r>
              <a:rPr lang="en-US" sz="2000" dirty="0">
                <a:solidFill>
                  <a:srgbClr val="FFFFFF"/>
                </a:solidFill>
              </a:rPr>
              <a:t>(F, </a:t>
            </a:r>
            <a:r>
              <a:rPr lang="en-US" sz="2000" dirty="0" err="1">
                <a:solidFill>
                  <a:srgbClr val="FFFFFF"/>
                </a:solidFill>
              </a:rPr>
              <a:t>FileName</a:t>
            </a:r>
            <a:r>
              <a:rPr lang="en-US" sz="2000" dirty="0">
                <a:solidFill>
                  <a:srgbClr val="FFFFFF"/>
                </a:solidFill>
              </a:rPr>
              <a:t>);</a:t>
            </a:r>
          </a:p>
          <a:p>
            <a:pPr marL="0" indent="0">
              <a:buNone/>
            </a:pPr>
            <a:r>
              <a:rPr lang="en-US" sz="2000" dirty="0">
                <a:solidFill>
                  <a:srgbClr val="FFFFFF"/>
                </a:solidFill>
              </a:rPr>
              <a:t>    Reset(F);     // raises an </a:t>
            </a:r>
            <a:r>
              <a:rPr lang="en-US" sz="2000" dirty="0" err="1">
                <a:solidFill>
                  <a:srgbClr val="FFFFFF"/>
                </a:solidFill>
              </a:rPr>
              <a:t>EInOutError</a:t>
            </a:r>
            <a:r>
              <a:rPr lang="en-US" sz="2000" dirty="0">
                <a:solidFill>
                  <a:srgbClr val="FFFFFF"/>
                </a:solidFill>
              </a:rPr>
              <a:t> exception if file is not found</a:t>
            </a:r>
          </a:p>
          <a:p>
            <a:pPr marL="0" indent="0">
              <a:buNone/>
            </a:pPr>
            <a:r>
              <a:rPr lang="en-US" sz="2000" dirty="0">
                <a:solidFill>
                  <a:srgbClr val="FFFFFF"/>
                </a:solidFill>
              </a:rPr>
              <a:t>except</a:t>
            </a:r>
          </a:p>
          <a:p>
            <a:pPr marL="0" indent="0">
              <a:buNone/>
            </a:pPr>
            <a:r>
              <a:rPr lang="en-US" sz="2000" dirty="0">
                <a:solidFill>
                  <a:srgbClr val="FFFFFF"/>
                </a:solidFill>
              </a:rPr>
              <a:t>    on Exception do ...</a:t>
            </a:r>
          </a:p>
          <a:p>
            <a:pPr marL="0" indent="0">
              <a:buNone/>
            </a:pPr>
            <a:r>
              <a:rPr lang="en-US" sz="2000" dirty="0">
                <a:solidFill>
                  <a:srgbClr val="FFFFFF"/>
                </a:solidFill>
              </a:rPr>
              <a:t>end;</a:t>
            </a:r>
          </a:p>
        </p:txBody>
      </p:sp>
    </p:spTree>
    <p:extLst>
      <p:ext uri="{BB962C8B-B14F-4D97-AF65-F5344CB8AC3E}">
        <p14:creationId xmlns:p14="http://schemas.microsoft.com/office/powerpoint/2010/main" val="2365918031"/>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C7C644-FE85-4555-9281-0E37F2209F1C}"/>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FBBCDBF3-6BBF-4D32-A523-04432B24AEFE}"/>
              </a:ext>
            </a:extLst>
          </p:cNvPr>
          <p:cNvSpPr>
            <a:spLocks noGrp="1"/>
          </p:cNvSpPr>
          <p:nvPr>
            <p:ph idx="1"/>
          </p:nvPr>
        </p:nvSpPr>
        <p:spPr>
          <a:xfrm>
            <a:off x="838201" y="2022601"/>
            <a:ext cx="10515598" cy="4154361"/>
          </a:xfrm>
        </p:spPr>
        <p:txBody>
          <a:bodyPr>
            <a:normAutofit/>
          </a:bodyPr>
          <a:lstStyle/>
          <a:p>
            <a:pPr marL="0" indent="0">
              <a:buNone/>
            </a:pPr>
            <a:r>
              <a:rPr lang="en-US" sz="2000" dirty="0">
                <a:solidFill>
                  <a:srgbClr val="FFFFFF"/>
                </a:solidFill>
              </a:rPr>
              <a:t>if </a:t>
            </a:r>
            <a:r>
              <a:rPr lang="en-US" sz="2000" dirty="0" err="1">
                <a:solidFill>
                  <a:srgbClr val="FFFFFF"/>
                </a:solidFill>
              </a:rPr>
              <a:t>FileExists</a:t>
            </a:r>
            <a:r>
              <a:rPr lang="en-US" sz="2000" dirty="0">
                <a:solidFill>
                  <a:srgbClr val="FFFFFF"/>
                </a:solidFill>
              </a:rPr>
              <a:t>(</a:t>
            </a:r>
            <a:r>
              <a:rPr lang="en-US" sz="2000" dirty="0" err="1">
                <a:solidFill>
                  <a:srgbClr val="FFFFFF"/>
                </a:solidFill>
              </a:rPr>
              <a:t>FileName</a:t>
            </a:r>
            <a:r>
              <a:rPr lang="en-US" sz="2000" dirty="0">
                <a:solidFill>
                  <a:srgbClr val="FFFFFF"/>
                </a:solidFill>
              </a:rPr>
              <a:t>) then    // returns False if file is not found; raises no exception</a:t>
            </a:r>
          </a:p>
          <a:p>
            <a:endParaRPr lang="en-US" sz="2000" dirty="0">
              <a:solidFill>
                <a:srgbClr val="FFFFFF"/>
              </a:solidFill>
            </a:endParaRPr>
          </a:p>
          <a:p>
            <a:pPr marL="0" indent="0">
              <a:buNone/>
            </a:pPr>
            <a:r>
              <a:rPr lang="en-US" sz="2000" dirty="0">
                <a:solidFill>
                  <a:srgbClr val="FFFFFF"/>
                </a:solidFill>
              </a:rPr>
              <a:t>begin</a:t>
            </a:r>
          </a:p>
          <a:p>
            <a:pPr marL="0" indent="0">
              <a:buNone/>
            </a:pPr>
            <a:r>
              <a:rPr lang="en-US" sz="2000" dirty="0" err="1">
                <a:solidFill>
                  <a:srgbClr val="FFFFFF"/>
                </a:solidFill>
              </a:rPr>
              <a:t>AssignFile</a:t>
            </a:r>
            <a:r>
              <a:rPr lang="en-US" sz="2000" dirty="0">
                <a:solidFill>
                  <a:srgbClr val="FFFFFF"/>
                </a:solidFill>
              </a:rPr>
              <a:t>(F, </a:t>
            </a:r>
            <a:r>
              <a:rPr lang="en-US" sz="2000" dirty="0" err="1">
                <a:solidFill>
                  <a:srgbClr val="FFFFFF"/>
                </a:solidFill>
              </a:rPr>
              <a:t>FileName</a:t>
            </a:r>
            <a:r>
              <a:rPr lang="en-US" sz="2000" dirty="0">
                <a:solidFill>
                  <a:srgbClr val="FFFFFF"/>
                </a:solidFill>
              </a:rPr>
              <a:t>);</a:t>
            </a:r>
          </a:p>
          <a:p>
            <a:pPr marL="0" indent="0">
              <a:buNone/>
            </a:pPr>
            <a:r>
              <a:rPr lang="en-US" sz="2000" dirty="0">
                <a:solidFill>
                  <a:srgbClr val="FFFFFF"/>
                </a:solidFill>
              </a:rPr>
              <a:t>Reset(F);</a:t>
            </a:r>
          </a:p>
          <a:p>
            <a:pPr marL="0" indent="0">
              <a:buNone/>
            </a:pPr>
            <a:r>
              <a:rPr lang="en-US" sz="2000" dirty="0">
                <a:solidFill>
                  <a:srgbClr val="FFFFFF"/>
                </a:solidFill>
              </a:rPr>
              <a:t>end;</a:t>
            </a:r>
          </a:p>
        </p:txBody>
      </p:sp>
    </p:spTree>
    <p:extLst>
      <p:ext uri="{BB962C8B-B14F-4D97-AF65-F5344CB8AC3E}">
        <p14:creationId xmlns:p14="http://schemas.microsoft.com/office/powerpoint/2010/main" val="2278029663"/>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2CE88-EF79-4EB5-B066-B5BF73CC910A}"/>
              </a:ext>
            </a:extLst>
          </p:cNvPr>
          <p:cNvSpPr>
            <a:spLocks noGrp="1"/>
          </p:cNvSpPr>
          <p:nvPr>
            <p:ph type="title"/>
          </p:nvPr>
        </p:nvSpPr>
        <p:spPr>
          <a:xfrm>
            <a:off x="655320" y="365125"/>
            <a:ext cx="9013052" cy="1623312"/>
          </a:xfrm>
        </p:spPr>
        <p:txBody>
          <a:bodyPr anchor="b">
            <a:normAutofit/>
          </a:bodyPr>
          <a:lstStyle/>
          <a:p>
            <a:r>
              <a:rPr lang="en-US" sz="4000"/>
              <a:t>Try...finally Statements</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ACD89B-D5CF-4AE9-BAEC-4174E536995A}"/>
              </a:ext>
            </a:extLst>
          </p:cNvPr>
          <p:cNvSpPr>
            <a:spLocks noGrp="1"/>
          </p:cNvSpPr>
          <p:nvPr>
            <p:ph idx="1"/>
          </p:nvPr>
        </p:nvSpPr>
        <p:spPr>
          <a:xfrm>
            <a:off x="655320" y="2644518"/>
            <a:ext cx="9013052" cy="3327251"/>
          </a:xfrm>
        </p:spPr>
        <p:txBody>
          <a:bodyPr>
            <a:normAutofit/>
          </a:bodyPr>
          <a:lstStyle/>
          <a:p>
            <a:pPr marL="0" indent="0">
              <a:buNone/>
            </a:pPr>
            <a:r>
              <a:rPr lang="en-US" sz="2000"/>
              <a:t>Reset(F);</a:t>
            </a:r>
          </a:p>
          <a:p>
            <a:pPr marL="0" indent="0">
              <a:buNone/>
            </a:pPr>
            <a:r>
              <a:rPr lang="en-US" sz="2000"/>
              <a:t>try</a:t>
            </a:r>
          </a:p>
          <a:p>
            <a:pPr marL="0" indent="0">
              <a:buNone/>
            </a:pPr>
            <a:r>
              <a:rPr lang="en-US" sz="2000"/>
              <a:t>   ... // process file F</a:t>
            </a:r>
          </a:p>
          <a:p>
            <a:pPr marL="0" indent="0">
              <a:buNone/>
            </a:pPr>
            <a:r>
              <a:rPr lang="en-US" sz="2000"/>
              <a:t>finally</a:t>
            </a:r>
          </a:p>
          <a:p>
            <a:pPr marL="0" indent="0">
              <a:buNone/>
            </a:pPr>
            <a:r>
              <a:rPr lang="en-US" sz="2000"/>
              <a:t>   CloseFile(F);</a:t>
            </a:r>
          </a:p>
          <a:p>
            <a:pPr marL="0" indent="0">
              <a:buNone/>
            </a:pPr>
            <a:r>
              <a:rPr lang="en-US" sz="2000"/>
              <a:t>end;</a:t>
            </a:r>
          </a:p>
        </p:txBody>
      </p:sp>
    </p:spTree>
    <p:extLst>
      <p:ext uri="{BB962C8B-B14F-4D97-AF65-F5344CB8AC3E}">
        <p14:creationId xmlns:p14="http://schemas.microsoft.com/office/powerpoint/2010/main" val="3231182842"/>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55ACA-9470-4AE7-B840-02D3F38D9B7A}"/>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4.9 Restricted aliasing </a:t>
            </a:r>
          </a:p>
        </p:txBody>
      </p:sp>
      <p:sp>
        <p:nvSpPr>
          <p:cNvPr id="3" name="Content Placeholder 2">
            <a:extLst>
              <a:ext uri="{FF2B5EF4-FFF2-40B4-BE49-F238E27FC236}">
                <a16:creationId xmlns:a16="http://schemas.microsoft.com/office/drawing/2014/main" id="{9B8B2FA1-AC34-4BAC-878D-FD4EB38ADBCA}"/>
              </a:ext>
            </a:extLst>
          </p:cNvPr>
          <p:cNvSpPr>
            <a:spLocks noGrp="1"/>
          </p:cNvSpPr>
          <p:nvPr>
            <p:ph idx="1"/>
          </p:nvPr>
        </p:nvSpPr>
        <p:spPr>
          <a:xfrm>
            <a:off x="838201" y="2022601"/>
            <a:ext cx="10515598" cy="4154361"/>
          </a:xfrm>
        </p:spPr>
        <p:txBody>
          <a:bodyPr>
            <a:normAutofit lnSpcReduction="10000"/>
          </a:bodyPr>
          <a:lstStyle/>
          <a:p>
            <a:r>
              <a:rPr lang="en-US" sz="3600" dirty="0">
                <a:solidFill>
                  <a:srgbClr val="FFFFFF"/>
                </a:solidFill>
              </a:rPr>
              <a:t> Aliasing refers to the situation where the same memory location can be accessed using different names. </a:t>
            </a:r>
          </a:p>
          <a:p>
            <a:r>
              <a:rPr lang="en-US" sz="3600" dirty="0">
                <a:solidFill>
                  <a:srgbClr val="FFFFFF"/>
                </a:solidFill>
              </a:rPr>
              <a:t>Consider problem:</a:t>
            </a:r>
          </a:p>
          <a:p>
            <a:pPr marL="0" indent="0">
              <a:buNone/>
            </a:pPr>
            <a:r>
              <a:rPr lang="en-US" dirty="0"/>
              <a:t>procedure proc1(var a : integer; var b: integer);</a:t>
            </a:r>
          </a:p>
          <a:p>
            <a:pPr marL="0" indent="0">
              <a:buNone/>
            </a:pPr>
            <a:r>
              <a:rPr lang="en-US" dirty="0"/>
              <a:t>….</a:t>
            </a:r>
          </a:p>
          <a:p>
            <a:pPr marL="0" indent="0">
              <a:buNone/>
            </a:pPr>
            <a:r>
              <a:rPr lang="en-US" dirty="0"/>
              <a:t>proc1(</a:t>
            </a:r>
            <a:r>
              <a:rPr lang="en-US" dirty="0" err="1"/>
              <a:t>x,x</a:t>
            </a:r>
            <a:r>
              <a:rPr lang="en-US" dirty="0"/>
              <a:t>);</a:t>
            </a:r>
          </a:p>
          <a:p>
            <a:pPr marL="0" indent="0">
              <a:buNone/>
            </a:pPr>
            <a:r>
              <a:rPr lang="en-US" dirty="0"/>
              <a:t>proc1(</a:t>
            </a:r>
            <a:r>
              <a:rPr lang="en-US" dirty="0" err="1"/>
              <a:t>x,glob</a:t>
            </a:r>
            <a:r>
              <a:rPr lang="en-US" dirty="0"/>
              <a:t>);</a:t>
            </a:r>
            <a:endParaRPr lang="en-US" sz="3600" dirty="0">
              <a:solidFill>
                <a:srgbClr val="FFFFFF"/>
              </a:solidFill>
            </a:endParaRPr>
          </a:p>
        </p:txBody>
      </p:sp>
    </p:spTree>
    <p:extLst>
      <p:ext uri="{BB962C8B-B14F-4D97-AF65-F5344CB8AC3E}">
        <p14:creationId xmlns:p14="http://schemas.microsoft.com/office/powerpoint/2010/main" val="1677293353"/>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B3F491-968C-4760-A4C8-7B89842A07E4}"/>
              </a:ext>
            </a:extLst>
          </p:cNvPr>
          <p:cNvSpPr>
            <a:spLocks noGrp="1"/>
          </p:cNvSpPr>
          <p:nvPr>
            <p:ph type="title"/>
          </p:nvPr>
        </p:nvSpPr>
        <p:spPr>
          <a:xfrm>
            <a:off x="833002" y="448253"/>
            <a:ext cx="10520702" cy="1325563"/>
          </a:xfrm>
        </p:spPr>
        <p:txBody>
          <a:bodyPr>
            <a:normAutofit/>
          </a:bodyPr>
          <a:lstStyle/>
          <a:p>
            <a:endParaRPr lang="en-US" dirty="0"/>
          </a:p>
        </p:txBody>
      </p:sp>
      <p:sp>
        <p:nvSpPr>
          <p:cNvPr id="3" name="Content Placeholder 2">
            <a:extLst>
              <a:ext uri="{FF2B5EF4-FFF2-40B4-BE49-F238E27FC236}">
                <a16:creationId xmlns:a16="http://schemas.microsoft.com/office/drawing/2014/main" id="{AE70FAC7-6C0D-4AD1-A77E-623752182903}"/>
              </a:ext>
            </a:extLst>
          </p:cNvPr>
          <p:cNvSpPr>
            <a:spLocks noGrp="1"/>
          </p:cNvSpPr>
          <p:nvPr>
            <p:ph idx="1"/>
          </p:nvPr>
        </p:nvSpPr>
        <p:spPr>
          <a:xfrm>
            <a:off x="838200" y="2191807"/>
            <a:ext cx="4936067" cy="3985155"/>
          </a:xfrm>
        </p:spPr>
        <p:txBody>
          <a:bodyPr>
            <a:normAutofit/>
          </a:bodyPr>
          <a:lstStyle/>
          <a:p>
            <a:r>
              <a:rPr lang="en-US" sz="2000" dirty="0"/>
              <a:t>Type aliases are a way to give another name to a type, but can also be used to create real new types. Which of the 2 depends on the way the type alias is defined: </a:t>
            </a:r>
          </a:p>
          <a:p>
            <a:endParaRPr lang="en-US" sz="2000" dirty="0"/>
          </a:p>
        </p:txBody>
      </p:sp>
      <p:pic>
        <p:nvPicPr>
          <p:cNvPr id="5" name="Picture 4" descr="A close up of a mans face&#10;&#10;Description automatically generated">
            <a:extLst>
              <a:ext uri="{FF2B5EF4-FFF2-40B4-BE49-F238E27FC236}">
                <a16:creationId xmlns:a16="http://schemas.microsoft.com/office/drawing/2014/main" id="{6041C692-7BE6-4259-A9AE-03F7A9B18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3610578"/>
            <a:ext cx="4935970" cy="1147613"/>
          </a:xfrm>
          <a:prstGeom prst="rect">
            <a:avLst/>
          </a:prstGeom>
        </p:spPr>
      </p:pic>
    </p:spTree>
    <p:extLst>
      <p:ext uri="{BB962C8B-B14F-4D97-AF65-F5344CB8AC3E}">
        <p14:creationId xmlns:p14="http://schemas.microsoft.com/office/powerpoint/2010/main" val="35575714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FE97AE4-C52A-421F-BDEC-A49140C7A4B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Section 2: BASIC FEATURES</a:t>
            </a:r>
          </a:p>
        </p:txBody>
      </p:sp>
      <p:graphicFrame>
        <p:nvGraphicFramePr>
          <p:cNvPr id="5" name="Content Placeholder 2">
            <a:extLst>
              <a:ext uri="{FF2B5EF4-FFF2-40B4-BE49-F238E27FC236}">
                <a16:creationId xmlns:a16="http://schemas.microsoft.com/office/drawing/2014/main" id="{E4107281-B2A4-4AF7-B95E-02D3B0756965}"/>
              </a:ext>
            </a:extLst>
          </p:cNvPr>
          <p:cNvGraphicFramePr>
            <a:graphicFrameLocks noGrp="1"/>
          </p:cNvGraphicFramePr>
          <p:nvPr>
            <p:ph idx="1"/>
            <p:extLst>
              <p:ext uri="{D42A27DB-BD31-4B8C-83A1-F6EECF244321}">
                <p14:modId xmlns:p14="http://schemas.microsoft.com/office/powerpoint/2010/main" val="202511635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48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E82757-2CF6-412E-9626-CA545C91D081}"/>
              </a:ext>
            </a:extLst>
          </p:cNvPr>
          <p:cNvSpPr>
            <a:spLocks noGrp="1"/>
          </p:cNvSpPr>
          <p:nvPr>
            <p:ph type="title"/>
          </p:nvPr>
        </p:nvSpPr>
        <p:spPr>
          <a:xfrm>
            <a:off x="833002" y="365125"/>
            <a:ext cx="10520702" cy="1325563"/>
          </a:xfrm>
        </p:spPr>
        <p:txBody>
          <a:bodyPr>
            <a:normAutofit/>
          </a:bodyPr>
          <a:lstStyle/>
          <a:p>
            <a:r>
              <a:rPr lang="en-US">
                <a:solidFill>
                  <a:srgbClr val="FFFFFF"/>
                </a:solidFill>
              </a:rPr>
              <a:t>2.1: Introduction</a:t>
            </a:r>
          </a:p>
        </p:txBody>
      </p:sp>
      <p:sp>
        <p:nvSpPr>
          <p:cNvPr id="3" name="Content Placeholder 2">
            <a:extLst>
              <a:ext uri="{FF2B5EF4-FFF2-40B4-BE49-F238E27FC236}">
                <a16:creationId xmlns:a16="http://schemas.microsoft.com/office/drawing/2014/main" id="{47AEB61D-B629-48DA-80A7-A532F0B42E17}"/>
              </a:ext>
            </a:extLst>
          </p:cNvPr>
          <p:cNvSpPr>
            <a:spLocks noGrp="1"/>
          </p:cNvSpPr>
          <p:nvPr>
            <p:ph idx="1"/>
          </p:nvPr>
        </p:nvSpPr>
        <p:spPr>
          <a:xfrm>
            <a:off x="838201" y="2022601"/>
            <a:ext cx="10515598" cy="4154361"/>
          </a:xfrm>
        </p:spPr>
        <p:txBody>
          <a:bodyPr>
            <a:normAutofit/>
          </a:bodyPr>
          <a:lstStyle/>
          <a:p>
            <a:r>
              <a:rPr lang="en-US" sz="2000">
                <a:solidFill>
                  <a:srgbClr val="FFFFFF"/>
                </a:solidFill>
              </a:rPr>
              <a:t>High-level, structured language</a:t>
            </a:r>
          </a:p>
          <a:p>
            <a:r>
              <a:rPr lang="en-US" sz="2000">
                <a:solidFill>
                  <a:srgbClr val="FFFFFF"/>
                </a:solidFill>
              </a:rPr>
              <a:t>Designed to be easy-to-learn</a:t>
            </a:r>
          </a:p>
          <a:p>
            <a:r>
              <a:rPr lang="en-US" sz="2000">
                <a:solidFill>
                  <a:srgbClr val="FFFFFF"/>
                </a:solidFill>
              </a:rPr>
              <a:t>Strongly-typed</a:t>
            </a:r>
          </a:p>
          <a:p>
            <a:r>
              <a:rPr lang="en-US" sz="2000">
                <a:solidFill>
                  <a:srgbClr val="FFFFFF"/>
                </a:solidFill>
              </a:rPr>
              <a:t>Extensive error-checking</a:t>
            </a:r>
          </a:p>
          <a:p>
            <a:r>
              <a:rPr lang="en-US" sz="2000">
                <a:solidFill>
                  <a:srgbClr val="FFFFFF"/>
                </a:solidFill>
              </a:rPr>
              <a:t>Offers several data types including arrays</a:t>
            </a:r>
          </a:p>
          <a:p>
            <a:r>
              <a:rPr lang="en-US" sz="2000">
                <a:solidFill>
                  <a:srgbClr val="FFFFFF"/>
                </a:solidFill>
              </a:rPr>
              <a:t>Allows users to define complex structured data types and structures</a:t>
            </a:r>
          </a:p>
          <a:p>
            <a:r>
              <a:rPr lang="en-US" sz="2000" u="sng">
                <a:solidFill>
                  <a:srgbClr val="FFFFFF"/>
                </a:solidFill>
                <a:hlinkClick r:id="rId2"/>
              </a:rPr>
              <a:t>https://www.tutorialspoint.com/pascal/pascal_overview.html</a:t>
            </a:r>
            <a:endParaRPr lang="en-US" sz="200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33143381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F5D13A-4C86-43D7-B409-4053CA4A9402}"/>
              </a:ext>
            </a:extLst>
          </p:cNvPr>
          <p:cNvSpPr>
            <a:spLocks noGrp="1"/>
          </p:cNvSpPr>
          <p:nvPr>
            <p:ph type="title"/>
          </p:nvPr>
        </p:nvSpPr>
        <p:spPr>
          <a:xfrm>
            <a:off x="833002" y="365125"/>
            <a:ext cx="10520702" cy="1325563"/>
          </a:xfrm>
        </p:spPr>
        <p:txBody>
          <a:bodyPr>
            <a:normAutofit/>
          </a:bodyPr>
          <a:lstStyle/>
          <a:p>
            <a:r>
              <a:rPr lang="en-US"/>
              <a:t>2.2 Paradigms</a:t>
            </a:r>
          </a:p>
        </p:txBody>
      </p:sp>
      <p:graphicFrame>
        <p:nvGraphicFramePr>
          <p:cNvPr id="20" name="Content Placeholder 2">
            <a:extLst>
              <a:ext uri="{FF2B5EF4-FFF2-40B4-BE49-F238E27FC236}">
                <a16:creationId xmlns:a16="http://schemas.microsoft.com/office/drawing/2014/main" id="{A925121B-F9DE-4E31-B600-BFCEB093E543}"/>
              </a:ext>
            </a:extLst>
          </p:cNvPr>
          <p:cNvGraphicFramePr>
            <a:graphicFrameLocks noGrp="1"/>
          </p:cNvGraphicFramePr>
          <p:nvPr>
            <p:ph idx="1"/>
            <p:extLst>
              <p:ext uri="{D42A27DB-BD31-4B8C-83A1-F6EECF244321}">
                <p14:modId xmlns:p14="http://schemas.microsoft.com/office/powerpoint/2010/main" val="419846575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2366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B75E50-47C5-4079-B062-737259F6C709}"/>
              </a:ext>
            </a:extLst>
          </p:cNvPr>
          <p:cNvSpPr>
            <a:spLocks noGrp="1"/>
          </p:cNvSpPr>
          <p:nvPr>
            <p:ph type="title"/>
          </p:nvPr>
        </p:nvSpPr>
        <p:spPr>
          <a:xfrm>
            <a:off x="833002" y="365125"/>
            <a:ext cx="10520702" cy="1325563"/>
          </a:xfrm>
        </p:spPr>
        <p:txBody>
          <a:bodyPr>
            <a:normAutofit/>
          </a:bodyPr>
          <a:lstStyle/>
          <a:p>
            <a:r>
              <a:rPr lang="en-US">
                <a:solidFill>
                  <a:srgbClr val="FFFFFF"/>
                </a:solidFill>
              </a:rPr>
              <a:t>2.3: Data Types</a:t>
            </a:r>
          </a:p>
        </p:txBody>
      </p:sp>
      <p:sp>
        <p:nvSpPr>
          <p:cNvPr id="17" name="Content Placeholder 3">
            <a:extLst>
              <a:ext uri="{FF2B5EF4-FFF2-40B4-BE49-F238E27FC236}">
                <a16:creationId xmlns:a16="http://schemas.microsoft.com/office/drawing/2014/main" id="{45469556-27B9-4D3B-A616-A8C7693AFDD1}"/>
              </a:ext>
            </a:extLst>
          </p:cNvPr>
          <p:cNvSpPr>
            <a:spLocks noGrp="1"/>
          </p:cNvSpPr>
          <p:nvPr>
            <p:ph idx="1"/>
          </p:nvPr>
        </p:nvSpPr>
        <p:spPr>
          <a:xfrm>
            <a:off x="838201" y="2022601"/>
            <a:ext cx="10515598" cy="4154361"/>
          </a:xfrm>
        </p:spPr>
        <p:txBody>
          <a:bodyPr>
            <a:normAutofit/>
          </a:bodyPr>
          <a:lstStyle/>
          <a:p>
            <a:r>
              <a:rPr lang="en-US" sz="2000">
                <a:solidFill>
                  <a:srgbClr val="FFFFFF"/>
                </a:solidFill>
              </a:rPr>
              <a:t>Standard</a:t>
            </a:r>
          </a:p>
          <a:p>
            <a:r>
              <a:rPr lang="en-US" sz="2000">
                <a:solidFill>
                  <a:srgbClr val="FFFFFF"/>
                </a:solidFill>
              </a:rPr>
              <a:t>User-defined</a:t>
            </a:r>
          </a:p>
          <a:p>
            <a:r>
              <a:rPr lang="en-US" sz="2000">
                <a:solidFill>
                  <a:srgbClr val="FFFFFF"/>
                </a:solidFill>
              </a:rPr>
              <a:t>Structured</a:t>
            </a:r>
          </a:p>
          <a:p>
            <a:r>
              <a:rPr lang="en-US" sz="2000">
                <a:solidFill>
                  <a:srgbClr val="FFFFFF"/>
                </a:solidFill>
              </a:rPr>
              <a:t>Pointer</a:t>
            </a:r>
          </a:p>
          <a:p>
            <a:pPr marL="457200" lvl="1" indent="0">
              <a:buNone/>
            </a:pPr>
            <a:endParaRPr lang="en-US" sz="2000">
              <a:solidFill>
                <a:srgbClr val="FFFFFF"/>
              </a:solidFill>
            </a:endParaRPr>
          </a:p>
        </p:txBody>
      </p:sp>
    </p:spTree>
    <p:extLst>
      <p:ext uri="{BB962C8B-B14F-4D97-AF65-F5344CB8AC3E}">
        <p14:creationId xmlns:p14="http://schemas.microsoft.com/office/powerpoint/2010/main" val="33268704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B19CE1-B998-420F-8AA9-AC6B2242735C}"/>
              </a:ext>
            </a:extLst>
          </p:cNvPr>
          <p:cNvSpPr>
            <a:spLocks noGrp="1"/>
          </p:cNvSpPr>
          <p:nvPr>
            <p:ph type="title"/>
          </p:nvPr>
        </p:nvSpPr>
        <p:spPr>
          <a:xfrm>
            <a:off x="833002" y="365125"/>
            <a:ext cx="10520702" cy="1325563"/>
          </a:xfrm>
        </p:spPr>
        <p:txBody>
          <a:bodyPr>
            <a:normAutofit/>
          </a:bodyPr>
          <a:lstStyle/>
          <a:p>
            <a:r>
              <a:rPr lang="en-US">
                <a:solidFill>
                  <a:srgbClr val="FFFFFF"/>
                </a:solidFill>
              </a:rPr>
              <a:t>2.3a: Standard Data Types</a:t>
            </a:r>
          </a:p>
        </p:txBody>
      </p:sp>
      <p:sp>
        <p:nvSpPr>
          <p:cNvPr id="17" name="Content Placeholder 2">
            <a:extLst>
              <a:ext uri="{FF2B5EF4-FFF2-40B4-BE49-F238E27FC236}">
                <a16:creationId xmlns:a16="http://schemas.microsoft.com/office/drawing/2014/main" id="{F1AB3023-DC99-40A6-BBA1-4773B49F177B}"/>
              </a:ext>
            </a:extLst>
          </p:cNvPr>
          <p:cNvSpPr>
            <a:spLocks noGrp="1"/>
          </p:cNvSpPr>
          <p:nvPr>
            <p:ph idx="1"/>
          </p:nvPr>
        </p:nvSpPr>
        <p:spPr>
          <a:xfrm>
            <a:off x="838201" y="2022601"/>
            <a:ext cx="10515598" cy="4154361"/>
          </a:xfrm>
        </p:spPr>
        <p:txBody>
          <a:bodyPr>
            <a:normAutofit/>
          </a:bodyPr>
          <a:lstStyle/>
          <a:p>
            <a:r>
              <a:rPr lang="en-US" sz="2000">
                <a:solidFill>
                  <a:srgbClr val="FFFFFF"/>
                </a:solidFill>
              </a:rPr>
              <a:t>Integer: holds whole numbers from -32,768 to 32,767</a:t>
            </a:r>
          </a:p>
          <a:p>
            <a:r>
              <a:rPr lang="en-US" sz="2000">
                <a:solidFill>
                  <a:srgbClr val="FFFFFF"/>
                </a:solidFill>
              </a:rPr>
              <a:t>Longint: holds whole numbers from -2,147,483,648 to 2,147,487,647</a:t>
            </a:r>
          </a:p>
          <a:p>
            <a:r>
              <a:rPr lang="en-US" sz="2000">
                <a:solidFill>
                  <a:srgbClr val="FFFFFF"/>
                </a:solidFill>
              </a:rPr>
              <a:t>Shortint: holds whole numbers from -128 to 128</a:t>
            </a:r>
          </a:p>
          <a:p>
            <a:r>
              <a:rPr lang="en-US" sz="2000">
                <a:solidFill>
                  <a:srgbClr val="FFFFFF"/>
                </a:solidFill>
              </a:rPr>
              <a:t>Real: holds decimal numbers</a:t>
            </a:r>
          </a:p>
          <a:p>
            <a:r>
              <a:rPr lang="en-US" sz="2000">
                <a:solidFill>
                  <a:srgbClr val="FFFFFF"/>
                </a:solidFill>
              </a:rPr>
              <a:t>Character: holds a single character</a:t>
            </a:r>
          </a:p>
          <a:p>
            <a:r>
              <a:rPr lang="en-US" sz="2000">
                <a:solidFill>
                  <a:srgbClr val="FFFFFF"/>
                </a:solidFill>
              </a:rPr>
              <a:t>String: holds text</a:t>
            </a:r>
          </a:p>
          <a:p>
            <a:r>
              <a:rPr lang="en-US" sz="2000">
                <a:solidFill>
                  <a:srgbClr val="FFFFFF"/>
                </a:solidFill>
              </a:rPr>
              <a:t>Boolean: holds true or false</a:t>
            </a:r>
          </a:p>
        </p:txBody>
      </p:sp>
    </p:spTree>
    <p:extLst>
      <p:ext uri="{BB962C8B-B14F-4D97-AF65-F5344CB8AC3E}">
        <p14:creationId xmlns:p14="http://schemas.microsoft.com/office/powerpoint/2010/main" val="27603886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2400</Words>
  <Application>Microsoft Office PowerPoint</Application>
  <PresentationFormat>Widescreen</PresentationFormat>
  <Paragraphs>276</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Gill Sans MT</vt:lpstr>
      <vt:lpstr>Office Theme</vt:lpstr>
      <vt:lpstr>Pascal</vt:lpstr>
      <vt:lpstr>Introduction</vt:lpstr>
      <vt:lpstr>A Brief History of Pascal:</vt:lpstr>
      <vt:lpstr>Section Overview:</vt:lpstr>
      <vt:lpstr>Section 2: BASIC FEATURES</vt:lpstr>
      <vt:lpstr>2.1: Introduction</vt:lpstr>
      <vt:lpstr>2.2 Paradigms</vt:lpstr>
      <vt:lpstr>2.3: Data Types</vt:lpstr>
      <vt:lpstr>2.3a: Standard Data Types</vt:lpstr>
      <vt:lpstr>2.3b: User-defined Data Types</vt:lpstr>
      <vt:lpstr>2.3c: Structures:</vt:lpstr>
      <vt:lpstr>2.3d Pointer:</vt:lpstr>
      <vt:lpstr>2.4: Control Flow:</vt:lpstr>
      <vt:lpstr>2.5: Subprograms</vt:lpstr>
      <vt:lpstr>2.6: Obect-Oriented</vt:lpstr>
      <vt:lpstr>Section 3: A Brief Tutorial</vt:lpstr>
      <vt:lpstr>Section 4: Control Flow</vt:lpstr>
      <vt:lpstr>4.1 Orthogonality </vt:lpstr>
      <vt:lpstr>4.1 Simplicity </vt:lpstr>
      <vt:lpstr>PowerPoint Presentation</vt:lpstr>
      <vt:lpstr>4.2 Control Structures</vt:lpstr>
      <vt:lpstr>Pascal Program Struture </vt:lpstr>
      <vt:lpstr>4.3 Data type Pascal data types can be summarized as below in the following diagram: </vt:lpstr>
      <vt:lpstr>Data type (continued)  </vt:lpstr>
      <vt:lpstr>PowerPoint Presentation</vt:lpstr>
      <vt:lpstr>Subrange Types</vt:lpstr>
      <vt:lpstr>Declaring Arrays</vt:lpstr>
      <vt:lpstr>PowerPoint Presentation</vt:lpstr>
      <vt:lpstr> Pascal Pointers </vt:lpstr>
      <vt:lpstr>PowerPoint Presentation</vt:lpstr>
      <vt:lpstr>4.4 Syntax Design: </vt:lpstr>
      <vt:lpstr>Variable</vt:lpstr>
      <vt:lpstr>Functions/Procedures</vt:lpstr>
      <vt:lpstr>Defining a Function </vt:lpstr>
      <vt:lpstr>Pascal Statements</vt:lpstr>
      <vt:lpstr>Reserved Words in Pascal</vt:lpstr>
      <vt:lpstr>Character Set and Identifiers in Pascal</vt:lpstr>
      <vt:lpstr>4.5 Support for abstraction </vt:lpstr>
      <vt:lpstr>4.6 Expressivity</vt:lpstr>
      <vt:lpstr>4.7 Type checking</vt:lpstr>
      <vt:lpstr>PowerPoint Presentation</vt:lpstr>
      <vt:lpstr>PowerPoint Presentation</vt:lpstr>
      <vt:lpstr>Dynamic type checking in Pascal</vt:lpstr>
      <vt:lpstr>4.8 Exception handling </vt:lpstr>
      <vt:lpstr>Try….except</vt:lpstr>
      <vt:lpstr>If…</vt:lpstr>
      <vt:lpstr>Try...finally Statements</vt:lpstr>
      <vt:lpstr>4.9 Restricted aliasing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dc:title>
  <dc:creator> </dc:creator>
  <cp:lastModifiedBy> </cp:lastModifiedBy>
  <cp:revision>1</cp:revision>
  <dcterms:created xsi:type="dcterms:W3CDTF">2019-07-23T17:30:33Z</dcterms:created>
  <dcterms:modified xsi:type="dcterms:W3CDTF">2019-07-23T17:32:55Z</dcterms:modified>
</cp:coreProperties>
</file>