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handoutMasterIdLst>
    <p:handoutMasterId r:id="rId15"/>
  </p:handoutMasterIdLst>
  <p:sldIdLst>
    <p:sldId id="317" r:id="rId3"/>
    <p:sldId id="264" r:id="rId4"/>
    <p:sldId id="322" r:id="rId5"/>
    <p:sldId id="299" r:id="rId6"/>
    <p:sldId id="321" r:id="rId7"/>
    <p:sldId id="289" r:id="rId8"/>
    <p:sldId id="262" r:id="rId9"/>
    <p:sldId id="320" r:id="rId10"/>
    <p:sldId id="290" r:id="rId11"/>
    <p:sldId id="319" r:id="rId12"/>
    <p:sldId id="323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9D3"/>
    <a:srgbClr val="A491BB"/>
    <a:srgbClr val="3992DB"/>
    <a:srgbClr val="005DA2"/>
    <a:srgbClr val="F79600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67" d="100"/>
          <a:sy n="167" d="100"/>
        </p:scale>
        <p:origin x="547" y="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5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6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1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8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4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6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83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35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0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3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308304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051721" y="199568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制作在线技术文档</a:t>
            </a:r>
            <a:endParaRPr lang="zh-CN" altLang="en-US" sz="36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6176" y="3332263"/>
            <a:ext cx="32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数据瞎分析团队</a:t>
            </a:r>
            <a:endParaRPr lang="zh-CN" altLang="en-US" sz="12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3648426"/>
            <a:ext cx="32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寒号鸟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50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3795366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2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绑定</a:t>
            </a:r>
            <a:r>
              <a:rPr lang="en-US" altLang="zh-CN" sz="32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 the Docs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699542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扫码关注公众号：数据瞎分析获取</a:t>
            </a:r>
            <a:r>
              <a:rPr lang="en-US" altLang="zh-CN" sz="2000" dirty="0" smtClean="0"/>
              <a:t>PPT</a:t>
            </a:r>
          </a:p>
          <a:p>
            <a:r>
              <a:rPr lang="zh-CN" altLang="en-US" sz="2000" dirty="0" smtClean="0"/>
              <a:t>后台回复</a:t>
            </a:r>
            <a:r>
              <a:rPr lang="en-US" altLang="zh-CN" sz="2000" smtClean="0"/>
              <a:t>sphinx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7654"/>
            <a:ext cx="5256584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199263" y="1333895"/>
            <a:ext cx="1577477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准备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072" y="133389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09525" y="1982448"/>
            <a:ext cx="2064789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制作本地文档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20072" y="201147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79708" y="2661630"/>
            <a:ext cx="2337300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GitHub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代码托管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20072" y="268905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99263" y="3385499"/>
            <a:ext cx="2705990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绑定</a:t>
            </a:r>
            <a:r>
              <a:rPr lang="en-US" altLang="zh-CN" sz="1900" dirty="0" smtClean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 the Docs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20072" y="3393738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63" y="1535288"/>
            <a:ext cx="1761031" cy="840419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6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653563" y="2295145"/>
            <a:ext cx="2380414" cy="63664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环境准备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62"/>
          <p:cNvGrpSpPr/>
          <p:nvPr/>
        </p:nvGrpSpPr>
        <p:grpSpPr>
          <a:xfrm>
            <a:off x="5414477" y="1310983"/>
            <a:ext cx="1410364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6" name="Freeform 63"/>
            <p:cNvSpPr>
              <a:spLocks/>
            </p:cNvSpPr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77A9D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3485225" y="1605828"/>
            <a:ext cx="1410364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9" name="Freeform 66"/>
            <p:cNvSpPr>
              <a:spLocks/>
            </p:cNvSpPr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A491BB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29"/>
          <p:cNvGrpSpPr/>
          <p:nvPr/>
        </p:nvGrpSpPr>
        <p:grpSpPr>
          <a:xfrm>
            <a:off x="1499244" y="1936695"/>
            <a:ext cx="1410364" cy="1709480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22" name="Freeform 130"/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77A9D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41976" y="1887484"/>
            <a:ext cx="385675" cy="378113"/>
          </a:xfrm>
          <a:prstGeom prst="rect">
            <a:avLst/>
          </a:prstGeom>
          <a:noFill/>
          <a:effectLst/>
        </p:spPr>
        <p:txBody>
          <a:bodyPr wrap="none" lIns="63560" tIns="31780" rIns="63560" bIns="3178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74667" y="1556899"/>
            <a:ext cx="385675" cy="378113"/>
          </a:xfrm>
          <a:prstGeom prst="rect">
            <a:avLst/>
          </a:prstGeom>
          <a:noFill/>
          <a:effectLst/>
        </p:spPr>
        <p:txBody>
          <a:bodyPr wrap="none" lIns="63560" tIns="31780" rIns="63560" bIns="3178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487" y="1282942"/>
            <a:ext cx="385675" cy="378113"/>
          </a:xfrm>
          <a:prstGeom prst="rect">
            <a:avLst/>
          </a:prstGeom>
          <a:noFill/>
          <a:effectLst/>
        </p:spPr>
        <p:txBody>
          <a:bodyPr wrap="none" lIns="63560" tIns="31780" rIns="63560" bIns="3178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9" name="Freeform 135"/>
          <p:cNvSpPr>
            <a:spLocks noEditPoints="1"/>
          </p:cNvSpPr>
          <p:nvPr/>
        </p:nvSpPr>
        <p:spPr bwMode="auto">
          <a:xfrm>
            <a:off x="6004186" y="2155050"/>
            <a:ext cx="245376" cy="17272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032" tIns="33516" rIns="67032" bIns="335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136"/>
          <p:cNvSpPr>
            <a:spLocks noEditPoints="1"/>
          </p:cNvSpPr>
          <p:nvPr/>
        </p:nvSpPr>
        <p:spPr bwMode="auto">
          <a:xfrm>
            <a:off x="4098728" y="2390394"/>
            <a:ext cx="232641" cy="232252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032" tIns="33516" rIns="67032" bIns="335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Group 137"/>
          <p:cNvGrpSpPr/>
          <p:nvPr/>
        </p:nvGrpSpPr>
        <p:grpSpPr>
          <a:xfrm flipH="1">
            <a:off x="2039382" y="2721157"/>
            <a:ext cx="295058" cy="29930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32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Straight Connector 143"/>
          <p:cNvCxnSpPr/>
          <p:nvPr/>
        </p:nvCxnSpPr>
        <p:spPr>
          <a:xfrm>
            <a:off x="2500755" y="4293258"/>
            <a:ext cx="126808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61846" y="3528996"/>
            <a:ext cx="1206992" cy="768925"/>
          </a:xfrm>
          <a:prstGeom prst="rect">
            <a:avLst/>
          </a:prstGeom>
          <a:noFill/>
        </p:spPr>
        <p:txBody>
          <a:bodyPr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endParaRPr lang="id-ID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7" name="Straight Connector 146"/>
          <p:cNvCxnSpPr/>
          <p:nvPr/>
        </p:nvCxnSpPr>
        <p:spPr>
          <a:xfrm flipH="1" flipV="1">
            <a:off x="2500754" y="3419114"/>
            <a:ext cx="0" cy="87250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7"/>
          <p:cNvCxnSpPr/>
          <p:nvPr/>
        </p:nvCxnSpPr>
        <p:spPr>
          <a:xfrm>
            <a:off x="4571800" y="3913459"/>
            <a:ext cx="126808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68022" y="3328141"/>
            <a:ext cx="1094252" cy="401709"/>
          </a:xfrm>
          <a:prstGeom prst="rect">
            <a:avLst/>
          </a:prstGeom>
          <a:noFill/>
        </p:spPr>
        <p:txBody>
          <a:bodyPr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endParaRPr lang="id-ID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2" name="Straight Connector 150"/>
          <p:cNvCxnSpPr/>
          <p:nvPr/>
        </p:nvCxnSpPr>
        <p:spPr>
          <a:xfrm flipH="1" flipV="1">
            <a:off x="4571799" y="3039314"/>
            <a:ext cx="0" cy="87250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1"/>
          <p:cNvCxnSpPr/>
          <p:nvPr/>
        </p:nvCxnSpPr>
        <p:spPr>
          <a:xfrm>
            <a:off x="6515478" y="3573106"/>
            <a:ext cx="126808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15477" y="2824884"/>
            <a:ext cx="1094252" cy="768925"/>
          </a:xfrm>
          <a:prstGeom prst="rect">
            <a:avLst/>
          </a:prstGeom>
          <a:noFill/>
        </p:spPr>
        <p:txBody>
          <a:bodyPr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Sphinx</a:t>
            </a:r>
            <a:endParaRPr lang="id-ID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6" name="Straight Connector 154"/>
          <p:cNvCxnSpPr/>
          <p:nvPr/>
        </p:nvCxnSpPr>
        <p:spPr>
          <a:xfrm flipH="1" flipV="1">
            <a:off x="6515477" y="2698962"/>
            <a:ext cx="0" cy="872503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6116" y="4662620"/>
            <a:ext cx="5832648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pip install sphinx sphinx-autobuild sphinx_rtd_theme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81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5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5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35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8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25" grpId="0"/>
      <p:bldP spid="28" grpId="0"/>
      <p:bldP spid="29" grpId="0" animBg="1"/>
      <p:bldP spid="30" grpId="0" animBg="1"/>
      <p:bldP spid="35" grpId="0"/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制作本地文档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更改主题命令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635646"/>
            <a:ext cx="6554679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sphinx_rtd_theme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html_theme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"sphinx_rtd_theme"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html_theme_path = [sphinx_rtd_theme.get_html_theme_path()]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83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1077674"/>
            <a:ext cx="3092193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pip install recommonmark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49249"/>
            <a:ext cx="158417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更该主题样式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2760861"/>
            <a:ext cx="5386090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recommonmark.parser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CommonMarkParser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source_parsers =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'.md'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: CommonMarkParser,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source_suffix = 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'.rst'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'.md'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36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3075286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3100" dirty="0" smtClean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代码托管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 smtClean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91556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uild/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.idea/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780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137</Words>
  <Application>Microsoft Office PowerPoint</Application>
  <PresentationFormat>全屏显示(16:9)</PresentationFormat>
  <Paragraphs>50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Open Sans Light</vt:lpstr>
      <vt:lpstr>宋体</vt:lpstr>
      <vt:lpstr>微软雅黑</vt:lpstr>
      <vt:lpstr>经典圆体简</vt:lpstr>
      <vt:lpstr>Arial</vt:lpstr>
      <vt:lpstr>Calibri</vt:lpstr>
      <vt:lpstr>Consolas</vt:lpstr>
      <vt:lpstr>Impact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紫色极简</dc:title>
  <dc:creator>第一PPT</dc:creator>
  <cp:keywords>www.1ppt.com</cp:keywords>
  <dc:description>http://www.ypppt.com/</dc:description>
  <cp:lastModifiedBy>kekedog@126.com</cp:lastModifiedBy>
  <cp:revision>122</cp:revision>
  <dcterms:created xsi:type="dcterms:W3CDTF">2015-12-11T17:46:17Z</dcterms:created>
  <dcterms:modified xsi:type="dcterms:W3CDTF">2018-11-02T20:52:04Z</dcterms:modified>
</cp:coreProperties>
</file>