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0F9"/>
    <a:srgbClr val="EC90E5"/>
    <a:srgbClr val="C57DB2"/>
    <a:srgbClr val="F5C3F1"/>
    <a:srgbClr val="F4F4F4"/>
    <a:srgbClr val="FFF3F3"/>
    <a:srgbClr val="FEDEDE"/>
    <a:srgbClr val="E0B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48" y="-1099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CE51A-C362-481D-AA13-83B2F6364A0C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4F264-A14E-401A-AC39-9F1A5D5AF1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4F264-A14E-401A-AC39-9F1A5D5AF1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76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07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4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8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4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13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8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6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1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7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943"/>
            <a:ext cx="21386800" cy="74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5118" y="23290156"/>
            <a:ext cx="14711183" cy="3870367"/>
          </a:xfrm>
          <a:prstGeom prst="rect">
            <a:avLst/>
          </a:prstGeom>
          <a:solidFill>
            <a:srgbClr val="FED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02002" y="15806567"/>
            <a:ext cx="20442560" cy="6164796"/>
          </a:xfrm>
          <a:prstGeom prst="rect">
            <a:avLst/>
          </a:prstGeom>
          <a:solidFill>
            <a:srgbClr val="FED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475118" y="22341495"/>
            <a:ext cx="4504860" cy="932217"/>
          </a:xfrm>
          <a:prstGeom prst="rect">
            <a:avLst/>
          </a:prstGeom>
          <a:solidFill>
            <a:srgbClr val="EC9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Team</a:t>
            </a:r>
            <a:endParaRPr lang="en-S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2002" y="402647"/>
            <a:ext cx="1650438" cy="1650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16" y="23458777"/>
            <a:ext cx="5072870" cy="35002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0622" y="23458777"/>
            <a:ext cx="9886874" cy="4155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0" indent="0">
              <a:buNone/>
            </a:pPr>
            <a:r>
              <a:rPr lang="en-SG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 Jun Long (151176T)</a:t>
            </a:r>
          </a:p>
          <a:p>
            <a:pPr marL="0" indent="0">
              <a:buNone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Aw Aun Yeow (152899E)</a:t>
            </a:r>
          </a:p>
          <a:p>
            <a:pPr marL="0" indent="0">
              <a:buNone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Chong Yan Qing (154466H)</a:t>
            </a:r>
          </a:p>
          <a:p>
            <a:pPr marL="0" indent="0">
              <a:buNone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Gan Wan Tian Mabel (151477X)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9116" y="566146"/>
            <a:ext cx="7124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Pure Insanity</a:t>
            </a:r>
            <a:endParaRPr lang="en-SG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760" y="14829472"/>
            <a:ext cx="9144864" cy="954778"/>
          </a:xfrm>
          <a:prstGeom prst="rect">
            <a:avLst/>
          </a:prstGeom>
          <a:solidFill>
            <a:srgbClr val="EC9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How are the ideas generated</a:t>
            </a:r>
            <a:endParaRPr lang="en-S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002" y="3388023"/>
            <a:ext cx="20442560" cy="11099751"/>
          </a:xfrm>
          <a:prstGeom prst="rect">
            <a:avLst/>
          </a:prstGeom>
          <a:solidFill>
            <a:srgbClr val="FED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02002" y="2437704"/>
            <a:ext cx="4504860" cy="946653"/>
          </a:xfrm>
          <a:prstGeom prst="rect">
            <a:avLst/>
          </a:prstGeom>
          <a:solidFill>
            <a:srgbClr val="EC9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Idea</a:t>
            </a:r>
            <a:endParaRPr lang="en-S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2218" y="3604408"/>
            <a:ext cx="19770556" cy="1287748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>
            <a:lvl1pPr marL="1107121" indent="-110712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763" indent="-92260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9040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6566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2727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8889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5051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71212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737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4800" dirty="0">
                <a:latin typeface="Arial" panose="020B0604020202020204" pitchFamily="34" charset="0"/>
                <a:cs typeface="Arial" panose="020B0604020202020204" pitchFamily="34" charset="0"/>
              </a:rPr>
              <a:t>My dashboard that I come up with will be </a:t>
            </a:r>
            <a:r>
              <a:rPr lang="en-SG" sz="4800" u="sng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SG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2218" y="4549739"/>
            <a:ext cx="11285358" cy="5234605"/>
          </a:xfrm>
          <a:prstGeom prst="rect">
            <a:avLst/>
          </a:prstGeom>
        </p:spPr>
        <p:txBody>
          <a:bodyPr vert="horz" lIns="295232" tIns="147616" rIns="295232" bIns="147616" rtlCol="0">
            <a:noAutofit/>
          </a:bodyPr>
          <a:lstStyle>
            <a:lvl1pPr marL="1107121" indent="-110712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763" indent="-92260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9040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6566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2727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8889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5051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71212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737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Interest level for </a:t>
            </a:r>
            <a:r>
              <a:rPr lang="en-SG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motivated &amp; </a:t>
            </a:r>
            <a:r>
              <a:rPr lang="en-SG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unmotivated students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Measurement: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measures their interest level before coming to NYP, on semester 1 and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semester 2 according to student's motivation. </a:t>
            </a:r>
          </a:p>
          <a:p>
            <a:pPr marL="0" indent="0">
              <a:buNone/>
            </a:pPr>
            <a:r>
              <a:rPr lang="en-S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Charts: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Line Chart (To show the trends of their interest level which affect whether the student is motivated or unmotivated)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7940" y="10057766"/>
            <a:ext cx="11417628" cy="3888432"/>
          </a:xfrm>
          <a:prstGeom prst="rect">
            <a:avLst/>
          </a:prstGeom>
        </p:spPr>
        <p:txBody>
          <a:bodyPr vert="horz" lIns="295232" tIns="147616" rIns="295232" bIns="147616" rtlCol="0">
            <a:noAutofit/>
          </a:bodyPr>
          <a:lstStyle>
            <a:lvl1pPr marL="1107121" indent="-110712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763" indent="-92260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9040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6566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2727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8889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5051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71212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737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Reasons of motivated &amp;</a:t>
            </a:r>
            <a:r>
              <a:rPr lang="en-SG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unmotivated in SIT</a:t>
            </a:r>
          </a:p>
          <a:p>
            <a:pPr marL="0" indent="0">
              <a:buNone/>
            </a:pPr>
            <a:r>
              <a:rPr lang="en-S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Measurement: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measures the number of students who are motivated and unmotivated because of these reasons. </a:t>
            </a:r>
            <a:endParaRPr lang="en-SG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Charts: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Pie Chart (To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show different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reasons)</a:t>
            </a:r>
            <a:endParaRPr lang="en-SG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4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8567" y="16043268"/>
            <a:ext cx="12500836" cy="6298227"/>
          </a:xfrm>
          <a:prstGeom prst="rect">
            <a:avLst/>
          </a:prstGeom>
        </p:spPr>
        <p:txBody>
          <a:bodyPr vert="horz" lIns="295232" tIns="147616" rIns="295232" bIns="147616" rtlCol="0">
            <a:noAutofit/>
          </a:bodyPr>
          <a:lstStyle>
            <a:lvl1pPr marL="1107121" indent="-110712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763" indent="-92260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9040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6566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2727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8889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5051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71212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7374" indent="-738081" algn="l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sometimes think of some questions relating to this challenge and then we surveyed them through interview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results, we sort them out into different categories.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for these, we will sort them out and think of the ideas of what the charts would be through re-defined challenge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this, we had come out 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this idea.</a:t>
            </a:r>
          </a:p>
          <a:p>
            <a:pPr>
              <a:buFont typeface="Wingdings" panose="05000000000000000000" pitchFamily="2" charset="2"/>
              <a:buChar char="q"/>
            </a:pPr>
            <a:endParaRPr lang="en-SG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191" y="16210451"/>
            <a:ext cx="6701583" cy="53570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-388" t="8086" r="5108" b="45428"/>
          <a:stretch/>
        </p:blipFill>
        <p:spPr>
          <a:xfrm>
            <a:off x="11696813" y="10092004"/>
            <a:ext cx="8752452" cy="3872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8000" r="5320" b="36657"/>
          <a:stretch/>
        </p:blipFill>
        <p:spPr>
          <a:xfrm>
            <a:off x="11696813" y="5283631"/>
            <a:ext cx="8655962" cy="38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204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mh</dc:creator>
  <cp:lastModifiedBy>TAN JUN LONG</cp:lastModifiedBy>
  <cp:revision>37</cp:revision>
  <dcterms:created xsi:type="dcterms:W3CDTF">2014-03-14T02:10:24Z</dcterms:created>
  <dcterms:modified xsi:type="dcterms:W3CDTF">2016-02-06T05:31:27Z</dcterms:modified>
</cp:coreProperties>
</file>