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1386800" cy="30279975"/>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D60093"/>
    <a:srgbClr val="FF66FF"/>
    <a:srgbClr val="FF7C80"/>
    <a:srgbClr val="FF0066"/>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9" d="100"/>
          <a:sy n="19" d="100"/>
        </p:scale>
        <p:origin x="2592" y="130"/>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74EC1-4AD9-4A82-BFA3-8250A1FD2E5F}" type="datetimeFigureOut">
              <a:rPr lang="en-SG" smtClean="0"/>
              <a:t>6/2/2016</a:t>
            </a:fld>
            <a:endParaRPr lang="en-SG"/>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2142E-F135-46AC-B7D1-A20F250CDB77}" type="slidenum">
              <a:rPr lang="en-SG" smtClean="0"/>
              <a:t>‹#›</a:t>
            </a:fld>
            <a:endParaRPr lang="en-SG"/>
          </a:p>
        </p:txBody>
      </p:sp>
    </p:spTree>
    <p:extLst>
      <p:ext uri="{BB962C8B-B14F-4D97-AF65-F5344CB8AC3E}">
        <p14:creationId xmlns:p14="http://schemas.microsoft.com/office/powerpoint/2010/main" val="2462729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smtClean="0"/>
              <a:t>Click to edit Master title style</a:t>
            </a:r>
            <a:endParaRPr lang="en-SG"/>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13439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371407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5"/>
            <a:ext cx="4812030" cy="2583610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1069340" y="1212605"/>
            <a:ext cx="14079643" cy="258361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393740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193788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smtClean="0"/>
              <a:t>Click to edit Master title style</a:t>
            </a:r>
            <a:endParaRPr lang="en-SG"/>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3987416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1069340"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10871623"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11D8D6E9-2646-4B9D-9A75-50A1DBB0919A}" type="datetimeFigureOut">
              <a:rPr lang="en-SG" smtClean="0"/>
              <a:t>6/2/2016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133313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11D8D6E9-2646-4B9D-9A75-50A1DBB0919A}" type="datetimeFigureOut">
              <a:rPr lang="en-SG" smtClean="0"/>
              <a:t>6/2/2016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259083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11D8D6E9-2646-4B9D-9A75-50A1DBB0919A}" type="datetimeFigureOut">
              <a:rPr lang="en-SG" smtClean="0"/>
              <a:t>6/2/2016</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3100676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8D6E9-2646-4B9D-9A75-50A1DBB0919A}" type="datetimeFigureOut">
              <a:rPr lang="en-SG" smtClean="0"/>
              <a:t>6/2/2016</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1427119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smtClean="0"/>
              <a:t>Click to edit Master title style</a:t>
            </a:r>
            <a:endParaRPr lang="en-SG"/>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D6E9-2646-4B9D-9A75-50A1DBB0919A}" type="datetimeFigureOut">
              <a:rPr lang="en-SG" smtClean="0"/>
              <a:t>6/2/2016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46578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smtClean="0"/>
              <a:t>Click to edit Master title style</a:t>
            </a:r>
            <a:endParaRPr lang="en-SG"/>
          </a:p>
        </p:txBody>
      </p:sp>
      <p:sp>
        <p:nvSpPr>
          <p:cNvPr id="3" name="Picture Placeholder 2"/>
          <p:cNvSpPr>
            <a:spLocks noGrp="1"/>
          </p:cNvSpPr>
          <p:nvPr>
            <p:ph type="pic" idx="1"/>
          </p:nvPr>
        </p:nvSpPr>
        <p:spPr>
          <a:xfrm>
            <a:off x="4191962"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SG"/>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D6E9-2646-4B9D-9A75-50A1DBB0919A}" type="datetimeFigureOut">
              <a:rPr lang="en-SG" smtClean="0"/>
              <a:t>6/2/2016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257250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40" y="1212603"/>
            <a:ext cx="19248120" cy="5046663"/>
          </a:xfrm>
          <a:prstGeom prst="rect">
            <a:avLst/>
          </a:prstGeom>
        </p:spPr>
        <p:txBody>
          <a:bodyPr vert="horz" lIns="295232" tIns="147616" rIns="295232" bIns="147616"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1069340" y="28065053"/>
            <a:ext cx="4990253" cy="1612128"/>
          </a:xfrm>
          <a:prstGeom prst="rect">
            <a:avLst/>
          </a:prstGeom>
        </p:spPr>
        <p:txBody>
          <a:bodyPr vert="horz" lIns="295232" tIns="147616" rIns="295232" bIns="147616" rtlCol="0" anchor="ctr"/>
          <a:lstStyle>
            <a:lvl1pPr algn="l">
              <a:defRPr sz="3900">
                <a:solidFill>
                  <a:schemeClr val="tx1">
                    <a:tint val="75000"/>
                  </a:schemeClr>
                </a:solidFill>
              </a:defRPr>
            </a:lvl1pPr>
          </a:lstStyle>
          <a:p>
            <a:fld id="{11D8D6E9-2646-4B9D-9A75-50A1DBB0919A}" type="datetimeFigureOut">
              <a:rPr lang="en-SG" smtClean="0"/>
              <a:t>6/2/2016</a:t>
            </a:fld>
            <a:endParaRPr lang="en-SG"/>
          </a:p>
        </p:txBody>
      </p:sp>
      <p:sp>
        <p:nvSpPr>
          <p:cNvPr id="5" name="Footer Placeholder 4"/>
          <p:cNvSpPr>
            <a:spLocks noGrp="1"/>
          </p:cNvSpPr>
          <p:nvPr>
            <p:ph type="ftr" sz="quarter" idx="3"/>
          </p:nvPr>
        </p:nvSpPr>
        <p:spPr>
          <a:xfrm>
            <a:off x="7307157" y="28065053"/>
            <a:ext cx="6772487" cy="1612128"/>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5327207" y="28065053"/>
            <a:ext cx="4990253" cy="1612128"/>
          </a:xfrm>
          <a:prstGeom prst="rect">
            <a:avLst/>
          </a:prstGeom>
        </p:spPr>
        <p:txBody>
          <a:bodyPr vert="horz" lIns="295232" tIns="147616" rIns="295232" bIns="147616" rtlCol="0" anchor="ctr"/>
          <a:lstStyle>
            <a:lvl1pPr algn="r">
              <a:defRPr sz="3900">
                <a:solidFill>
                  <a:schemeClr val="tx1">
                    <a:tint val="75000"/>
                  </a:schemeClr>
                </a:solidFill>
              </a:defRPr>
            </a:lvl1pPr>
          </a:lstStyle>
          <a:p>
            <a:fld id="{A98A60C9-86DE-4AAC-88A5-70D8256DFDD5}" type="slidenum">
              <a:rPr lang="en-SG" smtClean="0"/>
              <a:t>‹#›</a:t>
            </a:fld>
            <a:endParaRPr lang="en-SG"/>
          </a:p>
        </p:txBody>
      </p:sp>
    </p:spTree>
    <p:extLst>
      <p:ext uri="{BB962C8B-B14F-4D97-AF65-F5344CB8AC3E}">
        <p14:creationId xmlns:p14="http://schemas.microsoft.com/office/powerpoint/2010/main" val="4018850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2" y="22853835"/>
            <a:ext cx="21386800" cy="7426140"/>
          </a:xfrm>
          <a:prstGeom prst="rect">
            <a:avLst/>
          </a:prstGeom>
        </p:spPr>
      </p:pic>
      <p:sp>
        <p:nvSpPr>
          <p:cNvPr id="3" name="Rectangle 2"/>
          <p:cNvSpPr/>
          <p:nvPr/>
        </p:nvSpPr>
        <p:spPr>
          <a:xfrm>
            <a:off x="11629504" y="450355"/>
            <a:ext cx="10545739" cy="1477328"/>
          </a:xfrm>
          <a:prstGeom prst="rect">
            <a:avLst/>
          </a:prstGeom>
          <a:noFill/>
        </p:spPr>
        <p:txBody>
          <a:bodyPr wrap="square" lIns="91440" tIns="45720" rIns="91440" bIns="45720">
            <a:spAutoFit/>
          </a:bodyPr>
          <a:lstStyle/>
          <a:p>
            <a:pPr algn="ctr"/>
            <a:r>
              <a:rPr lang="en-US" sz="9000" b="1" dirty="0" smtClean="0">
                <a:ln w="9525">
                  <a:solidFill>
                    <a:schemeClr val="bg1"/>
                  </a:solidFill>
                  <a:prstDash val="solid"/>
                </a:ln>
                <a:solidFill>
                  <a:srgbClr val="D60093"/>
                </a:solidFill>
                <a:effectLst>
                  <a:outerShdw blurRad="12700" dist="38100" dir="2700000" algn="tl" rotWithShape="0">
                    <a:schemeClr val="bg1">
                      <a:lumMod val="50000"/>
                    </a:schemeClr>
                  </a:outerShdw>
                </a:effectLst>
              </a:rPr>
              <a:t>Pure Insanity</a:t>
            </a:r>
            <a:endParaRPr lang="en-US" sz="9000" b="1" cap="none" spc="0" dirty="0">
              <a:ln w="9525">
                <a:solidFill>
                  <a:schemeClr val="bg1"/>
                </a:solidFill>
                <a:prstDash val="solid"/>
              </a:ln>
              <a:solidFill>
                <a:srgbClr val="D60093"/>
              </a:solidFill>
              <a:effectLst>
                <a:outerShdw blurRad="12700" dist="38100" dir="2700000" algn="tl" rotWithShape="0">
                  <a:schemeClr val="bg1">
                    <a:lumMod val="50000"/>
                  </a:schemeClr>
                </a:outerShdw>
              </a:effectLst>
            </a:endParaRPr>
          </a:p>
        </p:txBody>
      </p:sp>
      <p:sp>
        <p:nvSpPr>
          <p:cNvPr id="4" name="Pentagon 3"/>
          <p:cNvSpPr/>
          <p:nvPr/>
        </p:nvSpPr>
        <p:spPr>
          <a:xfrm>
            <a:off x="782584" y="795826"/>
            <a:ext cx="12565608" cy="1605680"/>
          </a:xfrm>
          <a:prstGeom prst="homePlate">
            <a:avLst/>
          </a:prstGeom>
          <a:gradFill flip="none" rotWithShape="1">
            <a:gsLst>
              <a:gs pos="0">
                <a:srgbClr val="FF7C80">
                  <a:tint val="66000"/>
                  <a:satMod val="160000"/>
                </a:srgbClr>
              </a:gs>
              <a:gs pos="50000">
                <a:srgbClr val="FF7C80">
                  <a:tint val="44500"/>
                  <a:satMod val="160000"/>
                </a:srgbClr>
              </a:gs>
              <a:gs pos="100000">
                <a:srgbClr val="FF7C8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7200" dirty="0" smtClean="0">
                <a:solidFill>
                  <a:schemeClr val="tx1"/>
                </a:solidFill>
              </a:rPr>
              <a:t>How the ideas are generated?</a:t>
            </a:r>
            <a:endParaRPr lang="en-SG" sz="7200" dirty="0">
              <a:solidFill>
                <a:schemeClr val="tx1"/>
              </a:solidFill>
            </a:endParaRPr>
          </a:p>
        </p:txBody>
      </p:sp>
      <p:sp>
        <p:nvSpPr>
          <p:cNvPr id="9" name="Rounded Rectangle 8"/>
          <p:cNvSpPr/>
          <p:nvPr/>
        </p:nvSpPr>
        <p:spPr>
          <a:xfrm>
            <a:off x="347962" y="2673108"/>
            <a:ext cx="19865968" cy="8280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1026848" y="3034946"/>
            <a:ext cx="18929864" cy="7601498"/>
          </a:xfrm>
          <a:prstGeom prst="rect">
            <a:avLst/>
          </a:prstGeom>
          <a:noFill/>
        </p:spPr>
        <p:txBody>
          <a:bodyPr wrap="square" rtlCol="0">
            <a:spAutoFit/>
          </a:bodyPr>
          <a:lstStyle/>
          <a:p>
            <a:r>
              <a:rPr lang="en-SG" sz="4800" dirty="0" smtClean="0"/>
              <a:t>Our group were given a challenge and we are supposed to find out on why they joined NYPSIT. We generated ideas using this challenge. However, to provide more accuracy and credibility, we conducted survey with a sample size of 20 students. Using the survey results, we had our re-define challenge. Re-define challenge allowed us to brainstorm on ideas that will allowed us to come up with an application that will be suitable and relevant to the users. Thus, we generated ideas on how we should present our data to the users and my group decided to present our data using different types of interactive charts. Also, we have divided the survey results into 4 different category, which each category  are made of 2 charts.</a:t>
            </a:r>
            <a:endParaRPr lang="en-SG" sz="4800" dirty="0"/>
          </a:p>
        </p:txBody>
      </p:sp>
      <p:sp>
        <p:nvSpPr>
          <p:cNvPr id="12" name="Pentagon 11"/>
          <p:cNvSpPr/>
          <p:nvPr/>
        </p:nvSpPr>
        <p:spPr>
          <a:xfrm>
            <a:off x="1046959" y="11972554"/>
            <a:ext cx="13249472" cy="1511330"/>
          </a:xfrm>
          <a:prstGeom prst="homePlate">
            <a:avLst/>
          </a:prstGeom>
          <a:gradFill flip="none" rotWithShape="1">
            <a:gsLst>
              <a:gs pos="0">
                <a:srgbClr val="FF7C80">
                  <a:tint val="66000"/>
                  <a:satMod val="160000"/>
                </a:srgbClr>
              </a:gs>
              <a:gs pos="50000">
                <a:srgbClr val="FF7C80">
                  <a:tint val="44500"/>
                  <a:satMod val="160000"/>
                </a:srgbClr>
              </a:gs>
              <a:gs pos="100000">
                <a:srgbClr val="FF7C8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7200" dirty="0" smtClean="0">
                <a:solidFill>
                  <a:schemeClr val="tx1"/>
                </a:solidFill>
              </a:rPr>
              <a:t>The Idea</a:t>
            </a:r>
            <a:endParaRPr lang="en-SG" sz="7200" dirty="0">
              <a:solidFill>
                <a:schemeClr val="tx1"/>
              </a:solidFill>
            </a:endParaRPr>
          </a:p>
        </p:txBody>
      </p:sp>
      <p:sp>
        <p:nvSpPr>
          <p:cNvPr id="13" name="Rounded Rectangle 12"/>
          <p:cNvSpPr/>
          <p:nvPr/>
        </p:nvSpPr>
        <p:spPr>
          <a:xfrm>
            <a:off x="137127" y="14021935"/>
            <a:ext cx="20287636" cy="8280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p:cNvSpPr txBox="1"/>
          <p:nvPr/>
        </p:nvSpPr>
        <p:spPr>
          <a:xfrm>
            <a:off x="565273" y="14957755"/>
            <a:ext cx="19853014" cy="6001643"/>
          </a:xfrm>
          <a:prstGeom prst="rect">
            <a:avLst/>
          </a:prstGeom>
          <a:noFill/>
        </p:spPr>
        <p:txBody>
          <a:bodyPr wrap="square" rtlCol="0">
            <a:spAutoFit/>
          </a:bodyPr>
          <a:lstStyle/>
          <a:p>
            <a:r>
              <a:rPr lang="en-SG" sz="4800" dirty="0" smtClean="0"/>
              <a:t>We decided that users can login using different types of platform such as normal login and social login that comprises of Facebook and Google login. After the users had successfully login, they will come into the home page of our application, where they can choose one of the category to begin with. After a user had choose the category they wanted, they will be </a:t>
            </a:r>
            <a:r>
              <a:rPr lang="en-SG" sz="4800" dirty="0"/>
              <a:t>a</a:t>
            </a:r>
            <a:r>
              <a:rPr lang="en-SG" sz="4800" dirty="0" smtClean="0"/>
              <a:t>ble to see the interactive graph that we have generated from our excel documents. To provide convenience to the users, they are able to hover the charts and see the details of the charts.</a:t>
            </a:r>
            <a:endParaRPr lang="en-SG" sz="4800" dirty="0"/>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95428" y="10322987"/>
            <a:ext cx="4961284" cy="3169592"/>
          </a:xfrm>
          <a:prstGeom prst="rect">
            <a:avLst/>
          </a:prstGeom>
        </p:spPr>
      </p:pic>
      <p:sp>
        <p:nvSpPr>
          <p:cNvPr id="16" name="TextBox 15"/>
          <p:cNvSpPr txBox="1"/>
          <p:nvPr/>
        </p:nvSpPr>
        <p:spPr>
          <a:xfrm>
            <a:off x="4252243" y="23931531"/>
            <a:ext cx="11552714" cy="3293209"/>
          </a:xfrm>
          <a:prstGeom prst="rect">
            <a:avLst/>
          </a:prstGeom>
          <a:noFill/>
        </p:spPr>
        <p:txBody>
          <a:bodyPr wrap="none" rtlCol="0">
            <a:spAutoFit/>
          </a:bodyPr>
          <a:lstStyle/>
          <a:p>
            <a:r>
              <a:rPr lang="en-SG" sz="5200" dirty="0" smtClean="0"/>
              <a:t>The Team: Aw </a:t>
            </a:r>
            <a:r>
              <a:rPr lang="en-SG" sz="5200" dirty="0" err="1" smtClean="0"/>
              <a:t>Aun</a:t>
            </a:r>
            <a:r>
              <a:rPr lang="en-SG" sz="5200" dirty="0" smtClean="0"/>
              <a:t> </a:t>
            </a:r>
            <a:r>
              <a:rPr lang="en-SG" sz="5200" dirty="0" err="1" smtClean="0"/>
              <a:t>Yeow</a:t>
            </a:r>
            <a:r>
              <a:rPr lang="en-SG" sz="5200" dirty="0" smtClean="0"/>
              <a:t> (152899E)</a:t>
            </a:r>
          </a:p>
          <a:p>
            <a:r>
              <a:rPr lang="en-SG" sz="5200" dirty="0"/>
              <a:t>	</a:t>
            </a:r>
            <a:r>
              <a:rPr lang="en-SG" sz="5200" dirty="0" smtClean="0"/>
              <a:t> Tan Jun Long (151176T)</a:t>
            </a:r>
          </a:p>
          <a:p>
            <a:r>
              <a:rPr lang="en-SG" sz="5200" dirty="0"/>
              <a:t>	</a:t>
            </a:r>
            <a:r>
              <a:rPr lang="en-SG" sz="5200" dirty="0" smtClean="0"/>
              <a:t> Chong Yan Qing (154466H)</a:t>
            </a:r>
          </a:p>
          <a:p>
            <a:r>
              <a:rPr lang="en-SG" sz="5200" b="1" u="sng" dirty="0" smtClean="0">
                <a:solidFill>
                  <a:srgbClr val="FF00FF"/>
                </a:solidFill>
              </a:rPr>
              <a:t>Done by: </a:t>
            </a:r>
            <a:r>
              <a:rPr lang="en-SG" sz="5200" b="1" u="sng" dirty="0" err="1" smtClean="0">
                <a:solidFill>
                  <a:srgbClr val="FF00FF"/>
                </a:solidFill>
              </a:rPr>
              <a:t>Gan</a:t>
            </a:r>
            <a:r>
              <a:rPr lang="en-SG" sz="5200" b="1" u="sng" dirty="0" smtClean="0">
                <a:solidFill>
                  <a:srgbClr val="FF00FF"/>
                </a:solidFill>
              </a:rPr>
              <a:t> </a:t>
            </a:r>
            <a:r>
              <a:rPr lang="en-SG" sz="5200" b="1" u="sng" dirty="0" smtClean="0">
                <a:solidFill>
                  <a:srgbClr val="FF00FF"/>
                </a:solidFill>
              </a:rPr>
              <a:t>Wan Tian Mabel (151477X)</a:t>
            </a: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6447" y="24215770"/>
            <a:ext cx="4011960" cy="3008970"/>
          </a:xfrm>
          <a:prstGeom prst="rect">
            <a:avLst/>
          </a:prstGeom>
        </p:spPr>
      </p:pic>
      <p:pic>
        <p:nvPicPr>
          <p:cNvPr id="18" name="Picture 17"/>
          <p:cNvPicPr>
            <a:picLocks noChangeAspect="1"/>
          </p:cNvPicPr>
          <p:nvPr/>
        </p:nvPicPr>
        <p:blipFill>
          <a:blip r:embed="rId6"/>
          <a:stretch>
            <a:fillRect/>
          </a:stretch>
        </p:blipFill>
        <p:spPr>
          <a:xfrm>
            <a:off x="6156896" y="20105549"/>
            <a:ext cx="5305799" cy="3495844"/>
          </a:xfrm>
          <a:prstGeom prst="rect">
            <a:avLst/>
          </a:prstGeom>
        </p:spPr>
      </p:pic>
      <p:pic>
        <p:nvPicPr>
          <p:cNvPr id="19" name="Picture 18"/>
          <p:cNvPicPr>
            <a:picLocks noChangeAspect="1"/>
          </p:cNvPicPr>
          <p:nvPr/>
        </p:nvPicPr>
        <p:blipFill>
          <a:blip r:embed="rId7"/>
          <a:stretch>
            <a:fillRect/>
          </a:stretch>
        </p:blipFill>
        <p:spPr>
          <a:xfrm>
            <a:off x="11890841" y="20105548"/>
            <a:ext cx="4418805" cy="3495845"/>
          </a:xfrm>
          <a:prstGeom prst="rect">
            <a:avLst/>
          </a:prstGeom>
        </p:spPr>
      </p:pic>
    </p:spTree>
    <p:extLst>
      <p:ext uri="{BB962C8B-B14F-4D97-AF65-F5344CB8AC3E}">
        <p14:creationId xmlns:p14="http://schemas.microsoft.com/office/powerpoint/2010/main" val="611099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262</Words>
  <Application>Microsoft Office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 mh</dc:creator>
  <cp:lastModifiedBy>TAN JUN LONG</cp:lastModifiedBy>
  <cp:revision>38</cp:revision>
  <dcterms:created xsi:type="dcterms:W3CDTF">2014-03-14T02:10:24Z</dcterms:created>
  <dcterms:modified xsi:type="dcterms:W3CDTF">2016-02-06T02:47:29Z</dcterms:modified>
</cp:coreProperties>
</file>