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386800" cy="30279975"/>
  <p:notesSz cx="6858000" cy="9144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 d="100"/>
          <a:sy n="12" d="100"/>
        </p:scale>
        <p:origin x="1171" y="91"/>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76358" y="19709923"/>
            <a:ext cx="16040100" cy="5274712"/>
          </a:xfrm>
        </p:spPr>
        <p:txBody>
          <a:bodyPr wrap="none" anchor="t">
            <a:normAutofit/>
          </a:bodyPr>
          <a:lstStyle>
            <a:lvl1pPr algn="r">
              <a:defRPr sz="16840" b="0" spc="-526">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876355" y="16909977"/>
            <a:ext cx="16040100" cy="2730951"/>
          </a:xfrm>
        </p:spPr>
        <p:txBody>
          <a:bodyPr anchor="b">
            <a:normAutofit/>
          </a:bodyPr>
          <a:lstStyle>
            <a:lvl1pPr marL="0" indent="0" algn="r">
              <a:buNone/>
              <a:defRPr sz="5613"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802009" indent="0" algn="ctr">
              <a:buNone/>
              <a:defRPr sz="3508"/>
            </a:lvl2pPr>
            <a:lvl3pPr marL="1604018" indent="0" algn="ctr">
              <a:buNone/>
              <a:defRPr sz="3158"/>
            </a:lvl3pPr>
            <a:lvl4pPr marL="2406026" indent="0" algn="ctr">
              <a:buNone/>
              <a:defRPr sz="2807"/>
            </a:lvl4pPr>
            <a:lvl5pPr marL="3208035" indent="0" algn="ctr">
              <a:buNone/>
              <a:defRPr sz="2807"/>
            </a:lvl5pPr>
            <a:lvl6pPr marL="4010044" indent="0" algn="ctr">
              <a:buNone/>
              <a:defRPr sz="2807"/>
            </a:lvl6pPr>
            <a:lvl7pPr marL="4812053" indent="0" algn="ctr">
              <a:buNone/>
              <a:defRPr sz="2807"/>
            </a:lvl7pPr>
            <a:lvl8pPr marL="5614062" indent="0" algn="ctr">
              <a:buNone/>
              <a:defRPr sz="2807"/>
            </a:lvl8pPr>
            <a:lvl9pPr marL="6416070" indent="0" algn="ctr">
              <a:buNone/>
              <a:defRPr sz="2807"/>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D8D6E9-2646-4B9D-9A75-50A1DBB0919A}" type="datetimeFigureOut">
              <a:rPr lang="en-SG" smtClean="0"/>
              <a:t>6/2/2016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71496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128" y="19282231"/>
            <a:ext cx="18446115" cy="3617680"/>
          </a:xfrm>
        </p:spPr>
        <p:txBody>
          <a:bodyPr anchor="b"/>
          <a:lstStyle>
            <a:lvl1pPr>
              <a:defRPr sz="561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473128" y="4359762"/>
            <a:ext cx="18446115" cy="14922469"/>
          </a:xfrm>
        </p:spPr>
        <p:txBody>
          <a:bodyPr anchor="t"/>
          <a:lstStyle>
            <a:lvl1pPr marL="0" indent="0">
              <a:buNone/>
              <a:defRPr sz="5613"/>
            </a:lvl1pPr>
            <a:lvl2pPr marL="802009" indent="0">
              <a:buNone/>
              <a:defRPr sz="4912"/>
            </a:lvl2pPr>
            <a:lvl3pPr marL="1604018" indent="0">
              <a:buNone/>
              <a:defRPr sz="4210"/>
            </a:lvl3pPr>
            <a:lvl4pPr marL="2406026" indent="0">
              <a:buNone/>
              <a:defRPr sz="3508"/>
            </a:lvl4pPr>
            <a:lvl5pPr marL="3208035" indent="0">
              <a:buNone/>
              <a:defRPr sz="3508"/>
            </a:lvl5pPr>
            <a:lvl6pPr marL="4010044" indent="0">
              <a:buNone/>
              <a:defRPr sz="3508"/>
            </a:lvl6pPr>
            <a:lvl7pPr marL="4812053" indent="0">
              <a:buNone/>
              <a:defRPr sz="3508"/>
            </a:lvl7pPr>
            <a:lvl8pPr marL="5614062" indent="0">
              <a:buNone/>
              <a:defRPr sz="3508"/>
            </a:lvl8pPr>
            <a:lvl9pPr marL="6416070" indent="0">
              <a:buNone/>
              <a:defRPr sz="3508"/>
            </a:lvl9pPr>
          </a:lstStyle>
          <a:p>
            <a:r>
              <a:rPr lang="en-US" smtClean="0"/>
              <a:t>Click icon to add picture</a:t>
            </a:r>
            <a:endParaRPr lang="en-US" dirty="0"/>
          </a:p>
        </p:txBody>
      </p:sp>
      <p:sp>
        <p:nvSpPr>
          <p:cNvPr id="4" name="Text Placeholder 3"/>
          <p:cNvSpPr>
            <a:spLocks noGrp="1"/>
          </p:cNvSpPr>
          <p:nvPr>
            <p:ph type="body" sz="half" idx="2"/>
          </p:nvPr>
        </p:nvSpPr>
        <p:spPr>
          <a:xfrm>
            <a:off x="1473129" y="22899909"/>
            <a:ext cx="18443329" cy="3013303"/>
          </a:xfrm>
        </p:spPr>
        <p:txBody>
          <a:bodyPr/>
          <a:lstStyle>
            <a:lvl1pPr marL="0" indent="0">
              <a:buNone/>
              <a:defRPr sz="2807">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802009" indent="0">
              <a:buNone/>
              <a:defRPr sz="2456"/>
            </a:lvl2pPr>
            <a:lvl3pPr marL="1604018" indent="0">
              <a:buNone/>
              <a:defRPr sz="2105"/>
            </a:lvl3pPr>
            <a:lvl4pPr marL="2406026" indent="0">
              <a:buNone/>
              <a:defRPr sz="1754"/>
            </a:lvl4pPr>
            <a:lvl5pPr marL="3208035" indent="0">
              <a:buNone/>
              <a:defRPr sz="1754"/>
            </a:lvl5pPr>
            <a:lvl6pPr marL="4010044" indent="0">
              <a:buNone/>
              <a:defRPr sz="1754"/>
            </a:lvl6pPr>
            <a:lvl7pPr marL="4812053" indent="0">
              <a:buNone/>
              <a:defRPr sz="1754"/>
            </a:lvl7pPr>
            <a:lvl8pPr marL="5614062" indent="0">
              <a:buNone/>
              <a:defRPr sz="1754"/>
            </a:lvl8pPr>
            <a:lvl9pPr marL="6416070" indent="0">
              <a:buNone/>
              <a:defRPr sz="17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224106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128" y="1612128"/>
            <a:ext cx="18446115" cy="15605111"/>
          </a:xfrm>
        </p:spPr>
        <p:txBody>
          <a:bodyPr anchor="ctr"/>
          <a:lstStyle>
            <a:lvl1pPr>
              <a:defRPr sz="5613"/>
            </a:lvl1pPr>
          </a:lstStyle>
          <a:p>
            <a:r>
              <a:rPr lang="en-US" smtClean="0"/>
              <a:t>Click to edit Master title style</a:t>
            </a:r>
            <a:endParaRPr lang="en-US" dirty="0"/>
          </a:p>
        </p:txBody>
      </p:sp>
      <p:sp>
        <p:nvSpPr>
          <p:cNvPr id="4" name="Text Placeholder 3"/>
          <p:cNvSpPr>
            <a:spLocks noGrp="1"/>
          </p:cNvSpPr>
          <p:nvPr>
            <p:ph type="body" sz="half" idx="2"/>
          </p:nvPr>
        </p:nvSpPr>
        <p:spPr>
          <a:xfrm>
            <a:off x="1473129" y="19821944"/>
            <a:ext cx="18443329" cy="6630979"/>
          </a:xfrm>
        </p:spPr>
        <p:txBody>
          <a:bodyPr anchor="ctr"/>
          <a:lstStyle>
            <a:lvl1pPr marL="0" indent="0">
              <a:buNone/>
              <a:defRPr sz="2807"/>
            </a:lvl1pPr>
            <a:lvl2pPr marL="802009" indent="0">
              <a:buNone/>
              <a:defRPr sz="2456"/>
            </a:lvl2pPr>
            <a:lvl3pPr marL="1604018" indent="0">
              <a:buNone/>
              <a:defRPr sz="2105"/>
            </a:lvl3pPr>
            <a:lvl4pPr marL="2406026" indent="0">
              <a:buNone/>
              <a:defRPr sz="1754"/>
            </a:lvl4pPr>
            <a:lvl5pPr marL="3208035" indent="0">
              <a:buNone/>
              <a:defRPr sz="1754"/>
            </a:lvl5pPr>
            <a:lvl6pPr marL="4010044" indent="0">
              <a:buNone/>
              <a:defRPr sz="1754"/>
            </a:lvl6pPr>
            <a:lvl7pPr marL="4812053" indent="0">
              <a:buNone/>
              <a:defRPr sz="1754"/>
            </a:lvl7pPr>
            <a:lvl8pPr marL="5614062" indent="0">
              <a:buNone/>
              <a:defRPr sz="1754"/>
            </a:lvl8pPr>
            <a:lvl9pPr marL="6416070" indent="0">
              <a:buNone/>
              <a:defRPr sz="17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1526689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36897" y="1612128"/>
            <a:ext cx="16318577" cy="13214503"/>
          </a:xfrm>
        </p:spPr>
        <p:txBody>
          <a:bodyPr anchor="ctr"/>
          <a:lstStyle>
            <a:lvl1pPr>
              <a:defRPr sz="7718"/>
            </a:lvl1pPr>
          </a:lstStyle>
          <a:p>
            <a:r>
              <a:rPr lang="en-US" smtClean="0"/>
              <a:t>Click to edit Master title style</a:t>
            </a:r>
            <a:endParaRPr lang="en-US" dirty="0"/>
          </a:p>
        </p:txBody>
      </p:sp>
      <p:sp>
        <p:nvSpPr>
          <p:cNvPr id="12" name="Text Placeholder 3"/>
          <p:cNvSpPr>
            <a:spLocks noGrp="1"/>
          </p:cNvSpPr>
          <p:nvPr>
            <p:ph type="body" sz="half" idx="13"/>
          </p:nvPr>
        </p:nvSpPr>
        <p:spPr>
          <a:xfrm>
            <a:off x="3018298" y="14859869"/>
            <a:ext cx="15352991" cy="2423846"/>
          </a:xfrm>
        </p:spPr>
        <p:txBody>
          <a:bodyPr anchor="t">
            <a:normAutofit/>
          </a:bodyPr>
          <a:lstStyle>
            <a:lvl1pPr marL="0" indent="0">
              <a:buNone/>
              <a:defRPr sz="2456"/>
            </a:lvl1pPr>
            <a:lvl2pPr marL="802009" indent="0">
              <a:buNone/>
              <a:defRPr sz="2456"/>
            </a:lvl2pPr>
            <a:lvl3pPr marL="1604018" indent="0">
              <a:buNone/>
              <a:defRPr sz="2105"/>
            </a:lvl3pPr>
            <a:lvl4pPr marL="2406026" indent="0">
              <a:buNone/>
              <a:defRPr sz="1754"/>
            </a:lvl4pPr>
            <a:lvl5pPr marL="3208035" indent="0">
              <a:buNone/>
              <a:defRPr sz="1754"/>
            </a:lvl5pPr>
            <a:lvl6pPr marL="4010044" indent="0">
              <a:buNone/>
              <a:defRPr sz="1754"/>
            </a:lvl6pPr>
            <a:lvl7pPr marL="4812053" indent="0">
              <a:buNone/>
              <a:defRPr sz="1754"/>
            </a:lvl7pPr>
            <a:lvl8pPr marL="5614062" indent="0">
              <a:buNone/>
              <a:defRPr sz="1754"/>
            </a:lvl8pPr>
            <a:lvl9pPr marL="6416070" indent="0">
              <a:buNone/>
              <a:defRPr sz="1754"/>
            </a:lvl9pPr>
          </a:lstStyle>
          <a:p>
            <a:pPr lvl="0"/>
            <a:r>
              <a:rPr lang="en-US" smtClean="0"/>
              <a:t>Click to edit Master text styles</a:t>
            </a:r>
          </a:p>
        </p:txBody>
      </p:sp>
      <p:sp>
        <p:nvSpPr>
          <p:cNvPr id="4" name="Text Placeholder 3"/>
          <p:cNvSpPr>
            <a:spLocks noGrp="1"/>
          </p:cNvSpPr>
          <p:nvPr>
            <p:ph type="body" sz="half" idx="2"/>
          </p:nvPr>
        </p:nvSpPr>
        <p:spPr>
          <a:xfrm>
            <a:off x="1470342" y="19876384"/>
            <a:ext cx="18440544" cy="6576539"/>
          </a:xfrm>
        </p:spPr>
        <p:txBody>
          <a:bodyPr anchor="ctr">
            <a:normAutofit/>
          </a:bodyPr>
          <a:lstStyle>
            <a:lvl1pPr marL="0" indent="0">
              <a:buNone/>
              <a:defRPr sz="2807"/>
            </a:lvl1pPr>
            <a:lvl2pPr marL="802009" indent="0">
              <a:buNone/>
              <a:defRPr sz="2456"/>
            </a:lvl2pPr>
            <a:lvl3pPr marL="1604018" indent="0">
              <a:buNone/>
              <a:defRPr sz="2105"/>
            </a:lvl3pPr>
            <a:lvl4pPr marL="2406026" indent="0">
              <a:buNone/>
              <a:defRPr sz="1754"/>
            </a:lvl4pPr>
            <a:lvl5pPr marL="3208035" indent="0">
              <a:buNone/>
              <a:defRPr sz="1754"/>
            </a:lvl5pPr>
            <a:lvl6pPr marL="4010044" indent="0">
              <a:buNone/>
              <a:defRPr sz="1754"/>
            </a:lvl6pPr>
            <a:lvl7pPr marL="4812053" indent="0">
              <a:buNone/>
              <a:defRPr sz="1754"/>
            </a:lvl7pPr>
            <a:lvl8pPr marL="5614062" indent="0">
              <a:buNone/>
              <a:defRPr sz="1754"/>
            </a:lvl8pPr>
            <a:lvl9pPr marL="6416070" indent="0">
              <a:buNone/>
              <a:defRPr sz="17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a:p>
        </p:txBody>
      </p:sp>
      <p:sp>
        <p:nvSpPr>
          <p:cNvPr id="9" name="TextBox 8"/>
          <p:cNvSpPr txBox="1"/>
          <p:nvPr/>
        </p:nvSpPr>
        <p:spPr>
          <a:xfrm>
            <a:off x="1948956" y="3474047"/>
            <a:ext cx="1069340" cy="2581948"/>
          </a:xfrm>
          <a:prstGeom prst="rect">
            <a:avLst/>
          </a:prstGeom>
        </p:spPr>
        <p:txBody>
          <a:bodyPr vert="horz" lIns="160401" tIns="80201" rIns="160401" bIns="8020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4033" dirty="0">
                <a:solidFill>
                  <a:schemeClr val="tx1"/>
                </a:solidFill>
                <a:effectLst/>
              </a:rPr>
              <a:t>“</a:t>
            </a:r>
          </a:p>
        </p:txBody>
      </p:sp>
      <p:sp>
        <p:nvSpPr>
          <p:cNvPr id="10" name="TextBox 9"/>
          <p:cNvSpPr txBox="1"/>
          <p:nvPr/>
        </p:nvSpPr>
        <p:spPr>
          <a:xfrm>
            <a:off x="18309662" y="12111990"/>
            <a:ext cx="1069340" cy="2581948"/>
          </a:xfrm>
          <a:prstGeom prst="rect">
            <a:avLst/>
          </a:prstGeom>
        </p:spPr>
        <p:txBody>
          <a:bodyPr vert="horz" lIns="160401" tIns="80201" rIns="160401" bIns="8020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4033" dirty="0">
                <a:solidFill>
                  <a:schemeClr val="tx1"/>
                </a:solidFill>
                <a:effectLst/>
              </a:rPr>
              <a:t>”</a:t>
            </a:r>
          </a:p>
        </p:txBody>
      </p:sp>
    </p:spTree>
    <p:extLst>
      <p:ext uri="{BB962C8B-B14F-4D97-AF65-F5344CB8AC3E}">
        <p14:creationId xmlns:p14="http://schemas.microsoft.com/office/powerpoint/2010/main" val="4105193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73128" y="10274212"/>
            <a:ext cx="18446115" cy="11090449"/>
          </a:xfrm>
        </p:spPr>
        <p:txBody>
          <a:bodyPr anchor="b">
            <a:normAutofit/>
          </a:bodyPr>
          <a:lstStyle>
            <a:lvl1pPr>
              <a:defRPr sz="9473"/>
            </a:lvl1pPr>
          </a:lstStyle>
          <a:p>
            <a:r>
              <a:rPr lang="en-US" smtClean="0"/>
              <a:t>Click to edit Master title style</a:t>
            </a:r>
            <a:endParaRPr lang="en-US" dirty="0"/>
          </a:p>
        </p:txBody>
      </p:sp>
      <p:sp>
        <p:nvSpPr>
          <p:cNvPr id="4" name="Text Placeholder 3"/>
          <p:cNvSpPr>
            <a:spLocks noGrp="1"/>
          </p:cNvSpPr>
          <p:nvPr>
            <p:ph type="body" sz="half" idx="2"/>
          </p:nvPr>
        </p:nvSpPr>
        <p:spPr>
          <a:xfrm>
            <a:off x="1473129" y="21416663"/>
            <a:ext cx="18443329" cy="5036260"/>
          </a:xfrm>
        </p:spPr>
        <p:txBody>
          <a:bodyPr anchor="t"/>
          <a:lstStyle>
            <a:lvl1pPr marL="0" indent="0">
              <a:buNone/>
              <a:defRPr sz="2807"/>
            </a:lvl1pPr>
            <a:lvl2pPr marL="802009" indent="0">
              <a:buNone/>
              <a:defRPr sz="2456"/>
            </a:lvl2pPr>
            <a:lvl3pPr marL="1604018" indent="0">
              <a:buNone/>
              <a:defRPr sz="2105"/>
            </a:lvl3pPr>
            <a:lvl4pPr marL="2406026" indent="0">
              <a:buNone/>
              <a:defRPr sz="1754"/>
            </a:lvl4pPr>
            <a:lvl5pPr marL="3208035" indent="0">
              <a:buNone/>
              <a:defRPr sz="1754"/>
            </a:lvl5pPr>
            <a:lvl6pPr marL="4010044" indent="0">
              <a:buNone/>
              <a:defRPr sz="1754"/>
            </a:lvl6pPr>
            <a:lvl7pPr marL="4812053" indent="0">
              <a:buNone/>
              <a:defRPr sz="1754"/>
            </a:lvl7pPr>
            <a:lvl8pPr marL="5614062" indent="0">
              <a:buNone/>
              <a:defRPr sz="1754"/>
            </a:lvl8pPr>
            <a:lvl9pPr marL="6416070" indent="0">
              <a:buNone/>
              <a:defRPr sz="17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488422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470343" y="1612135"/>
            <a:ext cx="18446115" cy="5852729"/>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2345814" y="8326993"/>
            <a:ext cx="5169295" cy="2544357"/>
          </a:xfrm>
        </p:spPr>
        <p:txBody>
          <a:bodyPr anchor="b">
            <a:noAutofit/>
          </a:bodyPr>
          <a:lstStyle>
            <a:lvl1pPr marL="0" indent="0">
              <a:buNone/>
              <a:defRPr sz="421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802009" indent="0">
              <a:buNone/>
              <a:defRPr sz="3508" b="1"/>
            </a:lvl2pPr>
            <a:lvl3pPr marL="1604018" indent="0">
              <a:buNone/>
              <a:defRPr sz="3158" b="1"/>
            </a:lvl3pPr>
            <a:lvl4pPr marL="2406026" indent="0">
              <a:buNone/>
              <a:defRPr sz="2807" b="1"/>
            </a:lvl4pPr>
            <a:lvl5pPr marL="3208035" indent="0">
              <a:buNone/>
              <a:defRPr sz="2807" b="1"/>
            </a:lvl5pPr>
            <a:lvl6pPr marL="4010044" indent="0">
              <a:buNone/>
              <a:defRPr sz="2807" b="1"/>
            </a:lvl6pPr>
            <a:lvl7pPr marL="4812053" indent="0">
              <a:buNone/>
              <a:defRPr sz="2807" b="1"/>
            </a:lvl7pPr>
            <a:lvl8pPr marL="5614062" indent="0">
              <a:buNone/>
              <a:defRPr sz="2807" b="1"/>
            </a:lvl8pPr>
            <a:lvl9pPr marL="6416070" indent="0">
              <a:buNone/>
              <a:defRPr sz="2807" b="1"/>
            </a:lvl9pPr>
          </a:lstStyle>
          <a:p>
            <a:pPr lvl="0"/>
            <a:r>
              <a:rPr lang="en-US" smtClean="0"/>
              <a:t>Click to edit Master text styles</a:t>
            </a:r>
          </a:p>
        </p:txBody>
      </p:sp>
      <p:sp>
        <p:nvSpPr>
          <p:cNvPr id="8" name="Text Placeholder 3"/>
          <p:cNvSpPr>
            <a:spLocks noGrp="1"/>
          </p:cNvSpPr>
          <p:nvPr>
            <p:ph type="body" sz="half" idx="15"/>
          </p:nvPr>
        </p:nvSpPr>
        <p:spPr>
          <a:xfrm>
            <a:off x="2380050" y="11354991"/>
            <a:ext cx="5135061" cy="15847924"/>
          </a:xfrm>
        </p:spPr>
        <p:txBody>
          <a:bodyPr anchor="t">
            <a:normAutofit/>
          </a:bodyPr>
          <a:lstStyle>
            <a:lvl1pPr marL="0" indent="0">
              <a:buNone/>
              <a:defRPr sz="2456"/>
            </a:lvl1pPr>
            <a:lvl2pPr marL="802009" indent="0">
              <a:buNone/>
              <a:defRPr sz="2105"/>
            </a:lvl2pPr>
            <a:lvl3pPr marL="1604018" indent="0">
              <a:buNone/>
              <a:defRPr sz="1754"/>
            </a:lvl3pPr>
            <a:lvl4pPr marL="2406026" indent="0">
              <a:buNone/>
              <a:defRPr sz="1579"/>
            </a:lvl4pPr>
            <a:lvl5pPr marL="3208035" indent="0">
              <a:buNone/>
              <a:defRPr sz="1579"/>
            </a:lvl5pPr>
            <a:lvl6pPr marL="4010044" indent="0">
              <a:buNone/>
              <a:defRPr sz="1579"/>
            </a:lvl6pPr>
            <a:lvl7pPr marL="4812053" indent="0">
              <a:buNone/>
              <a:defRPr sz="1579"/>
            </a:lvl7pPr>
            <a:lvl8pPr marL="5614062" indent="0">
              <a:buNone/>
              <a:defRPr sz="1579"/>
            </a:lvl8pPr>
            <a:lvl9pPr marL="6416070" indent="0">
              <a:buNone/>
              <a:defRPr sz="1579"/>
            </a:lvl9pPr>
          </a:lstStyle>
          <a:p>
            <a:pPr lvl="0"/>
            <a:r>
              <a:rPr lang="en-US" smtClean="0"/>
              <a:t>Click to edit Master text styles</a:t>
            </a:r>
          </a:p>
        </p:txBody>
      </p:sp>
      <p:sp>
        <p:nvSpPr>
          <p:cNvPr id="9" name="Text Placeholder 4"/>
          <p:cNvSpPr>
            <a:spLocks noGrp="1"/>
          </p:cNvSpPr>
          <p:nvPr>
            <p:ph type="body" sz="quarter" idx="3"/>
          </p:nvPr>
        </p:nvSpPr>
        <p:spPr>
          <a:xfrm>
            <a:off x="8048108" y="8326993"/>
            <a:ext cx="5150657" cy="2544357"/>
          </a:xfrm>
        </p:spPr>
        <p:txBody>
          <a:bodyPr vert="horz" lIns="91440" tIns="45720" rIns="91440" bIns="45720" rtlCol="0" anchor="b">
            <a:noAutofit/>
          </a:bodyPr>
          <a:lstStyle>
            <a:lvl1pPr>
              <a:buNone/>
              <a:defRPr lang="en-US" sz="421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8029595" y="11354991"/>
            <a:ext cx="5169169" cy="15847924"/>
          </a:xfrm>
        </p:spPr>
        <p:txBody>
          <a:bodyPr anchor="t">
            <a:normAutofit/>
          </a:bodyPr>
          <a:lstStyle>
            <a:lvl1pPr marL="0" indent="0">
              <a:buNone/>
              <a:defRPr sz="2456"/>
            </a:lvl1pPr>
            <a:lvl2pPr marL="802009" indent="0">
              <a:buNone/>
              <a:defRPr sz="2105"/>
            </a:lvl2pPr>
            <a:lvl3pPr marL="1604018" indent="0">
              <a:buNone/>
              <a:defRPr sz="1754"/>
            </a:lvl3pPr>
            <a:lvl4pPr marL="2406026" indent="0">
              <a:buNone/>
              <a:defRPr sz="1579"/>
            </a:lvl4pPr>
            <a:lvl5pPr marL="3208035" indent="0">
              <a:buNone/>
              <a:defRPr sz="1579"/>
            </a:lvl5pPr>
            <a:lvl6pPr marL="4010044" indent="0">
              <a:buNone/>
              <a:defRPr sz="1579"/>
            </a:lvl6pPr>
            <a:lvl7pPr marL="4812053" indent="0">
              <a:buNone/>
              <a:defRPr sz="1579"/>
            </a:lvl7pPr>
            <a:lvl8pPr marL="5614062" indent="0">
              <a:buNone/>
              <a:defRPr sz="1579"/>
            </a:lvl8pPr>
            <a:lvl9pPr marL="6416070" indent="0">
              <a:buNone/>
              <a:defRPr sz="1579"/>
            </a:lvl9pPr>
          </a:lstStyle>
          <a:p>
            <a:pPr lvl="0"/>
            <a:r>
              <a:rPr lang="en-US" smtClean="0"/>
              <a:t>Click to edit Master text styles</a:t>
            </a:r>
          </a:p>
        </p:txBody>
      </p:sp>
      <p:sp>
        <p:nvSpPr>
          <p:cNvPr id="11" name="Text Placeholder 4"/>
          <p:cNvSpPr>
            <a:spLocks noGrp="1"/>
          </p:cNvSpPr>
          <p:nvPr>
            <p:ph type="body" sz="quarter" idx="13"/>
          </p:nvPr>
        </p:nvSpPr>
        <p:spPr>
          <a:xfrm>
            <a:off x="13733435" y="8326993"/>
            <a:ext cx="5143415" cy="2544357"/>
          </a:xfrm>
        </p:spPr>
        <p:txBody>
          <a:bodyPr vert="horz" lIns="91440" tIns="45720" rIns="91440" bIns="45720" rtlCol="0" anchor="b">
            <a:noAutofit/>
          </a:bodyPr>
          <a:lstStyle>
            <a:lvl1pPr>
              <a:buNone/>
              <a:defRPr lang="en-US" sz="421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13733435" y="11354991"/>
            <a:ext cx="5143415" cy="15847924"/>
          </a:xfrm>
        </p:spPr>
        <p:txBody>
          <a:bodyPr anchor="t">
            <a:normAutofit/>
          </a:bodyPr>
          <a:lstStyle>
            <a:lvl1pPr marL="0" indent="0">
              <a:buNone/>
              <a:defRPr sz="2456"/>
            </a:lvl1pPr>
            <a:lvl2pPr marL="802009" indent="0">
              <a:buNone/>
              <a:defRPr sz="2105"/>
            </a:lvl2pPr>
            <a:lvl3pPr marL="1604018" indent="0">
              <a:buNone/>
              <a:defRPr sz="1754"/>
            </a:lvl3pPr>
            <a:lvl4pPr marL="2406026" indent="0">
              <a:buNone/>
              <a:defRPr sz="1579"/>
            </a:lvl4pPr>
            <a:lvl5pPr marL="3208035" indent="0">
              <a:buNone/>
              <a:defRPr sz="1579"/>
            </a:lvl5pPr>
            <a:lvl6pPr marL="4010044" indent="0">
              <a:buNone/>
              <a:defRPr sz="1579"/>
            </a:lvl6pPr>
            <a:lvl7pPr marL="4812053" indent="0">
              <a:buNone/>
              <a:defRPr sz="1579"/>
            </a:lvl7pPr>
            <a:lvl8pPr marL="5614062" indent="0">
              <a:buNone/>
              <a:defRPr sz="1579"/>
            </a:lvl8pPr>
            <a:lvl9pPr marL="6416070" indent="0">
              <a:buNone/>
              <a:defRPr sz="1579"/>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1D8D6E9-2646-4B9D-9A75-50A1DBB0919A}" type="datetimeFigureOut">
              <a:rPr lang="en-SG" smtClean="0"/>
              <a:t>6/2/2016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2487924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470343" y="1612135"/>
            <a:ext cx="18446115" cy="5852729"/>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2336700" y="18974669"/>
            <a:ext cx="5157339" cy="2544357"/>
          </a:xfrm>
        </p:spPr>
        <p:txBody>
          <a:bodyPr anchor="b">
            <a:noAutofit/>
          </a:bodyPr>
          <a:lstStyle>
            <a:lvl1pPr marL="0" indent="0">
              <a:buNone/>
              <a:defRPr sz="421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802009" indent="0">
              <a:buNone/>
              <a:defRPr sz="3508" b="1"/>
            </a:lvl2pPr>
            <a:lvl3pPr marL="1604018" indent="0">
              <a:buNone/>
              <a:defRPr sz="3158" b="1"/>
            </a:lvl3pPr>
            <a:lvl4pPr marL="2406026" indent="0">
              <a:buNone/>
              <a:defRPr sz="2807" b="1"/>
            </a:lvl4pPr>
            <a:lvl5pPr marL="3208035" indent="0">
              <a:buNone/>
              <a:defRPr sz="2807" b="1"/>
            </a:lvl5pPr>
            <a:lvl6pPr marL="4010044" indent="0">
              <a:buNone/>
              <a:defRPr sz="2807" b="1"/>
            </a:lvl6pPr>
            <a:lvl7pPr marL="4812053" indent="0">
              <a:buNone/>
              <a:defRPr sz="2807" b="1"/>
            </a:lvl7pPr>
            <a:lvl8pPr marL="5614062" indent="0">
              <a:buNone/>
              <a:defRPr sz="2807" b="1"/>
            </a:lvl8pPr>
            <a:lvl9pPr marL="6416070" indent="0">
              <a:buNone/>
              <a:defRPr sz="2807" b="1"/>
            </a:lvl9pPr>
          </a:lstStyle>
          <a:p>
            <a:pPr lvl="0"/>
            <a:r>
              <a:rPr lang="en-US" smtClean="0"/>
              <a:t>Click to edit Master text styles</a:t>
            </a:r>
          </a:p>
        </p:txBody>
      </p:sp>
      <p:sp>
        <p:nvSpPr>
          <p:cNvPr id="20" name="Picture Placeholder 2"/>
          <p:cNvSpPr>
            <a:spLocks noGrp="1" noChangeAspect="1"/>
          </p:cNvSpPr>
          <p:nvPr>
            <p:ph type="pic" idx="15"/>
          </p:nvPr>
        </p:nvSpPr>
        <p:spPr>
          <a:xfrm>
            <a:off x="2336700" y="9962430"/>
            <a:ext cx="5157339" cy="672888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07"/>
            </a:lvl1pPr>
            <a:lvl2pPr marL="802009" indent="0">
              <a:buNone/>
              <a:defRPr sz="2807"/>
            </a:lvl2pPr>
            <a:lvl3pPr marL="1604018" indent="0">
              <a:buNone/>
              <a:defRPr sz="2807"/>
            </a:lvl3pPr>
            <a:lvl4pPr marL="2406026" indent="0">
              <a:buNone/>
              <a:defRPr sz="2807"/>
            </a:lvl4pPr>
            <a:lvl5pPr marL="3208035" indent="0">
              <a:buNone/>
              <a:defRPr sz="2807"/>
            </a:lvl5pPr>
            <a:lvl6pPr marL="4010044" indent="0">
              <a:buNone/>
              <a:defRPr sz="2807"/>
            </a:lvl6pPr>
            <a:lvl7pPr marL="4812053" indent="0">
              <a:buNone/>
              <a:defRPr sz="2807"/>
            </a:lvl7pPr>
            <a:lvl8pPr marL="5614062" indent="0">
              <a:buNone/>
              <a:defRPr sz="2807"/>
            </a:lvl8pPr>
            <a:lvl9pPr marL="6416070" indent="0">
              <a:buNone/>
              <a:defRPr sz="2807"/>
            </a:lvl9pPr>
          </a:lstStyle>
          <a:p>
            <a:r>
              <a:rPr lang="en-US" smtClean="0"/>
              <a:t>Click icon to add picture</a:t>
            </a:r>
            <a:endParaRPr lang="en-US" dirty="0"/>
          </a:p>
        </p:txBody>
      </p:sp>
      <p:sp>
        <p:nvSpPr>
          <p:cNvPr id="21" name="Text Placeholder 3"/>
          <p:cNvSpPr>
            <a:spLocks noGrp="1"/>
          </p:cNvSpPr>
          <p:nvPr>
            <p:ph type="body" sz="half" idx="18"/>
          </p:nvPr>
        </p:nvSpPr>
        <p:spPr>
          <a:xfrm>
            <a:off x="2336700" y="21519033"/>
            <a:ext cx="5157339" cy="2910503"/>
          </a:xfrm>
        </p:spPr>
        <p:txBody>
          <a:bodyPr anchor="t">
            <a:normAutofit/>
          </a:bodyPr>
          <a:lstStyle>
            <a:lvl1pPr marL="0" indent="0">
              <a:buNone/>
              <a:defRPr sz="2456"/>
            </a:lvl1pPr>
            <a:lvl2pPr marL="802009" indent="0">
              <a:buNone/>
              <a:defRPr sz="2105"/>
            </a:lvl2pPr>
            <a:lvl3pPr marL="1604018" indent="0">
              <a:buNone/>
              <a:defRPr sz="1754"/>
            </a:lvl3pPr>
            <a:lvl4pPr marL="2406026" indent="0">
              <a:buNone/>
              <a:defRPr sz="1579"/>
            </a:lvl4pPr>
            <a:lvl5pPr marL="3208035" indent="0">
              <a:buNone/>
              <a:defRPr sz="1579"/>
            </a:lvl5pPr>
            <a:lvl6pPr marL="4010044" indent="0">
              <a:buNone/>
              <a:defRPr sz="1579"/>
            </a:lvl6pPr>
            <a:lvl7pPr marL="4812053" indent="0">
              <a:buNone/>
              <a:defRPr sz="1579"/>
            </a:lvl7pPr>
            <a:lvl8pPr marL="5614062" indent="0">
              <a:buNone/>
              <a:defRPr sz="1579"/>
            </a:lvl8pPr>
            <a:lvl9pPr marL="6416070" indent="0">
              <a:buNone/>
              <a:defRPr sz="1579"/>
            </a:lvl9pPr>
          </a:lstStyle>
          <a:p>
            <a:pPr lvl="0"/>
            <a:r>
              <a:rPr lang="en-US" smtClean="0"/>
              <a:t>Click to edit Master text styles</a:t>
            </a:r>
          </a:p>
        </p:txBody>
      </p:sp>
      <p:sp>
        <p:nvSpPr>
          <p:cNvPr id="22" name="Text Placeholder 4"/>
          <p:cNvSpPr>
            <a:spLocks noGrp="1"/>
          </p:cNvSpPr>
          <p:nvPr>
            <p:ph type="body" sz="quarter" idx="3"/>
          </p:nvPr>
        </p:nvSpPr>
        <p:spPr>
          <a:xfrm>
            <a:off x="8014783" y="18974669"/>
            <a:ext cx="5140630" cy="2544357"/>
          </a:xfrm>
        </p:spPr>
        <p:txBody>
          <a:bodyPr anchor="b">
            <a:noAutofit/>
          </a:bodyPr>
          <a:lstStyle>
            <a:lvl1pPr marL="0" indent="0">
              <a:buNone/>
              <a:defRPr sz="421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802009" indent="0">
              <a:buNone/>
              <a:defRPr sz="3508" b="1"/>
            </a:lvl2pPr>
            <a:lvl3pPr marL="1604018" indent="0">
              <a:buNone/>
              <a:defRPr sz="3158" b="1"/>
            </a:lvl3pPr>
            <a:lvl4pPr marL="2406026" indent="0">
              <a:buNone/>
              <a:defRPr sz="2807" b="1"/>
            </a:lvl4pPr>
            <a:lvl5pPr marL="3208035" indent="0">
              <a:buNone/>
              <a:defRPr sz="2807" b="1"/>
            </a:lvl5pPr>
            <a:lvl6pPr marL="4010044" indent="0">
              <a:buNone/>
              <a:defRPr sz="2807" b="1"/>
            </a:lvl6pPr>
            <a:lvl7pPr marL="4812053" indent="0">
              <a:buNone/>
              <a:defRPr sz="2807" b="1"/>
            </a:lvl7pPr>
            <a:lvl8pPr marL="5614062" indent="0">
              <a:buNone/>
              <a:defRPr sz="2807" b="1"/>
            </a:lvl8pPr>
            <a:lvl9pPr marL="6416070" indent="0">
              <a:buNone/>
              <a:defRPr sz="2807" b="1"/>
            </a:lvl9pPr>
          </a:lstStyle>
          <a:p>
            <a:pPr lvl="0"/>
            <a:r>
              <a:rPr lang="en-US" smtClean="0"/>
              <a:t>Click to edit Master text styles</a:t>
            </a:r>
          </a:p>
        </p:txBody>
      </p:sp>
      <p:sp>
        <p:nvSpPr>
          <p:cNvPr id="23" name="Picture Placeholder 2"/>
          <p:cNvSpPr>
            <a:spLocks noGrp="1" noChangeAspect="1"/>
          </p:cNvSpPr>
          <p:nvPr>
            <p:ph type="pic" idx="21"/>
          </p:nvPr>
        </p:nvSpPr>
        <p:spPr>
          <a:xfrm>
            <a:off x="8014780" y="9962430"/>
            <a:ext cx="5140630" cy="672888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07"/>
            </a:lvl1pPr>
            <a:lvl2pPr marL="802009" indent="0">
              <a:buNone/>
              <a:defRPr sz="2807"/>
            </a:lvl2pPr>
            <a:lvl3pPr marL="1604018" indent="0">
              <a:buNone/>
              <a:defRPr sz="2807"/>
            </a:lvl3pPr>
            <a:lvl4pPr marL="2406026" indent="0">
              <a:buNone/>
              <a:defRPr sz="2807"/>
            </a:lvl4pPr>
            <a:lvl5pPr marL="3208035" indent="0">
              <a:buNone/>
              <a:defRPr sz="2807"/>
            </a:lvl5pPr>
            <a:lvl6pPr marL="4010044" indent="0">
              <a:buNone/>
              <a:defRPr sz="2807"/>
            </a:lvl6pPr>
            <a:lvl7pPr marL="4812053" indent="0">
              <a:buNone/>
              <a:defRPr sz="2807"/>
            </a:lvl7pPr>
            <a:lvl8pPr marL="5614062" indent="0">
              <a:buNone/>
              <a:defRPr sz="2807"/>
            </a:lvl8pPr>
            <a:lvl9pPr marL="6416070" indent="0">
              <a:buNone/>
              <a:defRPr sz="2807"/>
            </a:lvl9pPr>
          </a:lstStyle>
          <a:p>
            <a:r>
              <a:rPr lang="en-US" smtClean="0"/>
              <a:t>Click icon to add picture</a:t>
            </a:r>
            <a:endParaRPr lang="en-US" dirty="0"/>
          </a:p>
        </p:txBody>
      </p:sp>
      <p:sp>
        <p:nvSpPr>
          <p:cNvPr id="24" name="Text Placeholder 3"/>
          <p:cNvSpPr>
            <a:spLocks noGrp="1"/>
          </p:cNvSpPr>
          <p:nvPr>
            <p:ph type="body" sz="half" idx="19"/>
          </p:nvPr>
        </p:nvSpPr>
        <p:spPr>
          <a:xfrm>
            <a:off x="8012410" y="21519028"/>
            <a:ext cx="5147438" cy="2910503"/>
          </a:xfrm>
        </p:spPr>
        <p:txBody>
          <a:bodyPr anchor="t">
            <a:normAutofit/>
          </a:bodyPr>
          <a:lstStyle>
            <a:lvl1pPr marL="0" indent="0">
              <a:buNone/>
              <a:defRPr sz="2456"/>
            </a:lvl1pPr>
            <a:lvl2pPr marL="802009" indent="0">
              <a:buNone/>
              <a:defRPr sz="2105"/>
            </a:lvl2pPr>
            <a:lvl3pPr marL="1604018" indent="0">
              <a:buNone/>
              <a:defRPr sz="1754"/>
            </a:lvl3pPr>
            <a:lvl4pPr marL="2406026" indent="0">
              <a:buNone/>
              <a:defRPr sz="1579"/>
            </a:lvl4pPr>
            <a:lvl5pPr marL="3208035" indent="0">
              <a:buNone/>
              <a:defRPr sz="1579"/>
            </a:lvl5pPr>
            <a:lvl6pPr marL="4010044" indent="0">
              <a:buNone/>
              <a:defRPr sz="1579"/>
            </a:lvl6pPr>
            <a:lvl7pPr marL="4812053" indent="0">
              <a:buNone/>
              <a:defRPr sz="1579"/>
            </a:lvl7pPr>
            <a:lvl8pPr marL="5614062" indent="0">
              <a:buNone/>
              <a:defRPr sz="1579"/>
            </a:lvl8pPr>
            <a:lvl9pPr marL="6416070" indent="0">
              <a:buNone/>
              <a:defRPr sz="1579"/>
            </a:lvl9pPr>
          </a:lstStyle>
          <a:p>
            <a:pPr lvl="0"/>
            <a:r>
              <a:rPr lang="en-US" smtClean="0"/>
              <a:t>Click to edit Master text styles</a:t>
            </a:r>
          </a:p>
        </p:txBody>
      </p:sp>
      <p:sp>
        <p:nvSpPr>
          <p:cNvPr id="25" name="Text Placeholder 4"/>
          <p:cNvSpPr>
            <a:spLocks noGrp="1"/>
          </p:cNvSpPr>
          <p:nvPr>
            <p:ph type="body" sz="quarter" idx="13"/>
          </p:nvPr>
        </p:nvSpPr>
        <p:spPr>
          <a:xfrm>
            <a:off x="13690084" y="18974669"/>
            <a:ext cx="5143415" cy="2544357"/>
          </a:xfrm>
        </p:spPr>
        <p:txBody>
          <a:bodyPr anchor="b">
            <a:noAutofit/>
          </a:bodyPr>
          <a:lstStyle>
            <a:lvl1pPr marL="0" indent="0">
              <a:buNone/>
              <a:defRPr sz="421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802009" indent="0">
              <a:buNone/>
              <a:defRPr sz="3508" b="1"/>
            </a:lvl2pPr>
            <a:lvl3pPr marL="1604018" indent="0">
              <a:buNone/>
              <a:defRPr sz="3158" b="1"/>
            </a:lvl3pPr>
            <a:lvl4pPr marL="2406026" indent="0">
              <a:buNone/>
              <a:defRPr sz="2807" b="1"/>
            </a:lvl4pPr>
            <a:lvl5pPr marL="3208035" indent="0">
              <a:buNone/>
              <a:defRPr sz="2807" b="1"/>
            </a:lvl5pPr>
            <a:lvl6pPr marL="4010044" indent="0">
              <a:buNone/>
              <a:defRPr sz="2807" b="1"/>
            </a:lvl6pPr>
            <a:lvl7pPr marL="4812053" indent="0">
              <a:buNone/>
              <a:defRPr sz="2807" b="1"/>
            </a:lvl7pPr>
            <a:lvl8pPr marL="5614062" indent="0">
              <a:buNone/>
              <a:defRPr sz="2807" b="1"/>
            </a:lvl8pPr>
            <a:lvl9pPr marL="6416070" indent="0">
              <a:buNone/>
              <a:defRPr sz="2807" b="1"/>
            </a:lvl9pPr>
          </a:lstStyle>
          <a:p>
            <a:pPr lvl="0"/>
            <a:r>
              <a:rPr lang="en-US" smtClean="0"/>
              <a:t>Click to edit Master text styles</a:t>
            </a:r>
          </a:p>
        </p:txBody>
      </p:sp>
      <p:sp>
        <p:nvSpPr>
          <p:cNvPr id="26" name="Picture Placeholder 2"/>
          <p:cNvSpPr>
            <a:spLocks noGrp="1" noChangeAspect="1"/>
          </p:cNvSpPr>
          <p:nvPr>
            <p:ph type="pic" idx="22"/>
          </p:nvPr>
        </p:nvSpPr>
        <p:spPr>
          <a:xfrm>
            <a:off x="13690082" y="9962430"/>
            <a:ext cx="5143415" cy="672888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07"/>
            </a:lvl1pPr>
            <a:lvl2pPr marL="802009" indent="0">
              <a:buNone/>
              <a:defRPr sz="2807"/>
            </a:lvl2pPr>
            <a:lvl3pPr marL="1604018" indent="0">
              <a:buNone/>
              <a:defRPr sz="2807"/>
            </a:lvl3pPr>
            <a:lvl4pPr marL="2406026" indent="0">
              <a:buNone/>
              <a:defRPr sz="2807"/>
            </a:lvl4pPr>
            <a:lvl5pPr marL="3208035" indent="0">
              <a:buNone/>
              <a:defRPr sz="2807"/>
            </a:lvl5pPr>
            <a:lvl6pPr marL="4010044" indent="0">
              <a:buNone/>
              <a:defRPr sz="2807"/>
            </a:lvl6pPr>
            <a:lvl7pPr marL="4812053" indent="0">
              <a:buNone/>
              <a:defRPr sz="2807"/>
            </a:lvl7pPr>
            <a:lvl8pPr marL="5614062" indent="0">
              <a:buNone/>
              <a:defRPr sz="2807"/>
            </a:lvl8pPr>
            <a:lvl9pPr marL="6416070" indent="0">
              <a:buNone/>
              <a:defRPr sz="2807"/>
            </a:lvl9pPr>
          </a:lstStyle>
          <a:p>
            <a:r>
              <a:rPr lang="en-US" smtClean="0"/>
              <a:t>Click icon to add picture</a:t>
            </a:r>
            <a:endParaRPr lang="en-US" dirty="0"/>
          </a:p>
        </p:txBody>
      </p:sp>
      <p:sp>
        <p:nvSpPr>
          <p:cNvPr id="27" name="Text Placeholder 3"/>
          <p:cNvSpPr>
            <a:spLocks noGrp="1"/>
          </p:cNvSpPr>
          <p:nvPr>
            <p:ph type="body" sz="half" idx="20"/>
          </p:nvPr>
        </p:nvSpPr>
        <p:spPr>
          <a:xfrm>
            <a:off x="13689863" y="21519019"/>
            <a:ext cx="5150229" cy="2910503"/>
          </a:xfrm>
        </p:spPr>
        <p:txBody>
          <a:bodyPr anchor="t">
            <a:normAutofit/>
          </a:bodyPr>
          <a:lstStyle>
            <a:lvl1pPr marL="0" indent="0">
              <a:buNone/>
              <a:defRPr sz="2456"/>
            </a:lvl1pPr>
            <a:lvl2pPr marL="802009" indent="0">
              <a:buNone/>
              <a:defRPr sz="2105"/>
            </a:lvl2pPr>
            <a:lvl3pPr marL="1604018" indent="0">
              <a:buNone/>
              <a:defRPr sz="1754"/>
            </a:lvl3pPr>
            <a:lvl4pPr marL="2406026" indent="0">
              <a:buNone/>
              <a:defRPr sz="1579"/>
            </a:lvl4pPr>
            <a:lvl5pPr marL="3208035" indent="0">
              <a:buNone/>
              <a:defRPr sz="1579"/>
            </a:lvl5pPr>
            <a:lvl6pPr marL="4010044" indent="0">
              <a:buNone/>
              <a:defRPr sz="1579"/>
            </a:lvl6pPr>
            <a:lvl7pPr marL="4812053" indent="0">
              <a:buNone/>
              <a:defRPr sz="1579"/>
            </a:lvl7pPr>
            <a:lvl8pPr marL="5614062" indent="0">
              <a:buNone/>
              <a:defRPr sz="1579"/>
            </a:lvl8pPr>
            <a:lvl9pPr marL="6416070" indent="0">
              <a:buNone/>
              <a:defRPr sz="1579"/>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1D8D6E9-2646-4B9D-9A75-50A1DBB0919A}" type="datetimeFigureOut">
              <a:rPr lang="en-SG" smtClean="0"/>
              <a:t>6/2/2016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363009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1826369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612128"/>
            <a:ext cx="4611529" cy="25660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344" y="1612128"/>
            <a:ext cx="13567251" cy="25660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272077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239890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1498992" y="19709923"/>
            <a:ext cx="16040100" cy="5274712"/>
          </a:xfrm>
        </p:spPr>
        <p:txBody>
          <a:bodyPr wrap="none" anchor="t">
            <a:normAutofit/>
          </a:bodyPr>
          <a:lstStyle>
            <a:lvl1pPr algn="l">
              <a:defRPr sz="16840" b="0" spc="-526">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1498992" y="16909975"/>
            <a:ext cx="16040100" cy="2727856"/>
          </a:xfrm>
        </p:spPr>
        <p:txBody>
          <a:bodyPr anchor="b">
            <a:normAutofit/>
          </a:bodyPr>
          <a:lstStyle>
            <a:lvl1pPr marL="0" indent="0" algn="l">
              <a:buNone/>
              <a:defRPr sz="5613"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802009" indent="0" algn="ctr">
              <a:buNone/>
              <a:defRPr sz="3508"/>
            </a:lvl2pPr>
            <a:lvl3pPr marL="1604018" indent="0" algn="ctr">
              <a:buNone/>
              <a:defRPr sz="3158"/>
            </a:lvl3pPr>
            <a:lvl4pPr marL="2406026" indent="0" algn="ctr">
              <a:buNone/>
              <a:defRPr sz="2807"/>
            </a:lvl4pPr>
            <a:lvl5pPr marL="3208035" indent="0" algn="ctr">
              <a:buNone/>
              <a:defRPr sz="2807"/>
            </a:lvl5pPr>
            <a:lvl6pPr marL="4010044" indent="0" algn="ctr">
              <a:buNone/>
              <a:defRPr sz="2807"/>
            </a:lvl6pPr>
            <a:lvl7pPr marL="4812053" indent="0" algn="ctr">
              <a:buNone/>
              <a:defRPr sz="2807"/>
            </a:lvl7pPr>
            <a:lvl8pPr marL="5614062" indent="0" algn="ctr">
              <a:buNone/>
              <a:defRPr sz="2807"/>
            </a:lvl8pPr>
            <a:lvl9pPr marL="6416070" indent="0" algn="ctr">
              <a:buNone/>
              <a:defRPr sz="280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D8D6E9-2646-4B9D-9A75-50A1DBB0919A}" type="datetimeFigureOut">
              <a:rPr lang="en-SG" smtClean="0"/>
              <a:t>6/2/2016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90860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64667" y="8060641"/>
            <a:ext cx="8815066" cy="19212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086053" y="8060641"/>
            <a:ext cx="8830405" cy="19212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385269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128" y="1612135"/>
            <a:ext cx="18446115" cy="585272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964667" y="7422802"/>
            <a:ext cx="8815066" cy="3637800"/>
          </a:xfrm>
        </p:spPr>
        <p:txBody>
          <a:bodyPr anchor="b">
            <a:normAutofit/>
          </a:bodyPr>
          <a:lstStyle>
            <a:lvl1pPr marL="0" indent="0">
              <a:buNone/>
              <a:defRPr sz="4678"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802009" indent="0">
              <a:buNone/>
              <a:defRPr sz="3508" b="1"/>
            </a:lvl2pPr>
            <a:lvl3pPr marL="1604018" indent="0">
              <a:buNone/>
              <a:defRPr sz="3158" b="1"/>
            </a:lvl3pPr>
            <a:lvl4pPr marL="2406026" indent="0">
              <a:buNone/>
              <a:defRPr sz="2807" b="1"/>
            </a:lvl4pPr>
            <a:lvl5pPr marL="3208035" indent="0">
              <a:buNone/>
              <a:defRPr sz="2807" b="1"/>
            </a:lvl5pPr>
            <a:lvl6pPr marL="4010044" indent="0">
              <a:buNone/>
              <a:defRPr sz="2807" b="1"/>
            </a:lvl6pPr>
            <a:lvl7pPr marL="4812053" indent="0">
              <a:buNone/>
              <a:defRPr sz="2807" b="1"/>
            </a:lvl7pPr>
            <a:lvl8pPr marL="5614062" indent="0">
              <a:buNone/>
              <a:defRPr sz="2807" b="1"/>
            </a:lvl8pPr>
            <a:lvl9pPr marL="6416070" indent="0">
              <a:buNone/>
              <a:defRPr sz="2807" b="1"/>
            </a:lvl9pPr>
          </a:lstStyle>
          <a:p>
            <a:pPr lvl="0"/>
            <a:r>
              <a:rPr lang="en-US" smtClean="0"/>
              <a:t>Click to edit Master text styles</a:t>
            </a:r>
          </a:p>
        </p:txBody>
      </p:sp>
      <p:sp>
        <p:nvSpPr>
          <p:cNvPr id="4" name="Content Placeholder 3"/>
          <p:cNvSpPr>
            <a:spLocks noGrp="1"/>
          </p:cNvSpPr>
          <p:nvPr>
            <p:ph sz="half" idx="2"/>
          </p:nvPr>
        </p:nvSpPr>
        <p:spPr>
          <a:xfrm>
            <a:off x="1964667" y="11060602"/>
            <a:ext cx="8815066" cy="16268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1086054" y="7422802"/>
            <a:ext cx="8833190" cy="3637800"/>
          </a:xfrm>
        </p:spPr>
        <p:txBody>
          <a:bodyPr vert="horz" lIns="91440" tIns="45720" rIns="91440" bIns="45720" rtlCol="0" anchor="b">
            <a:normAutofit/>
          </a:bodyPr>
          <a:lstStyle>
            <a:lvl1pPr>
              <a:buNone/>
              <a:defRPr lang="en-US" sz="4678"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11086054" y="11060602"/>
            <a:ext cx="8833190" cy="16268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D8D6E9-2646-4B9D-9A75-50A1DBB0919A}" type="datetimeFigureOut">
              <a:rPr lang="en-SG" smtClean="0"/>
              <a:t>6/2/2016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144517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D8D6E9-2646-4B9D-9A75-50A1DBB0919A}" type="datetimeFigureOut">
              <a:rPr lang="en-SG" smtClean="0"/>
              <a:t>6/2/2016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241684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8D6E9-2646-4B9D-9A75-50A1DBB0919A}" type="datetimeFigureOut">
              <a:rPr lang="en-SG" smtClean="0"/>
              <a:t>6/2/2016</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383277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5613"/>
            </a:lvl1pPr>
          </a:lstStyle>
          <a:p>
            <a:r>
              <a:rPr lang="en-US" smtClean="0"/>
              <a:t>Click to edit Master title style</a:t>
            </a:r>
            <a:endParaRPr lang="en-US" dirty="0"/>
          </a:p>
        </p:txBody>
      </p:sp>
      <p:sp>
        <p:nvSpPr>
          <p:cNvPr id="3" name="Content Placeholder 2"/>
          <p:cNvSpPr>
            <a:spLocks noGrp="1"/>
          </p:cNvSpPr>
          <p:nvPr>
            <p:ph idx="1"/>
          </p:nvPr>
        </p:nvSpPr>
        <p:spPr>
          <a:xfrm>
            <a:off x="9092175" y="4359762"/>
            <a:ext cx="10827068" cy="215184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64668" y="9083992"/>
            <a:ext cx="6406261" cy="16829220"/>
          </a:xfrm>
        </p:spPr>
        <p:txBody>
          <a:bodyPr>
            <a:normAutofit/>
          </a:bodyPr>
          <a:lstStyle>
            <a:lvl1pPr marL="0" indent="0">
              <a:buNone/>
              <a:defRPr sz="3274">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802009" indent="0">
              <a:buNone/>
              <a:defRPr sz="2456"/>
            </a:lvl2pPr>
            <a:lvl3pPr marL="1604018" indent="0">
              <a:buNone/>
              <a:defRPr sz="2105"/>
            </a:lvl3pPr>
            <a:lvl4pPr marL="2406026" indent="0">
              <a:buNone/>
              <a:defRPr sz="1754"/>
            </a:lvl4pPr>
            <a:lvl5pPr marL="3208035" indent="0">
              <a:buNone/>
              <a:defRPr sz="1754"/>
            </a:lvl5pPr>
            <a:lvl6pPr marL="4010044" indent="0">
              <a:buNone/>
              <a:defRPr sz="1754"/>
            </a:lvl6pPr>
            <a:lvl7pPr marL="4812053" indent="0">
              <a:buNone/>
              <a:defRPr sz="1754"/>
            </a:lvl7pPr>
            <a:lvl8pPr marL="5614062" indent="0">
              <a:buNone/>
              <a:defRPr sz="1754"/>
            </a:lvl8pPr>
            <a:lvl9pPr marL="6416070" indent="0">
              <a:buNone/>
              <a:defRPr sz="17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421453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561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2175" y="4359762"/>
            <a:ext cx="10827068" cy="21518408"/>
          </a:xfrm>
        </p:spPr>
        <p:txBody>
          <a:bodyPr anchor="t"/>
          <a:lstStyle>
            <a:lvl1pPr marL="0" indent="0">
              <a:buNone/>
              <a:defRPr sz="5613"/>
            </a:lvl1pPr>
            <a:lvl2pPr marL="802009" indent="0">
              <a:buNone/>
              <a:defRPr sz="4912"/>
            </a:lvl2pPr>
            <a:lvl3pPr marL="1604018" indent="0">
              <a:buNone/>
              <a:defRPr sz="4210"/>
            </a:lvl3pPr>
            <a:lvl4pPr marL="2406026" indent="0">
              <a:buNone/>
              <a:defRPr sz="3508"/>
            </a:lvl4pPr>
            <a:lvl5pPr marL="3208035" indent="0">
              <a:buNone/>
              <a:defRPr sz="3508"/>
            </a:lvl5pPr>
            <a:lvl6pPr marL="4010044" indent="0">
              <a:buNone/>
              <a:defRPr sz="3508"/>
            </a:lvl6pPr>
            <a:lvl7pPr marL="4812053" indent="0">
              <a:buNone/>
              <a:defRPr sz="3508"/>
            </a:lvl7pPr>
            <a:lvl8pPr marL="5614062" indent="0">
              <a:buNone/>
              <a:defRPr sz="3508"/>
            </a:lvl8pPr>
            <a:lvl9pPr marL="6416070" indent="0">
              <a:buNone/>
              <a:defRPr sz="3508"/>
            </a:lvl9pPr>
          </a:lstStyle>
          <a:p>
            <a:r>
              <a:rPr lang="en-US" smtClean="0"/>
              <a:t>Click icon to add picture</a:t>
            </a:r>
            <a:endParaRPr lang="en-US" dirty="0"/>
          </a:p>
        </p:txBody>
      </p:sp>
      <p:sp>
        <p:nvSpPr>
          <p:cNvPr id="4" name="Text Placeholder 3"/>
          <p:cNvSpPr>
            <a:spLocks noGrp="1"/>
          </p:cNvSpPr>
          <p:nvPr>
            <p:ph type="body" sz="half" idx="2"/>
          </p:nvPr>
        </p:nvSpPr>
        <p:spPr>
          <a:xfrm>
            <a:off x="1964668" y="9083992"/>
            <a:ext cx="6406261" cy="16829220"/>
          </a:xfrm>
        </p:spPr>
        <p:txBody>
          <a:bodyPr>
            <a:normAutofit/>
          </a:bodyPr>
          <a:lstStyle>
            <a:lvl1pPr marL="0" indent="0">
              <a:buNone/>
              <a:defRPr sz="3274">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802009" indent="0">
              <a:buNone/>
              <a:defRPr sz="2456"/>
            </a:lvl2pPr>
            <a:lvl3pPr marL="1604018" indent="0">
              <a:buNone/>
              <a:defRPr sz="2105"/>
            </a:lvl3pPr>
            <a:lvl4pPr marL="2406026" indent="0">
              <a:buNone/>
              <a:defRPr sz="1754"/>
            </a:lvl4pPr>
            <a:lvl5pPr marL="3208035" indent="0">
              <a:buNone/>
              <a:defRPr sz="1754"/>
            </a:lvl5pPr>
            <a:lvl6pPr marL="4010044" indent="0">
              <a:buNone/>
              <a:defRPr sz="1754"/>
            </a:lvl6pPr>
            <a:lvl7pPr marL="4812053" indent="0">
              <a:buNone/>
              <a:defRPr sz="1754"/>
            </a:lvl7pPr>
            <a:lvl8pPr marL="5614062" indent="0">
              <a:buNone/>
              <a:defRPr sz="1754"/>
            </a:lvl8pPr>
            <a:lvl9pPr marL="6416070" indent="0">
              <a:buNone/>
              <a:defRPr sz="17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8D6E9-2646-4B9D-9A75-50A1DBB0919A}" type="datetimeFigureOut">
              <a:rPr lang="en-SG" smtClean="0"/>
              <a:t>6/2/2016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98A60C9-86DE-4AAC-88A5-70D8256DFDD5}" type="slidenum">
              <a:rPr lang="en-SG" smtClean="0"/>
              <a:t>‹#›</a:t>
            </a:fld>
            <a:endParaRPr lang="en-SG"/>
          </a:p>
        </p:txBody>
      </p:sp>
    </p:spTree>
    <p:extLst>
      <p:ext uri="{BB962C8B-B14F-4D97-AF65-F5344CB8AC3E}">
        <p14:creationId xmlns:p14="http://schemas.microsoft.com/office/powerpoint/2010/main" val="109378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343" y="1612135"/>
            <a:ext cx="18446115" cy="585272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64667" y="8060641"/>
            <a:ext cx="17951791" cy="192123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343" y="28065058"/>
            <a:ext cx="4812030" cy="1612128"/>
          </a:xfrm>
          <a:prstGeom prst="rect">
            <a:avLst/>
          </a:prstGeom>
        </p:spPr>
        <p:txBody>
          <a:bodyPr vert="horz" lIns="91440" tIns="45720" rIns="91440" bIns="45720" rtlCol="0" anchor="ctr"/>
          <a:lstStyle>
            <a:lvl1pPr algn="l">
              <a:defRPr sz="2105">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1D8D6E9-2646-4B9D-9A75-50A1DBB0919A}" type="datetimeFigureOut">
              <a:rPr lang="en-SG" smtClean="0"/>
              <a:t>6/2/2016</a:t>
            </a:fld>
            <a:endParaRPr lang="en-SG"/>
          </a:p>
        </p:txBody>
      </p:sp>
      <p:sp>
        <p:nvSpPr>
          <p:cNvPr id="5" name="Footer Placeholder 4"/>
          <p:cNvSpPr>
            <a:spLocks noGrp="1"/>
          </p:cNvSpPr>
          <p:nvPr>
            <p:ph type="ftr" sz="quarter" idx="3"/>
          </p:nvPr>
        </p:nvSpPr>
        <p:spPr>
          <a:xfrm>
            <a:off x="7084378" y="28065058"/>
            <a:ext cx="7218045" cy="1612128"/>
          </a:xfrm>
          <a:prstGeom prst="rect">
            <a:avLst/>
          </a:prstGeom>
        </p:spPr>
        <p:txBody>
          <a:bodyPr vert="horz" lIns="91440" tIns="45720" rIns="91440" bIns="45720" rtlCol="0" anchor="ctr"/>
          <a:lstStyle>
            <a:lvl1pPr algn="ctr">
              <a:defRPr sz="2105">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SG"/>
          </a:p>
        </p:txBody>
      </p:sp>
      <p:sp>
        <p:nvSpPr>
          <p:cNvPr id="6" name="Slide Number Placeholder 5"/>
          <p:cNvSpPr>
            <a:spLocks noGrp="1"/>
          </p:cNvSpPr>
          <p:nvPr>
            <p:ph type="sldNum" sz="quarter" idx="4"/>
          </p:nvPr>
        </p:nvSpPr>
        <p:spPr>
          <a:xfrm>
            <a:off x="15104428" y="28065058"/>
            <a:ext cx="4812030" cy="1612128"/>
          </a:xfrm>
          <a:prstGeom prst="rect">
            <a:avLst/>
          </a:prstGeom>
        </p:spPr>
        <p:txBody>
          <a:bodyPr vert="horz" lIns="91440" tIns="45720" rIns="91440" bIns="45720" rtlCol="0" anchor="ctr"/>
          <a:lstStyle>
            <a:lvl1pPr algn="r">
              <a:defRPr sz="2105">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98A60C9-86DE-4AAC-88A5-70D8256DFDD5}" type="slidenum">
              <a:rPr lang="en-SG" smtClean="0"/>
              <a:t>‹#›</a:t>
            </a:fld>
            <a:endParaRPr lang="en-SG"/>
          </a:p>
        </p:txBody>
      </p:sp>
      <p:pic>
        <p:nvPicPr>
          <p:cNvPr id="7" name="Picture 6"/>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0" y="22871943"/>
            <a:ext cx="21386800" cy="7426140"/>
          </a:xfrm>
          <a:prstGeom prst="rect">
            <a:avLst/>
          </a:prstGeom>
        </p:spPr>
      </p:pic>
    </p:spTree>
    <p:extLst>
      <p:ext uri="{BB962C8B-B14F-4D97-AF65-F5344CB8AC3E}">
        <p14:creationId xmlns:p14="http://schemas.microsoft.com/office/powerpoint/2010/main" val="21200402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1604018" rtl="0" eaLnBrk="1" latinLnBrk="0" hangingPunct="1">
        <a:lnSpc>
          <a:spcPct val="90000"/>
        </a:lnSpc>
        <a:spcBef>
          <a:spcPct val="0"/>
        </a:spcBef>
        <a:buNone/>
        <a:defRPr sz="10291"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401004" indent="-401004" algn="l" defTabSz="1604018" rtl="0" eaLnBrk="1" latinLnBrk="0" hangingPunct="1">
        <a:lnSpc>
          <a:spcPct val="90000"/>
        </a:lnSpc>
        <a:spcBef>
          <a:spcPts val="1754"/>
        </a:spcBef>
        <a:buFont typeface="Arial" panose="020B0604020202020204" pitchFamily="34" charset="0"/>
        <a:buChar char="•"/>
        <a:defRPr sz="5613"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1203013" indent="-401004" algn="l" defTabSz="1604018" rtl="0" eaLnBrk="1" latinLnBrk="0" hangingPunct="1">
        <a:lnSpc>
          <a:spcPct val="90000"/>
        </a:lnSpc>
        <a:spcBef>
          <a:spcPts val="877"/>
        </a:spcBef>
        <a:buFont typeface="Arial" panose="020B0604020202020204" pitchFamily="34" charset="0"/>
        <a:buChar char="•"/>
        <a:defRPr sz="4678"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2005022" indent="-401004" algn="l" defTabSz="1604018" rtl="0" eaLnBrk="1" latinLnBrk="0" hangingPunct="1">
        <a:lnSpc>
          <a:spcPct val="90000"/>
        </a:lnSpc>
        <a:spcBef>
          <a:spcPts val="877"/>
        </a:spcBef>
        <a:buFont typeface="Arial" panose="020B0604020202020204" pitchFamily="34" charset="0"/>
        <a:buChar char="•"/>
        <a:defRPr sz="3742"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2807031" indent="-401004" algn="l" defTabSz="1604018" rtl="0" eaLnBrk="1" latinLnBrk="0" hangingPunct="1">
        <a:lnSpc>
          <a:spcPct val="90000"/>
        </a:lnSpc>
        <a:spcBef>
          <a:spcPts val="877"/>
        </a:spcBef>
        <a:buFont typeface="Arial" panose="020B0604020202020204" pitchFamily="34" charset="0"/>
        <a:buChar char="•"/>
        <a:defRPr sz="3274"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3609040" indent="-401004" algn="l" defTabSz="1604018" rtl="0" eaLnBrk="1" latinLnBrk="0" hangingPunct="1">
        <a:lnSpc>
          <a:spcPct val="90000"/>
        </a:lnSpc>
        <a:spcBef>
          <a:spcPts val="877"/>
        </a:spcBef>
        <a:buFont typeface="Arial" panose="020B0604020202020204" pitchFamily="34" charset="0"/>
        <a:buChar char="•"/>
        <a:defRPr sz="3274"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4411048" indent="-401004" algn="l" defTabSz="1604018"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6pPr>
      <a:lvl7pPr marL="5213057" indent="-401004" algn="l" defTabSz="1604018"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7pPr>
      <a:lvl8pPr marL="6015066" indent="-401004" algn="l" defTabSz="1604018"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8pPr>
      <a:lvl9pPr marL="6817075" indent="-401004" algn="l" defTabSz="1604018"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9pPr>
    </p:bodyStyle>
    <p:otherStyle>
      <a:defPPr>
        <a:defRPr lang="en-US"/>
      </a:defPPr>
      <a:lvl1pPr marL="0" algn="l" defTabSz="1604018" rtl="0" eaLnBrk="1" latinLnBrk="0" hangingPunct="1">
        <a:defRPr sz="3158" kern="1200">
          <a:solidFill>
            <a:schemeClr val="tx1"/>
          </a:solidFill>
          <a:latin typeface="+mn-lt"/>
          <a:ea typeface="+mn-ea"/>
          <a:cs typeface="+mn-cs"/>
        </a:defRPr>
      </a:lvl1pPr>
      <a:lvl2pPr marL="802009" algn="l" defTabSz="1604018" rtl="0" eaLnBrk="1" latinLnBrk="0" hangingPunct="1">
        <a:defRPr sz="3158" kern="1200">
          <a:solidFill>
            <a:schemeClr val="tx1"/>
          </a:solidFill>
          <a:latin typeface="+mn-lt"/>
          <a:ea typeface="+mn-ea"/>
          <a:cs typeface="+mn-cs"/>
        </a:defRPr>
      </a:lvl2pPr>
      <a:lvl3pPr marL="1604018" algn="l" defTabSz="1604018" rtl="0" eaLnBrk="1" latinLnBrk="0" hangingPunct="1">
        <a:defRPr sz="3158" kern="1200">
          <a:solidFill>
            <a:schemeClr val="tx1"/>
          </a:solidFill>
          <a:latin typeface="+mn-lt"/>
          <a:ea typeface="+mn-ea"/>
          <a:cs typeface="+mn-cs"/>
        </a:defRPr>
      </a:lvl3pPr>
      <a:lvl4pPr marL="2406026" algn="l" defTabSz="1604018" rtl="0" eaLnBrk="1" latinLnBrk="0" hangingPunct="1">
        <a:defRPr sz="3158" kern="1200">
          <a:solidFill>
            <a:schemeClr val="tx1"/>
          </a:solidFill>
          <a:latin typeface="+mn-lt"/>
          <a:ea typeface="+mn-ea"/>
          <a:cs typeface="+mn-cs"/>
        </a:defRPr>
      </a:lvl4pPr>
      <a:lvl5pPr marL="3208035" algn="l" defTabSz="1604018" rtl="0" eaLnBrk="1" latinLnBrk="0" hangingPunct="1">
        <a:defRPr sz="3158" kern="1200">
          <a:solidFill>
            <a:schemeClr val="tx1"/>
          </a:solidFill>
          <a:latin typeface="+mn-lt"/>
          <a:ea typeface="+mn-ea"/>
          <a:cs typeface="+mn-cs"/>
        </a:defRPr>
      </a:lvl5pPr>
      <a:lvl6pPr marL="4010044" algn="l" defTabSz="1604018" rtl="0" eaLnBrk="1" latinLnBrk="0" hangingPunct="1">
        <a:defRPr sz="3158" kern="1200">
          <a:solidFill>
            <a:schemeClr val="tx1"/>
          </a:solidFill>
          <a:latin typeface="+mn-lt"/>
          <a:ea typeface="+mn-ea"/>
          <a:cs typeface="+mn-cs"/>
        </a:defRPr>
      </a:lvl6pPr>
      <a:lvl7pPr marL="4812053" algn="l" defTabSz="1604018" rtl="0" eaLnBrk="1" latinLnBrk="0" hangingPunct="1">
        <a:defRPr sz="3158" kern="1200">
          <a:solidFill>
            <a:schemeClr val="tx1"/>
          </a:solidFill>
          <a:latin typeface="+mn-lt"/>
          <a:ea typeface="+mn-ea"/>
          <a:cs typeface="+mn-cs"/>
        </a:defRPr>
      </a:lvl7pPr>
      <a:lvl8pPr marL="5614062" algn="l" defTabSz="1604018" rtl="0" eaLnBrk="1" latinLnBrk="0" hangingPunct="1">
        <a:defRPr sz="3158" kern="1200">
          <a:solidFill>
            <a:schemeClr val="tx1"/>
          </a:solidFill>
          <a:latin typeface="+mn-lt"/>
          <a:ea typeface="+mn-ea"/>
          <a:cs typeface="+mn-cs"/>
        </a:defRPr>
      </a:lvl8pPr>
      <a:lvl9pPr marL="6416070" algn="l" defTabSz="1604018" rtl="0" eaLnBrk="1" latinLnBrk="0" hangingPunct="1">
        <a:defRPr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0312" y="1314451"/>
            <a:ext cx="4457631" cy="1323439"/>
          </a:xfrm>
          <a:prstGeom prst="rect">
            <a:avLst/>
          </a:prstGeom>
          <a:noFill/>
        </p:spPr>
        <p:txBody>
          <a:bodyPr wrap="none" rtlCol="0">
            <a:spAutoFit/>
          </a:bodyPr>
          <a:lstStyle/>
          <a:p>
            <a:r>
              <a:rPr lang="en-US" sz="8000" b="1" dirty="0" smtClean="0">
                <a:solidFill>
                  <a:schemeClr val="accent4">
                    <a:lumMod val="60000"/>
                    <a:lumOff val="40000"/>
                  </a:schemeClr>
                </a:solidFill>
              </a:rPr>
              <a:t>The Team</a:t>
            </a:r>
            <a:endParaRPr lang="en-US" sz="8000" b="1" dirty="0">
              <a:solidFill>
                <a:schemeClr val="accent4">
                  <a:lumMod val="60000"/>
                  <a:lumOff val="40000"/>
                </a:schemeClr>
              </a:solidFill>
            </a:endParaRPr>
          </a:p>
        </p:txBody>
      </p:sp>
      <p:sp>
        <p:nvSpPr>
          <p:cNvPr id="6" name="TextBox 5"/>
          <p:cNvSpPr txBox="1"/>
          <p:nvPr/>
        </p:nvSpPr>
        <p:spPr>
          <a:xfrm>
            <a:off x="900312" y="3546699"/>
            <a:ext cx="9002144" cy="2308324"/>
          </a:xfrm>
          <a:prstGeom prst="rect">
            <a:avLst/>
          </a:prstGeom>
          <a:noFill/>
        </p:spPr>
        <p:txBody>
          <a:bodyPr wrap="none" rtlCol="0">
            <a:spAutoFit/>
          </a:bodyPr>
          <a:lstStyle/>
          <a:p>
            <a:r>
              <a:rPr lang="en-US" sz="4800" dirty="0" smtClean="0">
                <a:latin typeface="Arial" panose="020B0604020202020204" pitchFamily="34" charset="0"/>
                <a:cs typeface="Arial" panose="020B0604020202020204" pitchFamily="34" charset="0"/>
              </a:rPr>
              <a:t>Tan Jun Long (151176T)</a:t>
            </a:r>
          </a:p>
          <a:p>
            <a:r>
              <a:rPr lang="en-US" sz="4800" dirty="0" smtClean="0">
                <a:latin typeface="Arial" panose="020B0604020202020204" pitchFamily="34" charset="0"/>
                <a:cs typeface="Arial" panose="020B0604020202020204" pitchFamily="34" charset="0"/>
              </a:rPr>
              <a:t>Chong Yan Qing (154466H)</a:t>
            </a:r>
          </a:p>
          <a:p>
            <a:r>
              <a:rPr lang="en-US" sz="4800" dirty="0" err="1" smtClean="0">
                <a:latin typeface="Arial" panose="020B0604020202020204" pitchFamily="34" charset="0"/>
                <a:cs typeface="Arial" panose="020B0604020202020204" pitchFamily="34" charset="0"/>
              </a:rPr>
              <a:t>Gan</a:t>
            </a:r>
            <a:r>
              <a:rPr lang="en-US" sz="4800" dirty="0" smtClean="0">
                <a:latin typeface="Arial" panose="020B0604020202020204" pitchFamily="34" charset="0"/>
                <a:cs typeface="Arial" panose="020B0604020202020204" pitchFamily="34" charset="0"/>
              </a:rPr>
              <a:t> Wan Tian Mabel (151477X)</a:t>
            </a:r>
            <a:endParaRPr lang="en-US" sz="4800" dirty="0">
              <a:latin typeface="Arial" panose="020B0604020202020204" pitchFamily="34" charset="0"/>
              <a:cs typeface="Arial" panose="020B0604020202020204" pitchFamily="34" charset="0"/>
            </a:endParaRPr>
          </a:p>
        </p:txBody>
      </p:sp>
      <p:sp>
        <p:nvSpPr>
          <p:cNvPr id="8" name="TextBox 7"/>
          <p:cNvSpPr txBox="1"/>
          <p:nvPr/>
        </p:nvSpPr>
        <p:spPr>
          <a:xfrm>
            <a:off x="900312" y="2637890"/>
            <a:ext cx="7560840" cy="830997"/>
          </a:xfrm>
          <a:prstGeom prst="rect">
            <a:avLst/>
          </a:prstGeom>
          <a:solidFill>
            <a:schemeClr val="accent5"/>
          </a:solidFill>
        </p:spPr>
        <p:txBody>
          <a:bodyPr wrap="square" rtlCol="0">
            <a:spAutoFit/>
          </a:bodyPr>
          <a:lstStyle/>
          <a:p>
            <a:r>
              <a:rPr lang="en-US" sz="4800" dirty="0" smtClean="0">
                <a:solidFill>
                  <a:schemeClr val="bg1">
                    <a:lumMod val="95000"/>
                    <a:lumOff val="5000"/>
                  </a:schemeClr>
                </a:solidFill>
                <a:latin typeface="Arial" panose="020B0604020202020204" pitchFamily="34" charset="0"/>
                <a:cs typeface="Arial" panose="020B0604020202020204" pitchFamily="34" charset="0"/>
              </a:rPr>
              <a:t>Aw Aun Yeow (152899E)</a:t>
            </a:r>
            <a:endParaRPr lang="en-US" sz="4800"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56" y="6643043"/>
            <a:ext cx="9406135" cy="6840760"/>
          </a:xfrm>
          <a:prstGeom prst="rect">
            <a:avLst/>
          </a:prstGeom>
        </p:spPr>
      </p:pic>
      <p:sp>
        <p:nvSpPr>
          <p:cNvPr id="11" name="TextBox 10"/>
          <p:cNvSpPr txBox="1"/>
          <p:nvPr/>
        </p:nvSpPr>
        <p:spPr>
          <a:xfrm>
            <a:off x="10189344" y="6677579"/>
            <a:ext cx="4347665" cy="1323439"/>
          </a:xfrm>
          <a:prstGeom prst="rect">
            <a:avLst/>
          </a:prstGeom>
          <a:noFill/>
        </p:spPr>
        <p:txBody>
          <a:bodyPr wrap="none" rtlCol="0">
            <a:spAutoFit/>
          </a:bodyPr>
          <a:lstStyle/>
          <a:p>
            <a:r>
              <a:rPr lang="en-US" sz="8000" b="1" dirty="0" smtClean="0">
                <a:solidFill>
                  <a:schemeClr val="accent4">
                    <a:lumMod val="60000"/>
                    <a:lumOff val="40000"/>
                  </a:schemeClr>
                </a:solidFill>
                <a:latin typeface="Arial" panose="020B0604020202020204" pitchFamily="34" charset="0"/>
                <a:cs typeface="Arial" panose="020B0604020202020204" pitchFamily="34" charset="0"/>
              </a:rPr>
              <a:t>The Idea</a:t>
            </a:r>
            <a:endParaRPr lang="en-US" sz="8000" b="1"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10543078" y="7999653"/>
            <a:ext cx="8712968" cy="8956298"/>
          </a:xfrm>
          <a:prstGeom prst="rect">
            <a:avLst/>
          </a:prstGeom>
          <a:noFill/>
        </p:spPr>
        <p:txBody>
          <a:bodyPr wrap="square" rtlCol="0">
            <a:spAutoFit/>
          </a:bodyPr>
          <a:lstStyle/>
          <a:p>
            <a:r>
              <a:rPr lang="en-US" sz="4800" dirty="0" smtClean="0">
                <a:latin typeface="Arial" panose="020B0604020202020204" pitchFamily="34" charset="0"/>
                <a:cs typeface="Arial" panose="020B0604020202020204" pitchFamily="34" charset="0"/>
              </a:rPr>
              <a:t>This dashboard shows 2 graphs which describes the percentage of students that might be affected by the various reasons that caused them to join NYPSIT, as well as the percentages of students from each gender group that are interested in working in the IT sector. The graph data is presented such that users will be able to view the data easily.</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9344" y="16957697"/>
            <a:ext cx="8937239" cy="4753057"/>
          </a:xfrm>
          <a:prstGeom prst="rect">
            <a:avLst/>
          </a:prstGeom>
        </p:spPr>
      </p:pic>
      <p:sp>
        <p:nvSpPr>
          <p:cNvPr id="15" name="TextBox 14"/>
          <p:cNvSpPr txBox="1"/>
          <p:nvPr/>
        </p:nvSpPr>
        <p:spPr>
          <a:xfrm>
            <a:off x="900311" y="14271823"/>
            <a:ext cx="8902079" cy="2308324"/>
          </a:xfrm>
          <a:prstGeom prst="rect">
            <a:avLst/>
          </a:prstGeom>
          <a:noFill/>
        </p:spPr>
        <p:txBody>
          <a:bodyPr wrap="square" rtlCol="0">
            <a:spAutoFit/>
          </a:bodyPr>
          <a:lstStyle/>
          <a:p>
            <a:r>
              <a:rPr lang="en-US" sz="7200" dirty="0" smtClean="0">
                <a:solidFill>
                  <a:schemeClr val="accent4">
                    <a:lumMod val="60000"/>
                    <a:lumOff val="40000"/>
                  </a:schemeClr>
                </a:solidFill>
                <a:latin typeface="Arial" panose="020B0604020202020204" pitchFamily="34" charset="0"/>
                <a:cs typeface="Arial" panose="020B0604020202020204" pitchFamily="34" charset="0"/>
              </a:rPr>
              <a:t>How were the ideas generated</a:t>
            </a:r>
            <a:endParaRPr lang="en-US" sz="72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16" name="TextBox 15"/>
          <p:cNvSpPr txBox="1"/>
          <p:nvPr/>
        </p:nvSpPr>
        <p:spPr>
          <a:xfrm>
            <a:off x="906903" y="16661125"/>
            <a:ext cx="8902079" cy="6863417"/>
          </a:xfrm>
          <a:prstGeom prst="rect">
            <a:avLst/>
          </a:prstGeom>
          <a:noFill/>
        </p:spPr>
        <p:txBody>
          <a:bodyPr wrap="square" rtlCol="0">
            <a:spAutoFit/>
          </a:bodyPr>
          <a:lstStyle/>
          <a:p>
            <a:r>
              <a:rPr lang="en-US" sz="4000" dirty="0" smtClean="0">
                <a:latin typeface="Arial" panose="020B0604020202020204" pitchFamily="34" charset="0"/>
                <a:cs typeface="Arial" panose="020B0604020202020204" pitchFamily="34" charset="0"/>
              </a:rPr>
              <a:t>Design thinking enables us to narrow down the suitable questions to ask the target audience, in this case the target audience is NYPSIT students, in order to get closer to achieving the challenge question. The ideas were mostly generated based on the survey questions that my group and I came up with. Moreover, My group and I  have  decided to design the UI similarly to material design.</a:t>
            </a:r>
            <a:endParaRPr lang="en-US" sz="4000"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3120" y="22440483"/>
            <a:ext cx="7416824" cy="4261382"/>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97983" y="2637890"/>
            <a:ext cx="4227304" cy="3170478"/>
          </a:xfrm>
          <a:prstGeom prst="rect">
            <a:avLst/>
          </a:prstGeom>
        </p:spPr>
      </p:pic>
    </p:spTree>
    <p:extLst>
      <p:ext uri="{BB962C8B-B14F-4D97-AF65-F5344CB8AC3E}">
        <p14:creationId xmlns:p14="http://schemas.microsoft.com/office/powerpoint/2010/main" val="411013188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291</TotalTime>
  <Words>171</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Corbel</vt:lpstr>
      <vt:lpstr>Depth</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 mh</dc:creator>
  <cp:lastModifiedBy>TAN JUN LONG</cp:lastModifiedBy>
  <cp:revision>32</cp:revision>
  <dcterms:created xsi:type="dcterms:W3CDTF">2014-03-14T02:10:24Z</dcterms:created>
  <dcterms:modified xsi:type="dcterms:W3CDTF">2016-02-06T02:48:12Z</dcterms:modified>
</cp:coreProperties>
</file>