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7" r:id="rId4"/>
    <p:sldId id="316" r:id="rId5"/>
    <p:sldId id="289" r:id="rId6"/>
    <p:sldId id="291" r:id="rId7"/>
    <p:sldId id="314" r:id="rId8"/>
    <p:sldId id="319" r:id="rId9"/>
    <p:sldId id="321" r:id="rId10"/>
    <p:sldId id="322" r:id="rId11"/>
    <p:sldId id="323" r:id="rId12"/>
    <p:sldId id="318" r:id="rId13"/>
    <p:sldId id="320" r:id="rId14"/>
    <p:sldId id="282" r:id="rId15"/>
    <p:sldId id="315" r:id="rId16"/>
    <p:sldId id="317" r:id="rId17"/>
    <p:sldId id="283" r:id="rId18"/>
    <p:sldId id="292" r:id="rId19"/>
    <p:sldId id="304" r:id="rId20"/>
    <p:sldId id="295" r:id="rId21"/>
    <p:sldId id="305" r:id="rId22"/>
    <p:sldId id="307" r:id="rId23"/>
    <p:sldId id="309" r:id="rId24"/>
    <p:sldId id="284" r:id="rId25"/>
    <p:sldId id="310" r:id="rId26"/>
    <p:sldId id="285" r:id="rId27"/>
  </p:sldIdLst>
  <p:sldSz cx="9144000" cy="514191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  <p15:guide id="3" pos="12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2C1"/>
    <a:srgbClr val="B2D138"/>
    <a:srgbClr val="F26434"/>
    <a:srgbClr val="19BAA9"/>
    <a:srgbClr val="108692"/>
    <a:srgbClr val="89A13D"/>
    <a:srgbClr val="E33F24"/>
    <a:srgbClr val="138F81"/>
    <a:srgbClr val="EEAF57"/>
    <a:srgbClr val="A4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2" autoAdjust="0"/>
    <p:restoredTop sz="93508" autoAdjust="0"/>
  </p:normalViewPr>
  <p:slideViewPr>
    <p:cSldViewPr showGuides="1">
      <p:cViewPr varScale="1">
        <p:scale>
          <a:sx n="133" d="100"/>
          <a:sy n="133" d="100"/>
        </p:scale>
        <p:origin x="208" y="568"/>
      </p:cViewPr>
      <p:guideLst>
        <p:guide orient="horz" pos="1619"/>
        <p:guide pos="2880"/>
        <p:guide pos="12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44898-C4BB-437C-9A8D-230A78619F8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F454-C1DB-447C-9EEC-A5F3AC4DF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8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51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68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5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3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96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60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6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72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5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41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3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9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9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5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1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5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5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7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0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0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0" name="图片 9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10" y="4676142"/>
            <a:ext cx="567422" cy="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4152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021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98967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7318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4445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05386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9960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00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733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1642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5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9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0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1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2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0B0F-957D-4B21-995C-671B925970B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5" r:id="rId14"/>
    <p:sldLayoutId id="2147483666" r:id="rId15"/>
    <p:sldLayoutId id="2147483669" r:id="rId16"/>
    <p:sldLayoutId id="2147483678" r:id="rId17"/>
    <p:sldLayoutId id="2147483679" r:id="rId18"/>
    <p:sldLayoutId id="2147483681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044"/>
            <a:ext cx="2448272" cy="2448272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148"/>
            <a:ext cx="1584176" cy="158417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084"/>
            <a:ext cx="438268" cy="438268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028"/>
            <a:ext cx="2376264" cy="2376264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0900"/>
            <a:ext cx="2387800" cy="238780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052"/>
            <a:ext cx="936104" cy="93610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5" y="4421832"/>
            <a:ext cx="1605507" cy="1605507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3411" y="2100808"/>
            <a:ext cx="47371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前端管理系统</a:t>
            </a:r>
            <a:r>
              <a:rPr lang="zh-CN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活动管理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2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8333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35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36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904" y="338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线上活动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21035"/>
            <a:ext cx="7420634" cy="38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904" y="338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活动配置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9764"/>
            <a:ext cx="8100392" cy="2183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544" y="3219028"/>
            <a:ext cx="756084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sz="1400" dirty="0" smtClean="0"/>
              <a:t>为了支持多域名，且域名可以灵活配置，添加些功能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sz="1400" dirty="0"/>
              <a:t>提供增删改查功能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sz="1400" dirty="0" err="1" smtClean="0"/>
              <a:t>oss</a:t>
            </a:r>
            <a:r>
              <a:rPr kumimoji="1" lang="zh-CN" altLang="en-US" sz="1400" dirty="0" smtClean="0"/>
              <a:t> 路径：会在</a:t>
            </a:r>
            <a:r>
              <a:rPr kumimoji="1" lang="en-US" altLang="zh-CN" sz="1400" dirty="0" err="1" smtClean="0"/>
              <a:t>oss</a:t>
            </a:r>
            <a:r>
              <a:rPr kumimoji="1" lang="zh-CN" altLang="en-US" sz="1400" dirty="0" smtClean="0"/>
              <a:t>上创建一个对应目录，同时</a:t>
            </a:r>
            <a:r>
              <a:rPr kumimoji="1" lang="en-US" altLang="zh-CN" sz="1400" dirty="0" err="1" smtClean="0"/>
              <a:t>nginx</a:t>
            </a:r>
            <a:r>
              <a:rPr kumimoji="1" lang="zh-CN" altLang="en-US" sz="1400" dirty="0" smtClean="0"/>
              <a:t>会配置相应代理转发请求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sz="1400" dirty="0" smtClean="0"/>
              <a:t>本地路径：在发布活动时，临时文件、静态、模板文件会先放到本地路径，再上传至</a:t>
            </a:r>
            <a:r>
              <a:rPr kumimoji="1" lang="en-US" altLang="zh-CN" sz="1400" dirty="0" err="1" smtClean="0"/>
              <a:t>oss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sz="1400" dirty="0" smtClean="0"/>
              <a:t>百度代码：不同活动，百度埋点代码可以在这里配置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sz="1400" dirty="0" smtClean="0"/>
              <a:t>安装包地址：</a:t>
            </a:r>
            <a:r>
              <a:rPr kumimoji="1" lang="en-US" altLang="zh-CN" sz="1400" dirty="0" smtClean="0"/>
              <a:t>app</a:t>
            </a:r>
            <a:r>
              <a:rPr kumimoji="1" lang="zh-CN" altLang="en-US" sz="1400" dirty="0" smtClean="0"/>
              <a:t>下载地址，同时支持</a:t>
            </a:r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个地址的配置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402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904" y="338708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1.2.2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cms</a:t>
            </a:r>
            <a:r>
              <a:rPr kumimoji="1" lang="en-US" altLang="zh-CN" dirty="0" smtClean="0"/>
              <a:t>-backend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07904" y="1058788"/>
            <a:ext cx="525658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express</a:t>
            </a:r>
            <a:r>
              <a:rPr kumimoji="1" lang="zh-CN" altLang="en-US" dirty="0" smtClean="0"/>
              <a:t> 构建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服务器；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dirty="0" smtClean="0"/>
              <a:t>功能：为</a:t>
            </a:r>
            <a:r>
              <a:rPr kumimoji="1" lang="en-US" altLang="zh-CN" dirty="0" err="1" smtClean="0"/>
              <a:t>cms</a:t>
            </a:r>
            <a:r>
              <a:rPr kumimoji="1" lang="en-US" altLang="zh-CN" dirty="0" smtClean="0"/>
              <a:t>-frontend</a:t>
            </a:r>
            <a:r>
              <a:rPr kumimoji="1" lang="zh-CN" altLang="en-US" dirty="0" smtClean="0"/>
              <a:t> 提供</a:t>
            </a:r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err="1" smtClean="0"/>
              <a:t>config</a:t>
            </a:r>
            <a:r>
              <a:rPr kumimoji="1" lang="zh-CN" altLang="en-US" dirty="0" smtClean="0"/>
              <a:t> 配置文件：</a:t>
            </a:r>
            <a:r>
              <a:rPr kumimoji="1" lang="zh-CN" altLang="en-US" sz="1400" dirty="0" smtClean="0"/>
              <a:t>日志、常量、缓存、路由等；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 提供对外接口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smtClean="0"/>
              <a:t>handler</a:t>
            </a:r>
            <a:r>
              <a:rPr kumimoji="1" lang="zh-CN" altLang="en-US" dirty="0" smtClean="0"/>
              <a:t> 处理权限，异常，添加软连等；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smtClean="0"/>
              <a:t>lib</a:t>
            </a:r>
            <a:r>
              <a:rPr kumimoji="1" lang="zh-CN" altLang="en-US" dirty="0" smtClean="0"/>
              <a:t> 系统用到类库：</a:t>
            </a:r>
            <a:r>
              <a:rPr kumimoji="1" lang="en-US" altLang="zh-CN" sz="1400" dirty="0" err="1" smtClean="0"/>
              <a:t>mysql</a:t>
            </a:r>
            <a:r>
              <a:rPr kumimoji="1" lang="zh-CN" altLang="en-US" sz="1400" dirty="0" smtClean="0"/>
              <a:t>封装，</a:t>
            </a:r>
            <a:r>
              <a:rPr kumimoji="1" lang="en-US" altLang="zh-CN" sz="1400" dirty="0" err="1" smtClean="0"/>
              <a:t>oss</a:t>
            </a:r>
            <a:r>
              <a:rPr kumimoji="1" lang="zh-CN" altLang="en-US" sz="1400" dirty="0" smtClean="0"/>
              <a:t>操作，日志等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数据库结构映射及部分数据逻辑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smtClean="0"/>
              <a:t>services</a:t>
            </a:r>
            <a:r>
              <a:rPr kumimoji="1" lang="zh-CN" altLang="en-US" dirty="0" smtClean="0"/>
              <a:t>：对数据操作的封装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smtClean="0"/>
              <a:t>themes:</a:t>
            </a:r>
            <a:r>
              <a:rPr kumimoji="1" lang="zh-CN" altLang="en-US" dirty="0" smtClean="0"/>
              <a:t> 模板、样式类文件：</a:t>
            </a:r>
            <a:r>
              <a:rPr kumimoji="1" lang="zh-CN" altLang="en-US" sz="1400" dirty="0" smtClean="0"/>
              <a:t>活动，</a:t>
            </a:r>
            <a:r>
              <a:rPr kumimoji="1" lang="en-US" altLang="zh-CN" sz="1400" dirty="0" err="1" smtClean="0"/>
              <a:t>cms</a:t>
            </a:r>
            <a:r>
              <a:rPr kumimoji="1" lang="zh-CN" altLang="en-US" sz="1400" dirty="0" smtClean="0"/>
              <a:t>，合同母板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smtClean="0"/>
              <a:t>temp</a:t>
            </a:r>
            <a:r>
              <a:rPr kumimoji="1" lang="zh-CN" altLang="en-US" dirty="0" smtClean="0"/>
              <a:t>目录临时存放系统资源：如图片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通过软连到指定目录，防止程序重新发布文件丢失</a:t>
            </a:r>
            <a:endParaRPr kumimoji="1" lang="en-US" altLang="zh-CN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 本地静态化文件存放目录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8788"/>
            <a:ext cx="3409461" cy="36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904" y="338708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1.2.3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activity-</a:t>
            </a:r>
            <a:r>
              <a:rPr kumimoji="1" lang="en-US" altLang="zh-CN" dirty="0" err="1" smtClean="0"/>
              <a:t>tpl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691680" y="1002516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err="1" smtClean="0"/>
              <a:t>gulp+express+nunjucks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gulp</a:t>
            </a:r>
            <a:r>
              <a:rPr kumimoji="1" lang="zh-CN" altLang="en-US" dirty="0" smtClean="0"/>
              <a:t> 起服务，编译代码，</a:t>
            </a:r>
            <a:r>
              <a:rPr kumimoji="1" lang="en-US" altLang="zh-CN" dirty="0" err="1" smtClean="0"/>
              <a:t>nunjucks</a:t>
            </a:r>
            <a:r>
              <a:rPr kumimoji="1" lang="zh-CN" altLang="en-US" dirty="0" smtClean="0"/>
              <a:t> 模板引擎，组装各个组件</a:t>
            </a:r>
            <a:endParaRPr kumimoji="1" lang="en-US" altLang="zh-CN" dirty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err="1" smtClean="0"/>
              <a:t>server.js</a:t>
            </a:r>
            <a:r>
              <a:rPr kumimoji="1" lang="zh-CN" altLang="en-US" dirty="0" smtClean="0"/>
              <a:t> 起服务；</a:t>
            </a:r>
            <a:r>
              <a:rPr kumimoji="1" lang="en-US" altLang="zh-CN" dirty="0" err="1" smtClean="0"/>
              <a:t>routers.js</a:t>
            </a:r>
            <a:r>
              <a:rPr kumimoji="1" lang="zh-CN" altLang="en-US" dirty="0" smtClean="0"/>
              <a:t> 页面路由；</a:t>
            </a:r>
            <a:r>
              <a:rPr kumimoji="1" lang="en-US" altLang="zh-CN" dirty="0" err="1" smtClean="0"/>
              <a:t>app.js</a:t>
            </a:r>
            <a:r>
              <a:rPr kumimoji="1" lang="zh-CN" altLang="en-US" dirty="0" smtClean="0"/>
              <a:t> 程序入口文件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err="1" smtClean="0"/>
              <a:t>filter.js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nunjucks</a:t>
            </a:r>
            <a:r>
              <a:rPr kumimoji="1" lang="zh-CN" altLang="en-US" dirty="0" smtClean="0"/>
              <a:t> 模板过滤器，解析模板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  模板数据，数据内容为</a:t>
            </a:r>
            <a:r>
              <a:rPr kumimoji="1" lang="en-US" altLang="zh-CN" dirty="0" err="1" smtClean="0"/>
              <a:t>cms</a:t>
            </a:r>
            <a:r>
              <a:rPr kumimoji="1" lang="zh-CN" altLang="en-US" dirty="0" smtClean="0"/>
              <a:t>系统生成的模板文件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格式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smtClean="0"/>
              <a:t>components:</a:t>
            </a:r>
            <a:r>
              <a:rPr kumimoji="1" lang="zh-CN" altLang="en-US" dirty="0" smtClean="0"/>
              <a:t> 活动组件，每个文件夹为一个组件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dirty="0" smtClean="0"/>
              <a:t>活动会根据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数据，动态加载不同组件渲染活动页面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gulp</a:t>
            </a:r>
            <a:r>
              <a:rPr kumimoji="1" lang="zh-CN" altLang="en-US" dirty="0" smtClean="0"/>
              <a:t>命令，将各组件编译，发布到</a:t>
            </a:r>
            <a:r>
              <a:rPr kumimoji="1" lang="en-US" altLang="zh-CN" dirty="0" err="1" smtClean="0"/>
              <a:t>dist</a:t>
            </a:r>
            <a:r>
              <a:rPr kumimoji="1" lang="zh-CN" altLang="en-US" dirty="0" smtClean="0"/>
              <a:t>目录，并生成组件</a:t>
            </a:r>
            <a:r>
              <a:rPr kumimoji="1" lang="en-US" altLang="zh-CN" dirty="0" smtClean="0"/>
              <a:t>zip</a:t>
            </a:r>
            <a:r>
              <a:rPr kumimoji="1" lang="zh-CN" altLang="en-US" dirty="0" smtClean="0"/>
              <a:t>包，用于上传到</a:t>
            </a:r>
            <a:r>
              <a:rPr kumimoji="1" lang="en-US" altLang="zh-CN" dirty="0" err="1" smtClean="0"/>
              <a:t>cms</a:t>
            </a:r>
            <a:r>
              <a:rPr kumimoji="1" lang="zh-CN" altLang="en-US" dirty="0" smtClean="0"/>
              <a:t>系统组件管理中。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err="1" smtClean="0"/>
              <a:t>tpl</a:t>
            </a:r>
            <a:r>
              <a:rPr kumimoji="1" lang="zh-CN" altLang="en-US" dirty="0" smtClean="0"/>
              <a:t>最终产出组件</a:t>
            </a:r>
            <a:r>
              <a:rPr kumimoji="1" lang="en-US" altLang="zh-CN" dirty="0" smtClean="0"/>
              <a:t>zip</a:t>
            </a:r>
            <a:r>
              <a:rPr kumimoji="1" lang="zh-CN" altLang="en-US" dirty="0" smtClean="0"/>
              <a:t>包，之后与活动再无关联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6780"/>
            <a:ext cx="131217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E33F24"/>
              </a:gs>
              <a:gs pos="30000">
                <a:srgbClr val="F26434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E33F24"/>
                </a:gs>
                <a:gs pos="100000">
                  <a:srgbClr val="F26434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9992" y="1942882"/>
            <a:ext cx="2160240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</a:rPr>
              <a:t>界面操作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8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70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71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  <p:bldP spid="20" grpId="0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  <p:bldP spid="20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90E56B9-17F8-45C9-9D50-5CB37366CC9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84"/>
            <a:ext cx="9144000" cy="4770342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 flipV="1">
            <a:off x="755576" y="1202804"/>
            <a:ext cx="1296144" cy="57606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  <a:effectLst>
            <a:outerShdw blurRad="50800" dist="38100" dir="16200000" sx="107000" sy="107000" algn="tl" rotWithShape="0">
              <a:srgbClr val="800000">
                <a:alpha val="40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39752" y="914772"/>
            <a:ext cx="24929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菜单管理、权限管理等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755576" y="1778868"/>
            <a:ext cx="2016224" cy="28803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  <a:effectLst>
            <a:outerShdw blurRad="50800" dist="38100" dir="16200000" sx="107000" sy="107000" algn="tl" rotWithShape="0">
              <a:srgbClr val="800000">
                <a:alpha val="40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57096" y="1562844"/>
            <a:ext cx="2723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配合官网</a:t>
            </a:r>
            <a:r>
              <a:rPr kumimoji="1" lang="zh-CN" altLang="en-US" dirty="0" smtClean="0">
                <a:solidFill>
                  <a:srgbClr val="FF0000"/>
                </a:solidFill>
              </a:rPr>
              <a:t>问答部分的更新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755576" y="2426940"/>
            <a:ext cx="1512168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  <a:effectLst>
            <a:outerShdw blurRad="50800" dist="38100" dir="16200000" sx="107000" sy="107000" algn="tl" rotWithShape="0">
              <a:srgbClr val="800000">
                <a:alpha val="40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83768" y="2210916"/>
            <a:ext cx="30187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生成公司相关合同的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vm</a:t>
            </a:r>
            <a:r>
              <a:rPr kumimoji="1" lang="zh-CN" altLang="en-US" dirty="0" smtClean="0">
                <a:solidFill>
                  <a:srgbClr val="FF0000"/>
                </a:solidFill>
              </a:rPr>
              <a:t>模板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755576" y="2714972"/>
            <a:ext cx="2664296" cy="21602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  <a:effectLst>
            <a:outerShdw blurRad="50800" dist="38100" dir="16200000" sx="107000" sy="107000" algn="tl" rotWithShape="0">
              <a:srgbClr val="800000">
                <a:alpha val="40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779912" y="2714972"/>
            <a:ext cx="31677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上传图片，用于生成图片链接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755576" y="3075012"/>
            <a:ext cx="1728192" cy="64807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  <a:effectLst>
            <a:outerShdw blurRad="50800" dist="38100" dir="16200000" sx="107000" sy="107000" algn="tl" rotWithShape="0">
              <a:srgbClr val="800000">
                <a:alpha val="40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71800" y="3569776"/>
            <a:ext cx="44486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生成线上运营活动（运营同学自给自足）</a:t>
            </a:r>
            <a:endParaRPr kumimoji="1" lang="en-US" altLang="zh-C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63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11" grpId="0" animBg="1"/>
      <p:bldP spid="14" grpId="0" animBg="1"/>
      <p:bldP spid="22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636458" y="1914172"/>
            <a:ext cx="18389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实际操作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26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99992" y="2569582"/>
            <a:ext cx="3600400" cy="57708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宋体" charset="-122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sp>
        <p:nvSpPr>
          <p:cNvPr id="19" name="矩形 18"/>
          <p:cNvSpPr/>
          <p:nvPr/>
        </p:nvSpPr>
        <p:spPr>
          <a:xfrm>
            <a:off x="4499992" y="1942882"/>
            <a:ext cx="2160240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此处添加标题文本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</a:rPr>
              <a:t>Insert Header Topic Here</a:t>
            </a: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89A13D"/>
              </a:gs>
              <a:gs pos="30000">
                <a:srgbClr val="B2D138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89A13D"/>
                </a:gs>
                <a:gs pos="100000">
                  <a:srgbClr val="B2D138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38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58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604137" y="1470098"/>
            <a:ext cx="1434261" cy="2200787"/>
          </a:xfrm>
          <a:custGeom>
            <a:avLst/>
            <a:gdLst>
              <a:gd name="T0" fmla="*/ 2409 w 2411"/>
              <a:gd name="T1" fmla="*/ 2400 h 3698"/>
              <a:gd name="T2" fmla="*/ 2399 w 2411"/>
              <a:gd name="T3" fmla="*/ 2214 h 3698"/>
              <a:gd name="T4" fmla="*/ 2373 w 2411"/>
              <a:gd name="T5" fmla="*/ 2032 h 3698"/>
              <a:gd name="T6" fmla="*/ 2335 w 2411"/>
              <a:gd name="T7" fmla="*/ 1855 h 3698"/>
              <a:gd name="T8" fmla="*/ 2284 w 2411"/>
              <a:gd name="T9" fmla="*/ 1683 h 3698"/>
              <a:gd name="T10" fmla="*/ 2222 w 2411"/>
              <a:gd name="T11" fmla="*/ 1515 h 3698"/>
              <a:gd name="T12" fmla="*/ 2149 w 2411"/>
              <a:gd name="T13" fmla="*/ 1355 h 3698"/>
              <a:gd name="T14" fmla="*/ 2063 w 2411"/>
              <a:gd name="T15" fmla="*/ 1199 h 3698"/>
              <a:gd name="T16" fmla="*/ 1967 w 2411"/>
              <a:gd name="T17" fmla="*/ 1053 h 3698"/>
              <a:gd name="T18" fmla="*/ 1862 w 2411"/>
              <a:gd name="T19" fmla="*/ 912 h 3698"/>
              <a:gd name="T20" fmla="*/ 1747 w 2411"/>
              <a:gd name="T21" fmla="*/ 780 h 3698"/>
              <a:gd name="T22" fmla="*/ 1622 w 2411"/>
              <a:gd name="T23" fmla="*/ 656 h 3698"/>
              <a:gd name="T24" fmla="*/ 1491 w 2411"/>
              <a:gd name="T25" fmla="*/ 542 h 3698"/>
              <a:gd name="T26" fmla="*/ 1351 w 2411"/>
              <a:gd name="T27" fmla="*/ 438 h 3698"/>
              <a:gd name="T28" fmla="*/ 1203 w 2411"/>
              <a:gd name="T29" fmla="*/ 342 h 3698"/>
              <a:gd name="T30" fmla="*/ 1047 w 2411"/>
              <a:gd name="T31" fmla="*/ 258 h 3698"/>
              <a:gd name="T32" fmla="*/ 887 w 2411"/>
              <a:gd name="T33" fmla="*/ 185 h 3698"/>
              <a:gd name="T34" fmla="*/ 719 w 2411"/>
              <a:gd name="T35" fmla="*/ 122 h 3698"/>
              <a:gd name="T36" fmla="*/ 547 w 2411"/>
              <a:gd name="T37" fmla="*/ 72 h 3698"/>
              <a:gd name="T38" fmla="*/ 368 w 2411"/>
              <a:gd name="T39" fmla="*/ 35 h 3698"/>
              <a:gd name="T40" fmla="*/ 187 w 2411"/>
              <a:gd name="T41" fmla="*/ 11 h 3698"/>
              <a:gd name="T42" fmla="*/ 0 w 2411"/>
              <a:gd name="T43" fmla="*/ 0 h 3698"/>
              <a:gd name="T44" fmla="*/ 13 w 2411"/>
              <a:gd name="T45" fmla="*/ 558 h 3698"/>
              <a:gd name="T46" fmla="*/ 154 w 2411"/>
              <a:gd name="T47" fmla="*/ 568 h 3698"/>
              <a:gd name="T48" fmla="*/ 293 w 2411"/>
              <a:gd name="T49" fmla="*/ 587 h 3698"/>
              <a:gd name="T50" fmla="*/ 429 w 2411"/>
              <a:gd name="T51" fmla="*/ 618 h 3698"/>
              <a:gd name="T52" fmla="*/ 562 w 2411"/>
              <a:gd name="T53" fmla="*/ 658 h 3698"/>
              <a:gd name="T54" fmla="*/ 690 w 2411"/>
              <a:gd name="T55" fmla="*/ 706 h 3698"/>
              <a:gd name="T56" fmla="*/ 814 w 2411"/>
              <a:gd name="T57" fmla="*/ 764 h 3698"/>
              <a:gd name="T58" fmla="*/ 931 w 2411"/>
              <a:gd name="T59" fmla="*/ 830 h 3698"/>
              <a:gd name="T60" fmla="*/ 1044 w 2411"/>
              <a:gd name="T61" fmla="*/ 903 h 3698"/>
              <a:gd name="T62" fmla="*/ 1151 w 2411"/>
              <a:gd name="T63" fmla="*/ 986 h 3698"/>
              <a:gd name="T64" fmla="*/ 1253 w 2411"/>
              <a:gd name="T65" fmla="*/ 1074 h 3698"/>
              <a:gd name="T66" fmla="*/ 1348 w 2411"/>
              <a:gd name="T67" fmla="*/ 1169 h 3698"/>
              <a:gd name="T68" fmla="*/ 1435 w 2411"/>
              <a:gd name="T69" fmla="*/ 1271 h 3698"/>
              <a:gd name="T70" fmla="*/ 1515 w 2411"/>
              <a:gd name="T71" fmla="*/ 1379 h 3698"/>
              <a:gd name="T72" fmla="*/ 1589 w 2411"/>
              <a:gd name="T73" fmla="*/ 1492 h 3698"/>
              <a:gd name="T74" fmla="*/ 1653 w 2411"/>
              <a:gd name="T75" fmla="*/ 1611 h 3698"/>
              <a:gd name="T76" fmla="*/ 1709 w 2411"/>
              <a:gd name="T77" fmla="*/ 1735 h 3698"/>
              <a:gd name="T78" fmla="*/ 1756 w 2411"/>
              <a:gd name="T79" fmla="*/ 1863 h 3698"/>
              <a:gd name="T80" fmla="*/ 1796 w 2411"/>
              <a:gd name="T81" fmla="*/ 1996 h 3698"/>
              <a:gd name="T82" fmla="*/ 1825 w 2411"/>
              <a:gd name="T83" fmla="*/ 2131 h 3698"/>
              <a:gd name="T84" fmla="*/ 1843 w 2411"/>
              <a:gd name="T85" fmla="*/ 2272 h 3698"/>
              <a:gd name="T86" fmla="*/ 1853 w 2411"/>
              <a:gd name="T87" fmla="*/ 2415 h 3698"/>
              <a:gd name="T88" fmla="*/ 1853 w 2411"/>
              <a:gd name="T89" fmla="*/ 2523 h 3698"/>
              <a:gd name="T90" fmla="*/ 1839 w 2411"/>
              <a:gd name="T91" fmla="*/ 2702 h 3698"/>
              <a:gd name="T92" fmla="*/ 1808 w 2411"/>
              <a:gd name="T93" fmla="*/ 2874 h 3698"/>
              <a:gd name="T94" fmla="*/ 1764 w 2411"/>
              <a:gd name="T95" fmla="*/ 3042 h 3698"/>
              <a:gd name="T96" fmla="*/ 1705 w 2411"/>
              <a:gd name="T97" fmla="*/ 3204 h 3698"/>
              <a:gd name="T98" fmla="*/ 1630 w 2411"/>
              <a:gd name="T99" fmla="*/ 3358 h 3698"/>
              <a:gd name="T100" fmla="*/ 2229 w 2411"/>
              <a:gd name="T101" fmla="*/ 3690 h 3698"/>
              <a:gd name="T102" fmla="*/ 2152 w 2411"/>
              <a:gd name="T103" fmla="*/ 3562 h 3698"/>
              <a:gd name="T104" fmla="*/ 2243 w 2411"/>
              <a:gd name="T105" fmla="*/ 3359 h 3698"/>
              <a:gd name="T106" fmla="*/ 2315 w 2411"/>
              <a:gd name="T107" fmla="*/ 3146 h 3698"/>
              <a:gd name="T108" fmla="*/ 2367 w 2411"/>
              <a:gd name="T109" fmla="*/ 2925 h 3698"/>
              <a:gd name="T110" fmla="*/ 2400 w 2411"/>
              <a:gd name="T111" fmla="*/ 2697 h 3698"/>
              <a:gd name="T112" fmla="*/ 2411 w 2411"/>
              <a:gd name="T113" fmla="*/ 2462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11" h="3698">
                <a:moveTo>
                  <a:pt x="2411" y="2462"/>
                </a:moveTo>
                <a:lnTo>
                  <a:pt x="2411" y="2462"/>
                </a:lnTo>
                <a:lnTo>
                  <a:pt x="2409" y="2400"/>
                </a:lnTo>
                <a:lnTo>
                  <a:pt x="2408" y="2337"/>
                </a:lnTo>
                <a:lnTo>
                  <a:pt x="2403" y="2275"/>
                </a:lnTo>
                <a:lnTo>
                  <a:pt x="2399" y="2214"/>
                </a:lnTo>
                <a:lnTo>
                  <a:pt x="2391" y="2153"/>
                </a:lnTo>
                <a:lnTo>
                  <a:pt x="2384" y="2092"/>
                </a:lnTo>
                <a:lnTo>
                  <a:pt x="2373" y="2032"/>
                </a:lnTo>
                <a:lnTo>
                  <a:pt x="2362" y="1973"/>
                </a:lnTo>
                <a:lnTo>
                  <a:pt x="2350" y="1913"/>
                </a:lnTo>
                <a:lnTo>
                  <a:pt x="2335" y="1855"/>
                </a:lnTo>
                <a:lnTo>
                  <a:pt x="2319" y="1797"/>
                </a:lnTo>
                <a:lnTo>
                  <a:pt x="2303" y="1739"/>
                </a:lnTo>
                <a:lnTo>
                  <a:pt x="2284" y="1683"/>
                </a:lnTo>
                <a:lnTo>
                  <a:pt x="2265" y="1626"/>
                </a:lnTo>
                <a:lnTo>
                  <a:pt x="2245" y="1570"/>
                </a:lnTo>
                <a:lnTo>
                  <a:pt x="2222" y="1515"/>
                </a:lnTo>
                <a:lnTo>
                  <a:pt x="2199" y="1462"/>
                </a:lnTo>
                <a:lnTo>
                  <a:pt x="2175" y="1407"/>
                </a:lnTo>
                <a:lnTo>
                  <a:pt x="2149" y="1355"/>
                </a:lnTo>
                <a:lnTo>
                  <a:pt x="2121" y="1301"/>
                </a:lnTo>
                <a:lnTo>
                  <a:pt x="2092" y="1251"/>
                </a:lnTo>
                <a:lnTo>
                  <a:pt x="2063" y="1199"/>
                </a:lnTo>
                <a:lnTo>
                  <a:pt x="2033" y="1150"/>
                </a:lnTo>
                <a:lnTo>
                  <a:pt x="2001" y="1100"/>
                </a:lnTo>
                <a:lnTo>
                  <a:pt x="1967" y="1053"/>
                </a:lnTo>
                <a:lnTo>
                  <a:pt x="1933" y="1005"/>
                </a:lnTo>
                <a:lnTo>
                  <a:pt x="1898" y="958"/>
                </a:lnTo>
                <a:lnTo>
                  <a:pt x="1862" y="912"/>
                </a:lnTo>
                <a:lnTo>
                  <a:pt x="1825" y="868"/>
                </a:lnTo>
                <a:lnTo>
                  <a:pt x="1787" y="824"/>
                </a:lnTo>
                <a:lnTo>
                  <a:pt x="1747" y="780"/>
                </a:lnTo>
                <a:lnTo>
                  <a:pt x="1706" y="738"/>
                </a:lnTo>
                <a:lnTo>
                  <a:pt x="1665" y="697"/>
                </a:lnTo>
                <a:lnTo>
                  <a:pt x="1622" y="656"/>
                </a:lnTo>
                <a:lnTo>
                  <a:pt x="1579" y="618"/>
                </a:lnTo>
                <a:lnTo>
                  <a:pt x="1535" y="580"/>
                </a:lnTo>
                <a:lnTo>
                  <a:pt x="1491" y="542"/>
                </a:lnTo>
                <a:lnTo>
                  <a:pt x="1445" y="507"/>
                </a:lnTo>
                <a:lnTo>
                  <a:pt x="1398" y="472"/>
                </a:lnTo>
                <a:lnTo>
                  <a:pt x="1351" y="438"/>
                </a:lnTo>
                <a:lnTo>
                  <a:pt x="1302" y="404"/>
                </a:lnTo>
                <a:lnTo>
                  <a:pt x="1253" y="372"/>
                </a:lnTo>
                <a:lnTo>
                  <a:pt x="1203" y="342"/>
                </a:lnTo>
                <a:lnTo>
                  <a:pt x="1151" y="313"/>
                </a:lnTo>
                <a:lnTo>
                  <a:pt x="1100" y="285"/>
                </a:lnTo>
                <a:lnTo>
                  <a:pt x="1047" y="258"/>
                </a:lnTo>
                <a:lnTo>
                  <a:pt x="994" y="232"/>
                </a:lnTo>
                <a:lnTo>
                  <a:pt x="940" y="208"/>
                </a:lnTo>
                <a:lnTo>
                  <a:pt x="887" y="185"/>
                </a:lnTo>
                <a:lnTo>
                  <a:pt x="830" y="162"/>
                </a:lnTo>
                <a:lnTo>
                  <a:pt x="775" y="142"/>
                </a:lnTo>
                <a:lnTo>
                  <a:pt x="719" y="122"/>
                </a:lnTo>
                <a:lnTo>
                  <a:pt x="663" y="104"/>
                </a:lnTo>
                <a:lnTo>
                  <a:pt x="605" y="87"/>
                </a:lnTo>
                <a:lnTo>
                  <a:pt x="547" y="72"/>
                </a:lnTo>
                <a:lnTo>
                  <a:pt x="487" y="58"/>
                </a:lnTo>
                <a:lnTo>
                  <a:pt x="428" y="46"/>
                </a:lnTo>
                <a:lnTo>
                  <a:pt x="368" y="35"/>
                </a:lnTo>
                <a:lnTo>
                  <a:pt x="309" y="26"/>
                </a:lnTo>
                <a:lnTo>
                  <a:pt x="248" y="17"/>
                </a:lnTo>
                <a:lnTo>
                  <a:pt x="187" y="11"/>
                </a:lnTo>
                <a:lnTo>
                  <a:pt x="124" y="5"/>
                </a:lnTo>
                <a:lnTo>
                  <a:pt x="63" y="2"/>
                </a:lnTo>
                <a:lnTo>
                  <a:pt x="0" y="0"/>
                </a:lnTo>
                <a:lnTo>
                  <a:pt x="167" y="295"/>
                </a:lnTo>
                <a:lnTo>
                  <a:pt x="13" y="558"/>
                </a:lnTo>
                <a:lnTo>
                  <a:pt x="13" y="558"/>
                </a:lnTo>
                <a:lnTo>
                  <a:pt x="60" y="560"/>
                </a:lnTo>
                <a:lnTo>
                  <a:pt x="107" y="563"/>
                </a:lnTo>
                <a:lnTo>
                  <a:pt x="154" y="568"/>
                </a:lnTo>
                <a:lnTo>
                  <a:pt x="202" y="574"/>
                </a:lnTo>
                <a:lnTo>
                  <a:pt x="248" y="580"/>
                </a:lnTo>
                <a:lnTo>
                  <a:pt x="293" y="587"/>
                </a:lnTo>
                <a:lnTo>
                  <a:pt x="339" y="597"/>
                </a:lnTo>
                <a:lnTo>
                  <a:pt x="385" y="607"/>
                </a:lnTo>
                <a:lnTo>
                  <a:pt x="429" y="618"/>
                </a:lnTo>
                <a:lnTo>
                  <a:pt x="475" y="630"/>
                </a:lnTo>
                <a:lnTo>
                  <a:pt x="518" y="644"/>
                </a:lnTo>
                <a:lnTo>
                  <a:pt x="562" y="658"/>
                </a:lnTo>
                <a:lnTo>
                  <a:pt x="605" y="673"/>
                </a:lnTo>
                <a:lnTo>
                  <a:pt x="647" y="690"/>
                </a:lnTo>
                <a:lnTo>
                  <a:pt x="690" y="706"/>
                </a:lnTo>
                <a:lnTo>
                  <a:pt x="731" y="725"/>
                </a:lnTo>
                <a:lnTo>
                  <a:pt x="772" y="745"/>
                </a:lnTo>
                <a:lnTo>
                  <a:pt x="814" y="764"/>
                </a:lnTo>
                <a:lnTo>
                  <a:pt x="853" y="786"/>
                </a:lnTo>
                <a:lnTo>
                  <a:pt x="893" y="807"/>
                </a:lnTo>
                <a:lnTo>
                  <a:pt x="931" y="830"/>
                </a:lnTo>
                <a:lnTo>
                  <a:pt x="969" y="854"/>
                </a:lnTo>
                <a:lnTo>
                  <a:pt x="1007" y="879"/>
                </a:lnTo>
                <a:lnTo>
                  <a:pt x="1044" y="903"/>
                </a:lnTo>
                <a:lnTo>
                  <a:pt x="1081" y="931"/>
                </a:lnTo>
                <a:lnTo>
                  <a:pt x="1116" y="957"/>
                </a:lnTo>
                <a:lnTo>
                  <a:pt x="1151" y="986"/>
                </a:lnTo>
                <a:lnTo>
                  <a:pt x="1186" y="1013"/>
                </a:lnTo>
                <a:lnTo>
                  <a:pt x="1219" y="1044"/>
                </a:lnTo>
                <a:lnTo>
                  <a:pt x="1253" y="1074"/>
                </a:lnTo>
                <a:lnTo>
                  <a:pt x="1285" y="1105"/>
                </a:lnTo>
                <a:lnTo>
                  <a:pt x="1316" y="1137"/>
                </a:lnTo>
                <a:lnTo>
                  <a:pt x="1348" y="1169"/>
                </a:lnTo>
                <a:lnTo>
                  <a:pt x="1377" y="1202"/>
                </a:lnTo>
                <a:lnTo>
                  <a:pt x="1406" y="1236"/>
                </a:lnTo>
                <a:lnTo>
                  <a:pt x="1435" y="1271"/>
                </a:lnTo>
                <a:lnTo>
                  <a:pt x="1462" y="1306"/>
                </a:lnTo>
                <a:lnTo>
                  <a:pt x="1489" y="1343"/>
                </a:lnTo>
                <a:lnTo>
                  <a:pt x="1515" y="1379"/>
                </a:lnTo>
                <a:lnTo>
                  <a:pt x="1540" y="1416"/>
                </a:lnTo>
                <a:lnTo>
                  <a:pt x="1564" y="1454"/>
                </a:lnTo>
                <a:lnTo>
                  <a:pt x="1589" y="1492"/>
                </a:lnTo>
                <a:lnTo>
                  <a:pt x="1610" y="1532"/>
                </a:lnTo>
                <a:lnTo>
                  <a:pt x="1633" y="1571"/>
                </a:lnTo>
                <a:lnTo>
                  <a:pt x="1653" y="1611"/>
                </a:lnTo>
                <a:lnTo>
                  <a:pt x="1673" y="1652"/>
                </a:lnTo>
                <a:lnTo>
                  <a:pt x="1691" y="1693"/>
                </a:lnTo>
                <a:lnTo>
                  <a:pt x="1709" y="1735"/>
                </a:lnTo>
                <a:lnTo>
                  <a:pt x="1726" y="1777"/>
                </a:lnTo>
                <a:lnTo>
                  <a:pt x="1743" y="1820"/>
                </a:lnTo>
                <a:lnTo>
                  <a:pt x="1756" y="1863"/>
                </a:lnTo>
                <a:lnTo>
                  <a:pt x="1772" y="1907"/>
                </a:lnTo>
                <a:lnTo>
                  <a:pt x="1784" y="1951"/>
                </a:lnTo>
                <a:lnTo>
                  <a:pt x="1796" y="1996"/>
                </a:lnTo>
                <a:lnTo>
                  <a:pt x="1807" y="2041"/>
                </a:lnTo>
                <a:lnTo>
                  <a:pt x="1816" y="2086"/>
                </a:lnTo>
                <a:lnTo>
                  <a:pt x="1825" y="2131"/>
                </a:lnTo>
                <a:lnTo>
                  <a:pt x="1833" y="2179"/>
                </a:lnTo>
                <a:lnTo>
                  <a:pt x="1839" y="2224"/>
                </a:lnTo>
                <a:lnTo>
                  <a:pt x="1843" y="2272"/>
                </a:lnTo>
                <a:lnTo>
                  <a:pt x="1848" y="2319"/>
                </a:lnTo>
                <a:lnTo>
                  <a:pt x="1851" y="2366"/>
                </a:lnTo>
                <a:lnTo>
                  <a:pt x="1853" y="2415"/>
                </a:lnTo>
                <a:lnTo>
                  <a:pt x="1853" y="2462"/>
                </a:lnTo>
                <a:lnTo>
                  <a:pt x="1853" y="2462"/>
                </a:lnTo>
                <a:lnTo>
                  <a:pt x="1853" y="2523"/>
                </a:lnTo>
                <a:lnTo>
                  <a:pt x="1850" y="2583"/>
                </a:lnTo>
                <a:lnTo>
                  <a:pt x="1845" y="2642"/>
                </a:lnTo>
                <a:lnTo>
                  <a:pt x="1839" y="2702"/>
                </a:lnTo>
                <a:lnTo>
                  <a:pt x="1830" y="2760"/>
                </a:lnTo>
                <a:lnTo>
                  <a:pt x="1821" y="2818"/>
                </a:lnTo>
                <a:lnTo>
                  <a:pt x="1808" y="2874"/>
                </a:lnTo>
                <a:lnTo>
                  <a:pt x="1795" y="2931"/>
                </a:lnTo>
                <a:lnTo>
                  <a:pt x="1781" y="2987"/>
                </a:lnTo>
                <a:lnTo>
                  <a:pt x="1764" y="3042"/>
                </a:lnTo>
                <a:lnTo>
                  <a:pt x="1746" y="3097"/>
                </a:lnTo>
                <a:lnTo>
                  <a:pt x="1726" y="3150"/>
                </a:lnTo>
                <a:lnTo>
                  <a:pt x="1705" y="3204"/>
                </a:lnTo>
                <a:lnTo>
                  <a:pt x="1680" y="3256"/>
                </a:lnTo>
                <a:lnTo>
                  <a:pt x="1656" y="3307"/>
                </a:lnTo>
                <a:lnTo>
                  <a:pt x="1630" y="3358"/>
                </a:lnTo>
                <a:lnTo>
                  <a:pt x="1493" y="3280"/>
                </a:lnTo>
                <a:lnTo>
                  <a:pt x="1743" y="3698"/>
                </a:lnTo>
                <a:lnTo>
                  <a:pt x="2229" y="3690"/>
                </a:lnTo>
                <a:lnTo>
                  <a:pt x="2118" y="3628"/>
                </a:lnTo>
                <a:lnTo>
                  <a:pt x="2118" y="3628"/>
                </a:lnTo>
                <a:lnTo>
                  <a:pt x="2152" y="3562"/>
                </a:lnTo>
                <a:lnTo>
                  <a:pt x="2184" y="3497"/>
                </a:lnTo>
                <a:lnTo>
                  <a:pt x="2214" y="3428"/>
                </a:lnTo>
                <a:lnTo>
                  <a:pt x="2243" y="3359"/>
                </a:lnTo>
                <a:lnTo>
                  <a:pt x="2269" y="3289"/>
                </a:lnTo>
                <a:lnTo>
                  <a:pt x="2292" y="3219"/>
                </a:lnTo>
                <a:lnTo>
                  <a:pt x="2315" y="3146"/>
                </a:lnTo>
                <a:lnTo>
                  <a:pt x="2335" y="3074"/>
                </a:lnTo>
                <a:lnTo>
                  <a:pt x="2351" y="2999"/>
                </a:lnTo>
                <a:lnTo>
                  <a:pt x="2367" y="2925"/>
                </a:lnTo>
                <a:lnTo>
                  <a:pt x="2380" y="2850"/>
                </a:lnTo>
                <a:lnTo>
                  <a:pt x="2391" y="2774"/>
                </a:lnTo>
                <a:lnTo>
                  <a:pt x="2400" y="2697"/>
                </a:lnTo>
                <a:lnTo>
                  <a:pt x="2406" y="2619"/>
                </a:lnTo>
                <a:lnTo>
                  <a:pt x="2409" y="2542"/>
                </a:lnTo>
                <a:lnTo>
                  <a:pt x="2411" y="2462"/>
                </a:lnTo>
                <a:lnTo>
                  <a:pt x="2411" y="2462"/>
                </a:lnTo>
                <a:close/>
              </a:path>
            </a:pathLst>
          </a:cu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3105602" y="1393327"/>
            <a:ext cx="1562809" cy="2237684"/>
          </a:xfrm>
          <a:custGeom>
            <a:avLst/>
            <a:gdLst>
              <a:gd name="T0" fmla="*/ 777 w 2626"/>
              <a:gd name="T1" fmla="*/ 3478 h 3760"/>
              <a:gd name="T2" fmla="*/ 705 w 2626"/>
              <a:gd name="T3" fmla="*/ 3326 h 3760"/>
              <a:gd name="T4" fmla="*/ 647 w 2626"/>
              <a:gd name="T5" fmla="*/ 3165 h 3760"/>
              <a:gd name="T6" fmla="*/ 603 w 2626"/>
              <a:gd name="T7" fmla="*/ 2999 h 3760"/>
              <a:gd name="T8" fmla="*/ 572 w 2626"/>
              <a:gd name="T9" fmla="*/ 2827 h 3760"/>
              <a:gd name="T10" fmla="*/ 558 w 2626"/>
              <a:gd name="T11" fmla="*/ 2650 h 3760"/>
              <a:gd name="T12" fmla="*/ 558 w 2626"/>
              <a:gd name="T13" fmla="*/ 2543 h 3760"/>
              <a:gd name="T14" fmla="*/ 568 w 2626"/>
              <a:gd name="T15" fmla="*/ 2400 h 3760"/>
              <a:gd name="T16" fmla="*/ 586 w 2626"/>
              <a:gd name="T17" fmla="*/ 2261 h 3760"/>
              <a:gd name="T18" fmla="*/ 615 w 2626"/>
              <a:gd name="T19" fmla="*/ 2125 h 3760"/>
              <a:gd name="T20" fmla="*/ 653 w 2626"/>
              <a:gd name="T21" fmla="*/ 1994 h 3760"/>
              <a:gd name="T22" fmla="*/ 700 w 2626"/>
              <a:gd name="T23" fmla="*/ 1866 h 3760"/>
              <a:gd name="T24" fmla="*/ 757 w 2626"/>
              <a:gd name="T25" fmla="*/ 1742 h 3760"/>
              <a:gd name="T26" fmla="*/ 821 w 2626"/>
              <a:gd name="T27" fmla="*/ 1623 h 3760"/>
              <a:gd name="T28" fmla="*/ 894 w 2626"/>
              <a:gd name="T29" fmla="*/ 1510 h 3760"/>
              <a:gd name="T30" fmla="*/ 973 w 2626"/>
              <a:gd name="T31" fmla="*/ 1402 h 3760"/>
              <a:gd name="T32" fmla="*/ 1060 w 2626"/>
              <a:gd name="T33" fmla="*/ 1301 h 3760"/>
              <a:gd name="T34" fmla="*/ 1155 w 2626"/>
              <a:gd name="T35" fmla="*/ 1205 h 3760"/>
              <a:gd name="T36" fmla="*/ 1256 w 2626"/>
              <a:gd name="T37" fmla="*/ 1117 h 3760"/>
              <a:gd name="T38" fmla="*/ 1361 w 2626"/>
              <a:gd name="T39" fmla="*/ 1036 h 3760"/>
              <a:gd name="T40" fmla="*/ 1474 w 2626"/>
              <a:gd name="T41" fmla="*/ 963 h 3760"/>
              <a:gd name="T42" fmla="*/ 1591 w 2626"/>
              <a:gd name="T43" fmla="*/ 895 h 3760"/>
              <a:gd name="T44" fmla="*/ 1713 w 2626"/>
              <a:gd name="T45" fmla="*/ 838 h 3760"/>
              <a:gd name="T46" fmla="*/ 1840 w 2626"/>
              <a:gd name="T47" fmla="*/ 789 h 3760"/>
              <a:gd name="T48" fmla="*/ 1971 w 2626"/>
              <a:gd name="T49" fmla="*/ 749 h 3760"/>
              <a:gd name="T50" fmla="*/ 2107 w 2626"/>
              <a:gd name="T51" fmla="*/ 719 h 3760"/>
              <a:gd name="T52" fmla="*/ 2246 w 2626"/>
              <a:gd name="T53" fmla="*/ 697 h 3760"/>
              <a:gd name="T54" fmla="*/ 2388 w 2626"/>
              <a:gd name="T55" fmla="*/ 686 h 3760"/>
              <a:gd name="T56" fmla="*/ 2374 w 2626"/>
              <a:gd name="T57" fmla="*/ 0 h 3760"/>
              <a:gd name="T58" fmla="*/ 2314 w 2626"/>
              <a:gd name="T59" fmla="*/ 131 h 3760"/>
              <a:gd name="T60" fmla="*/ 2133 w 2626"/>
              <a:gd name="T61" fmla="*/ 149 h 3760"/>
              <a:gd name="T62" fmla="*/ 1954 w 2626"/>
              <a:gd name="T63" fmla="*/ 180 h 3760"/>
              <a:gd name="T64" fmla="*/ 1780 w 2626"/>
              <a:gd name="T65" fmla="*/ 223 h 3760"/>
              <a:gd name="T66" fmla="*/ 1611 w 2626"/>
              <a:gd name="T67" fmla="*/ 279 h 3760"/>
              <a:gd name="T68" fmla="*/ 1448 w 2626"/>
              <a:gd name="T69" fmla="*/ 345 h 3760"/>
              <a:gd name="T70" fmla="*/ 1292 w 2626"/>
              <a:gd name="T71" fmla="*/ 424 h 3760"/>
              <a:gd name="T72" fmla="*/ 1141 w 2626"/>
              <a:gd name="T73" fmla="*/ 513 h 3760"/>
              <a:gd name="T74" fmla="*/ 998 w 2626"/>
              <a:gd name="T75" fmla="*/ 610 h 3760"/>
              <a:gd name="T76" fmla="*/ 862 w 2626"/>
              <a:gd name="T77" fmla="*/ 719 h 3760"/>
              <a:gd name="T78" fmla="*/ 734 w 2626"/>
              <a:gd name="T79" fmla="*/ 836 h 3760"/>
              <a:gd name="T80" fmla="*/ 615 w 2626"/>
              <a:gd name="T81" fmla="*/ 963 h 3760"/>
              <a:gd name="T82" fmla="*/ 505 w 2626"/>
              <a:gd name="T83" fmla="*/ 1097 h 3760"/>
              <a:gd name="T84" fmla="*/ 404 w 2626"/>
              <a:gd name="T85" fmla="*/ 1239 h 3760"/>
              <a:gd name="T86" fmla="*/ 314 w 2626"/>
              <a:gd name="T87" fmla="*/ 1388 h 3760"/>
              <a:gd name="T88" fmla="*/ 233 w 2626"/>
              <a:gd name="T89" fmla="*/ 1544 h 3760"/>
              <a:gd name="T90" fmla="*/ 165 w 2626"/>
              <a:gd name="T91" fmla="*/ 1706 h 3760"/>
              <a:gd name="T92" fmla="*/ 107 w 2626"/>
              <a:gd name="T93" fmla="*/ 1873 h 3760"/>
              <a:gd name="T94" fmla="*/ 61 w 2626"/>
              <a:gd name="T95" fmla="*/ 2046 h 3760"/>
              <a:gd name="T96" fmla="*/ 27 w 2626"/>
              <a:gd name="T97" fmla="*/ 2223 h 3760"/>
              <a:gd name="T98" fmla="*/ 8 w 2626"/>
              <a:gd name="T99" fmla="*/ 2406 h 3760"/>
              <a:gd name="T100" fmla="*/ 0 w 2626"/>
              <a:gd name="T101" fmla="*/ 2590 h 3760"/>
              <a:gd name="T102" fmla="*/ 6 w 2626"/>
              <a:gd name="T103" fmla="*/ 2747 h 3760"/>
              <a:gd name="T104" fmla="*/ 31 w 2626"/>
              <a:gd name="T105" fmla="*/ 2979 h 3760"/>
              <a:gd name="T106" fmla="*/ 78 w 2626"/>
              <a:gd name="T107" fmla="*/ 3204 h 3760"/>
              <a:gd name="T108" fmla="*/ 143 w 2626"/>
              <a:gd name="T109" fmla="*/ 3420 h 3760"/>
              <a:gd name="T110" fmla="*/ 229 w 2626"/>
              <a:gd name="T111" fmla="*/ 3628 h 3760"/>
              <a:gd name="T112" fmla="*/ 467 w 2626"/>
              <a:gd name="T113" fmla="*/ 3474 h 3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26" h="3760">
                <a:moveTo>
                  <a:pt x="467" y="3474"/>
                </a:moveTo>
                <a:lnTo>
                  <a:pt x="777" y="3478"/>
                </a:lnTo>
                <a:lnTo>
                  <a:pt x="777" y="3478"/>
                </a:lnTo>
                <a:lnTo>
                  <a:pt x="752" y="3428"/>
                </a:lnTo>
                <a:lnTo>
                  <a:pt x="728" y="3377"/>
                </a:lnTo>
                <a:lnTo>
                  <a:pt x="705" y="3326"/>
                </a:lnTo>
                <a:lnTo>
                  <a:pt x="684" y="3272"/>
                </a:lnTo>
                <a:lnTo>
                  <a:pt x="664" y="3219"/>
                </a:lnTo>
                <a:lnTo>
                  <a:pt x="647" y="3165"/>
                </a:lnTo>
                <a:lnTo>
                  <a:pt x="630" y="3111"/>
                </a:lnTo>
                <a:lnTo>
                  <a:pt x="615" y="3056"/>
                </a:lnTo>
                <a:lnTo>
                  <a:pt x="603" y="2999"/>
                </a:lnTo>
                <a:lnTo>
                  <a:pt x="590" y="2943"/>
                </a:lnTo>
                <a:lnTo>
                  <a:pt x="581" y="2885"/>
                </a:lnTo>
                <a:lnTo>
                  <a:pt x="572" y="2827"/>
                </a:lnTo>
                <a:lnTo>
                  <a:pt x="566" y="2769"/>
                </a:lnTo>
                <a:lnTo>
                  <a:pt x="561" y="2709"/>
                </a:lnTo>
                <a:lnTo>
                  <a:pt x="558" y="2650"/>
                </a:lnTo>
                <a:lnTo>
                  <a:pt x="558" y="2590"/>
                </a:lnTo>
                <a:lnTo>
                  <a:pt x="558" y="2590"/>
                </a:lnTo>
                <a:lnTo>
                  <a:pt x="558" y="2543"/>
                </a:lnTo>
                <a:lnTo>
                  <a:pt x="560" y="2494"/>
                </a:lnTo>
                <a:lnTo>
                  <a:pt x="563" y="2447"/>
                </a:lnTo>
                <a:lnTo>
                  <a:pt x="568" y="2400"/>
                </a:lnTo>
                <a:lnTo>
                  <a:pt x="572" y="2354"/>
                </a:lnTo>
                <a:lnTo>
                  <a:pt x="578" y="2307"/>
                </a:lnTo>
                <a:lnTo>
                  <a:pt x="586" y="2261"/>
                </a:lnTo>
                <a:lnTo>
                  <a:pt x="595" y="2215"/>
                </a:lnTo>
                <a:lnTo>
                  <a:pt x="604" y="2171"/>
                </a:lnTo>
                <a:lnTo>
                  <a:pt x="615" y="2125"/>
                </a:lnTo>
                <a:lnTo>
                  <a:pt x="627" y="2081"/>
                </a:lnTo>
                <a:lnTo>
                  <a:pt x="639" y="2037"/>
                </a:lnTo>
                <a:lnTo>
                  <a:pt x="653" y="1994"/>
                </a:lnTo>
                <a:lnTo>
                  <a:pt x="668" y="1950"/>
                </a:lnTo>
                <a:lnTo>
                  <a:pt x="684" y="1908"/>
                </a:lnTo>
                <a:lnTo>
                  <a:pt x="700" y="1866"/>
                </a:lnTo>
                <a:lnTo>
                  <a:pt x="719" y="1825"/>
                </a:lnTo>
                <a:lnTo>
                  <a:pt x="737" y="1783"/>
                </a:lnTo>
                <a:lnTo>
                  <a:pt x="757" y="1742"/>
                </a:lnTo>
                <a:lnTo>
                  <a:pt x="777" y="1702"/>
                </a:lnTo>
                <a:lnTo>
                  <a:pt x="799" y="1663"/>
                </a:lnTo>
                <a:lnTo>
                  <a:pt x="821" y="1623"/>
                </a:lnTo>
                <a:lnTo>
                  <a:pt x="844" y="1585"/>
                </a:lnTo>
                <a:lnTo>
                  <a:pt x="868" y="1547"/>
                </a:lnTo>
                <a:lnTo>
                  <a:pt x="894" y="1510"/>
                </a:lnTo>
                <a:lnTo>
                  <a:pt x="920" y="1474"/>
                </a:lnTo>
                <a:lnTo>
                  <a:pt x="946" y="1439"/>
                </a:lnTo>
                <a:lnTo>
                  <a:pt x="973" y="1402"/>
                </a:lnTo>
                <a:lnTo>
                  <a:pt x="1002" y="1368"/>
                </a:lnTo>
                <a:lnTo>
                  <a:pt x="1031" y="1335"/>
                </a:lnTo>
                <a:lnTo>
                  <a:pt x="1060" y="1301"/>
                </a:lnTo>
                <a:lnTo>
                  <a:pt x="1091" y="1269"/>
                </a:lnTo>
                <a:lnTo>
                  <a:pt x="1123" y="1237"/>
                </a:lnTo>
                <a:lnTo>
                  <a:pt x="1155" y="1205"/>
                </a:lnTo>
                <a:lnTo>
                  <a:pt x="1187" y="1176"/>
                </a:lnTo>
                <a:lnTo>
                  <a:pt x="1221" y="1146"/>
                </a:lnTo>
                <a:lnTo>
                  <a:pt x="1256" y="1117"/>
                </a:lnTo>
                <a:lnTo>
                  <a:pt x="1289" y="1089"/>
                </a:lnTo>
                <a:lnTo>
                  <a:pt x="1326" y="1062"/>
                </a:lnTo>
                <a:lnTo>
                  <a:pt x="1361" y="1036"/>
                </a:lnTo>
                <a:lnTo>
                  <a:pt x="1398" y="1010"/>
                </a:lnTo>
                <a:lnTo>
                  <a:pt x="1436" y="985"/>
                </a:lnTo>
                <a:lnTo>
                  <a:pt x="1474" y="963"/>
                </a:lnTo>
                <a:lnTo>
                  <a:pt x="1512" y="940"/>
                </a:lnTo>
                <a:lnTo>
                  <a:pt x="1552" y="917"/>
                </a:lnTo>
                <a:lnTo>
                  <a:pt x="1591" y="895"/>
                </a:lnTo>
                <a:lnTo>
                  <a:pt x="1631" y="876"/>
                </a:lnTo>
                <a:lnTo>
                  <a:pt x="1672" y="856"/>
                </a:lnTo>
                <a:lnTo>
                  <a:pt x="1713" y="838"/>
                </a:lnTo>
                <a:lnTo>
                  <a:pt x="1756" y="821"/>
                </a:lnTo>
                <a:lnTo>
                  <a:pt x="1797" y="804"/>
                </a:lnTo>
                <a:lnTo>
                  <a:pt x="1840" y="789"/>
                </a:lnTo>
                <a:lnTo>
                  <a:pt x="1884" y="775"/>
                </a:lnTo>
                <a:lnTo>
                  <a:pt x="1927" y="761"/>
                </a:lnTo>
                <a:lnTo>
                  <a:pt x="1971" y="749"/>
                </a:lnTo>
                <a:lnTo>
                  <a:pt x="2017" y="738"/>
                </a:lnTo>
                <a:lnTo>
                  <a:pt x="2061" y="728"/>
                </a:lnTo>
                <a:lnTo>
                  <a:pt x="2107" y="719"/>
                </a:lnTo>
                <a:lnTo>
                  <a:pt x="2153" y="709"/>
                </a:lnTo>
                <a:lnTo>
                  <a:pt x="2199" y="703"/>
                </a:lnTo>
                <a:lnTo>
                  <a:pt x="2246" y="697"/>
                </a:lnTo>
                <a:lnTo>
                  <a:pt x="2292" y="693"/>
                </a:lnTo>
                <a:lnTo>
                  <a:pt x="2339" y="688"/>
                </a:lnTo>
                <a:lnTo>
                  <a:pt x="2388" y="686"/>
                </a:lnTo>
                <a:lnTo>
                  <a:pt x="2389" y="844"/>
                </a:lnTo>
                <a:lnTo>
                  <a:pt x="2626" y="418"/>
                </a:lnTo>
                <a:lnTo>
                  <a:pt x="2374" y="0"/>
                </a:lnTo>
                <a:lnTo>
                  <a:pt x="2377" y="128"/>
                </a:lnTo>
                <a:lnTo>
                  <a:pt x="2377" y="128"/>
                </a:lnTo>
                <a:lnTo>
                  <a:pt x="2314" y="131"/>
                </a:lnTo>
                <a:lnTo>
                  <a:pt x="2253" y="136"/>
                </a:lnTo>
                <a:lnTo>
                  <a:pt x="2192" y="142"/>
                </a:lnTo>
                <a:lnTo>
                  <a:pt x="2133" y="149"/>
                </a:lnTo>
                <a:lnTo>
                  <a:pt x="2073" y="159"/>
                </a:lnTo>
                <a:lnTo>
                  <a:pt x="2014" y="168"/>
                </a:lnTo>
                <a:lnTo>
                  <a:pt x="1954" y="180"/>
                </a:lnTo>
                <a:lnTo>
                  <a:pt x="1896" y="194"/>
                </a:lnTo>
                <a:lnTo>
                  <a:pt x="1838" y="207"/>
                </a:lnTo>
                <a:lnTo>
                  <a:pt x="1780" y="223"/>
                </a:lnTo>
                <a:lnTo>
                  <a:pt x="1724" y="241"/>
                </a:lnTo>
                <a:lnTo>
                  <a:pt x="1668" y="259"/>
                </a:lnTo>
                <a:lnTo>
                  <a:pt x="1611" y="279"/>
                </a:lnTo>
                <a:lnTo>
                  <a:pt x="1556" y="299"/>
                </a:lnTo>
                <a:lnTo>
                  <a:pt x="1503" y="322"/>
                </a:lnTo>
                <a:lnTo>
                  <a:pt x="1448" y="345"/>
                </a:lnTo>
                <a:lnTo>
                  <a:pt x="1396" y="371"/>
                </a:lnTo>
                <a:lnTo>
                  <a:pt x="1343" y="397"/>
                </a:lnTo>
                <a:lnTo>
                  <a:pt x="1292" y="424"/>
                </a:lnTo>
                <a:lnTo>
                  <a:pt x="1240" y="452"/>
                </a:lnTo>
                <a:lnTo>
                  <a:pt x="1190" y="482"/>
                </a:lnTo>
                <a:lnTo>
                  <a:pt x="1141" y="513"/>
                </a:lnTo>
                <a:lnTo>
                  <a:pt x="1092" y="545"/>
                </a:lnTo>
                <a:lnTo>
                  <a:pt x="1045" y="577"/>
                </a:lnTo>
                <a:lnTo>
                  <a:pt x="998" y="610"/>
                </a:lnTo>
                <a:lnTo>
                  <a:pt x="952" y="645"/>
                </a:lnTo>
                <a:lnTo>
                  <a:pt x="906" y="682"/>
                </a:lnTo>
                <a:lnTo>
                  <a:pt x="862" y="719"/>
                </a:lnTo>
                <a:lnTo>
                  <a:pt x="818" y="757"/>
                </a:lnTo>
                <a:lnTo>
                  <a:pt x="777" y="796"/>
                </a:lnTo>
                <a:lnTo>
                  <a:pt x="734" y="836"/>
                </a:lnTo>
                <a:lnTo>
                  <a:pt x="694" y="877"/>
                </a:lnTo>
                <a:lnTo>
                  <a:pt x="655" y="920"/>
                </a:lnTo>
                <a:lnTo>
                  <a:pt x="615" y="963"/>
                </a:lnTo>
                <a:lnTo>
                  <a:pt x="577" y="1007"/>
                </a:lnTo>
                <a:lnTo>
                  <a:pt x="540" y="1051"/>
                </a:lnTo>
                <a:lnTo>
                  <a:pt x="505" y="1097"/>
                </a:lnTo>
                <a:lnTo>
                  <a:pt x="470" y="1143"/>
                </a:lnTo>
                <a:lnTo>
                  <a:pt x="436" y="1190"/>
                </a:lnTo>
                <a:lnTo>
                  <a:pt x="404" y="1239"/>
                </a:lnTo>
                <a:lnTo>
                  <a:pt x="372" y="1288"/>
                </a:lnTo>
                <a:lnTo>
                  <a:pt x="343" y="1338"/>
                </a:lnTo>
                <a:lnTo>
                  <a:pt x="314" y="1388"/>
                </a:lnTo>
                <a:lnTo>
                  <a:pt x="285" y="1439"/>
                </a:lnTo>
                <a:lnTo>
                  <a:pt x="259" y="1490"/>
                </a:lnTo>
                <a:lnTo>
                  <a:pt x="233" y="1544"/>
                </a:lnTo>
                <a:lnTo>
                  <a:pt x="209" y="1597"/>
                </a:lnTo>
                <a:lnTo>
                  <a:pt x="186" y="1651"/>
                </a:lnTo>
                <a:lnTo>
                  <a:pt x="165" y="1706"/>
                </a:lnTo>
                <a:lnTo>
                  <a:pt x="143" y="1760"/>
                </a:lnTo>
                <a:lnTo>
                  <a:pt x="125" y="1817"/>
                </a:lnTo>
                <a:lnTo>
                  <a:pt x="107" y="1873"/>
                </a:lnTo>
                <a:lnTo>
                  <a:pt x="90" y="1930"/>
                </a:lnTo>
                <a:lnTo>
                  <a:pt x="75" y="1988"/>
                </a:lnTo>
                <a:lnTo>
                  <a:pt x="61" y="2046"/>
                </a:lnTo>
                <a:lnTo>
                  <a:pt x="49" y="2104"/>
                </a:lnTo>
                <a:lnTo>
                  <a:pt x="37" y="2163"/>
                </a:lnTo>
                <a:lnTo>
                  <a:pt x="27" y="2223"/>
                </a:lnTo>
                <a:lnTo>
                  <a:pt x="20" y="2284"/>
                </a:lnTo>
                <a:lnTo>
                  <a:pt x="12" y="2345"/>
                </a:lnTo>
                <a:lnTo>
                  <a:pt x="8" y="2406"/>
                </a:lnTo>
                <a:lnTo>
                  <a:pt x="3" y="2467"/>
                </a:lnTo>
                <a:lnTo>
                  <a:pt x="2" y="2528"/>
                </a:lnTo>
                <a:lnTo>
                  <a:pt x="0" y="2590"/>
                </a:lnTo>
                <a:lnTo>
                  <a:pt x="0" y="2590"/>
                </a:lnTo>
                <a:lnTo>
                  <a:pt x="2" y="2670"/>
                </a:lnTo>
                <a:lnTo>
                  <a:pt x="6" y="2747"/>
                </a:lnTo>
                <a:lnTo>
                  <a:pt x="12" y="2825"/>
                </a:lnTo>
                <a:lnTo>
                  <a:pt x="20" y="2903"/>
                </a:lnTo>
                <a:lnTo>
                  <a:pt x="31" y="2979"/>
                </a:lnTo>
                <a:lnTo>
                  <a:pt x="44" y="3056"/>
                </a:lnTo>
                <a:lnTo>
                  <a:pt x="60" y="3130"/>
                </a:lnTo>
                <a:lnTo>
                  <a:pt x="78" y="3204"/>
                </a:lnTo>
                <a:lnTo>
                  <a:pt x="98" y="3277"/>
                </a:lnTo>
                <a:lnTo>
                  <a:pt x="119" y="3348"/>
                </a:lnTo>
                <a:lnTo>
                  <a:pt x="143" y="3420"/>
                </a:lnTo>
                <a:lnTo>
                  <a:pt x="169" y="3490"/>
                </a:lnTo>
                <a:lnTo>
                  <a:pt x="198" y="3559"/>
                </a:lnTo>
                <a:lnTo>
                  <a:pt x="229" y="3628"/>
                </a:lnTo>
                <a:lnTo>
                  <a:pt x="261" y="3695"/>
                </a:lnTo>
                <a:lnTo>
                  <a:pt x="296" y="3760"/>
                </a:lnTo>
                <a:lnTo>
                  <a:pt x="467" y="3474"/>
                </a:lnTo>
                <a:close/>
              </a:path>
            </a:pathLst>
          </a:custGeom>
          <a:solidFill>
            <a:srgbClr val="3BA9F8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255575" y="3488775"/>
            <a:ext cx="2566195" cy="912928"/>
          </a:xfrm>
          <a:custGeom>
            <a:avLst/>
            <a:gdLst>
              <a:gd name="T0" fmla="*/ 3793 w 4313"/>
              <a:gd name="T1" fmla="*/ 136 h 1533"/>
              <a:gd name="T2" fmla="*/ 3686 w 4313"/>
              <a:gd name="T3" fmla="*/ 278 h 1533"/>
              <a:gd name="T4" fmla="*/ 3567 w 4313"/>
              <a:gd name="T5" fmla="*/ 410 h 1533"/>
              <a:gd name="T6" fmla="*/ 3437 w 4313"/>
              <a:gd name="T7" fmla="*/ 529 h 1533"/>
              <a:gd name="T8" fmla="*/ 3297 w 4313"/>
              <a:gd name="T9" fmla="*/ 638 h 1533"/>
              <a:gd name="T10" fmla="*/ 3146 w 4313"/>
              <a:gd name="T11" fmla="*/ 732 h 1533"/>
              <a:gd name="T12" fmla="*/ 2987 w 4313"/>
              <a:gd name="T13" fmla="*/ 811 h 1533"/>
              <a:gd name="T14" fmla="*/ 2819 w 4313"/>
              <a:gd name="T15" fmla="*/ 877 h 1533"/>
              <a:gd name="T16" fmla="*/ 2644 w 4313"/>
              <a:gd name="T17" fmla="*/ 926 h 1533"/>
              <a:gd name="T18" fmla="*/ 2462 w 4313"/>
              <a:gd name="T19" fmla="*/ 959 h 1533"/>
              <a:gd name="T20" fmla="*/ 2276 w 4313"/>
              <a:gd name="T21" fmla="*/ 975 h 1533"/>
              <a:gd name="T22" fmla="*/ 2148 w 4313"/>
              <a:gd name="T23" fmla="*/ 975 h 1533"/>
              <a:gd name="T24" fmla="*/ 1960 w 4313"/>
              <a:gd name="T25" fmla="*/ 959 h 1533"/>
              <a:gd name="T26" fmla="*/ 1779 w 4313"/>
              <a:gd name="T27" fmla="*/ 926 h 1533"/>
              <a:gd name="T28" fmla="*/ 1602 w 4313"/>
              <a:gd name="T29" fmla="*/ 876 h 1533"/>
              <a:gd name="T30" fmla="*/ 1434 w 4313"/>
              <a:gd name="T31" fmla="*/ 810 h 1533"/>
              <a:gd name="T32" fmla="*/ 1274 w 4313"/>
              <a:gd name="T33" fmla="*/ 729 h 1533"/>
              <a:gd name="T34" fmla="*/ 1123 w 4313"/>
              <a:gd name="T35" fmla="*/ 633 h 1533"/>
              <a:gd name="T36" fmla="*/ 981 w 4313"/>
              <a:gd name="T37" fmla="*/ 525 h 1533"/>
              <a:gd name="T38" fmla="*/ 851 w 4313"/>
              <a:gd name="T39" fmla="*/ 404 h 1533"/>
              <a:gd name="T40" fmla="*/ 732 w 4313"/>
              <a:gd name="T41" fmla="*/ 271 h 1533"/>
              <a:gd name="T42" fmla="*/ 627 w 4313"/>
              <a:gd name="T43" fmla="*/ 128 h 1533"/>
              <a:gd name="T44" fmla="*/ 239 w 4313"/>
              <a:gd name="T45" fmla="*/ 6 h 1533"/>
              <a:gd name="T46" fmla="*/ 116 w 4313"/>
              <a:gd name="T47" fmla="*/ 363 h 1533"/>
              <a:gd name="T48" fmla="*/ 245 w 4313"/>
              <a:gd name="T49" fmla="*/ 554 h 1533"/>
              <a:gd name="T50" fmla="*/ 393 w 4313"/>
              <a:gd name="T51" fmla="*/ 732 h 1533"/>
              <a:gd name="T52" fmla="*/ 558 w 4313"/>
              <a:gd name="T53" fmla="*/ 894 h 1533"/>
              <a:gd name="T54" fmla="*/ 735 w 4313"/>
              <a:gd name="T55" fmla="*/ 1042 h 1533"/>
              <a:gd name="T56" fmla="*/ 927 w 4313"/>
              <a:gd name="T57" fmla="*/ 1171 h 1533"/>
              <a:gd name="T58" fmla="*/ 1132 w 4313"/>
              <a:gd name="T59" fmla="*/ 1284 h 1533"/>
              <a:gd name="T60" fmla="*/ 1347 w 4313"/>
              <a:gd name="T61" fmla="*/ 1376 h 1533"/>
              <a:gd name="T62" fmla="*/ 1571 w 4313"/>
              <a:gd name="T63" fmla="*/ 1449 h 1533"/>
              <a:gd name="T64" fmla="*/ 1806 w 4313"/>
              <a:gd name="T65" fmla="*/ 1499 h 1533"/>
              <a:gd name="T66" fmla="*/ 2047 w 4313"/>
              <a:gd name="T67" fmla="*/ 1527 h 1533"/>
              <a:gd name="T68" fmla="*/ 2212 w 4313"/>
              <a:gd name="T69" fmla="*/ 1533 h 1533"/>
              <a:gd name="T70" fmla="*/ 2459 w 4313"/>
              <a:gd name="T71" fmla="*/ 1521 h 1533"/>
              <a:gd name="T72" fmla="*/ 2699 w 4313"/>
              <a:gd name="T73" fmla="*/ 1484 h 1533"/>
              <a:gd name="T74" fmla="*/ 2931 w 4313"/>
              <a:gd name="T75" fmla="*/ 1426 h 1533"/>
              <a:gd name="T76" fmla="*/ 3153 w 4313"/>
              <a:gd name="T77" fmla="*/ 1347 h 1533"/>
              <a:gd name="T78" fmla="*/ 3365 w 4313"/>
              <a:gd name="T79" fmla="*/ 1248 h 1533"/>
              <a:gd name="T80" fmla="*/ 3565 w 4313"/>
              <a:gd name="T81" fmla="*/ 1129 h 1533"/>
              <a:gd name="T82" fmla="*/ 3753 w 4313"/>
              <a:gd name="T83" fmla="*/ 991 h 1533"/>
              <a:gd name="T84" fmla="*/ 3927 w 4313"/>
              <a:gd name="T85" fmla="*/ 839 h 1533"/>
              <a:gd name="T86" fmla="*/ 4086 w 4313"/>
              <a:gd name="T87" fmla="*/ 670 h 1533"/>
              <a:gd name="T88" fmla="*/ 4227 w 4313"/>
              <a:gd name="T89" fmla="*/ 487 h 1533"/>
              <a:gd name="T90" fmla="*/ 3974 w 4313"/>
              <a:gd name="T91" fmla="*/ 354 h 1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13" h="1533">
                <a:moveTo>
                  <a:pt x="3825" y="87"/>
                </a:moveTo>
                <a:lnTo>
                  <a:pt x="3825" y="87"/>
                </a:lnTo>
                <a:lnTo>
                  <a:pt x="3793" y="136"/>
                </a:lnTo>
                <a:lnTo>
                  <a:pt x="3758" y="184"/>
                </a:lnTo>
                <a:lnTo>
                  <a:pt x="3722" y="232"/>
                </a:lnTo>
                <a:lnTo>
                  <a:pt x="3686" y="278"/>
                </a:lnTo>
                <a:lnTo>
                  <a:pt x="3648" y="323"/>
                </a:lnTo>
                <a:lnTo>
                  <a:pt x="3608" y="368"/>
                </a:lnTo>
                <a:lnTo>
                  <a:pt x="3567" y="410"/>
                </a:lnTo>
                <a:lnTo>
                  <a:pt x="3526" y="451"/>
                </a:lnTo>
                <a:lnTo>
                  <a:pt x="3481" y="491"/>
                </a:lnTo>
                <a:lnTo>
                  <a:pt x="3437" y="529"/>
                </a:lnTo>
                <a:lnTo>
                  <a:pt x="3391" y="567"/>
                </a:lnTo>
                <a:lnTo>
                  <a:pt x="3344" y="602"/>
                </a:lnTo>
                <a:lnTo>
                  <a:pt x="3297" y="638"/>
                </a:lnTo>
                <a:lnTo>
                  <a:pt x="3248" y="670"/>
                </a:lnTo>
                <a:lnTo>
                  <a:pt x="3198" y="702"/>
                </a:lnTo>
                <a:lnTo>
                  <a:pt x="3146" y="732"/>
                </a:lnTo>
                <a:lnTo>
                  <a:pt x="3094" y="760"/>
                </a:lnTo>
                <a:lnTo>
                  <a:pt x="3040" y="787"/>
                </a:lnTo>
                <a:lnTo>
                  <a:pt x="2987" y="811"/>
                </a:lnTo>
                <a:lnTo>
                  <a:pt x="2932" y="836"/>
                </a:lnTo>
                <a:lnTo>
                  <a:pt x="2876" y="857"/>
                </a:lnTo>
                <a:lnTo>
                  <a:pt x="2819" y="877"/>
                </a:lnTo>
                <a:lnTo>
                  <a:pt x="2761" y="895"/>
                </a:lnTo>
                <a:lnTo>
                  <a:pt x="2703" y="912"/>
                </a:lnTo>
                <a:lnTo>
                  <a:pt x="2644" y="926"/>
                </a:lnTo>
                <a:lnTo>
                  <a:pt x="2584" y="940"/>
                </a:lnTo>
                <a:lnTo>
                  <a:pt x="2523" y="950"/>
                </a:lnTo>
                <a:lnTo>
                  <a:pt x="2462" y="959"/>
                </a:lnTo>
                <a:lnTo>
                  <a:pt x="2401" y="966"/>
                </a:lnTo>
                <a:lnTo>
                  <a:pt x="2339" y="972"/>
                </a:lnTo>
                <a:lnTo>
                  <a:pt x="2276" y="975"/>
                </a:lnTo>
                <a:lnTo>
                  <a:pt x="2212" y="976"/>
                </a:lnTo>
                <a:lnTo>
                  <a:pt x="2212" y="976"/>
                </a:lnTo>
                <a:lnTo>
                  <a:pt x="2148" y="975"/>
                </a:lnTo>
                <a:lnTo>
                  <a:pt x="2085" y="972"/>
                </a:lnTo>
                <a:lnTo>
                  <a:pt x="2023" y="966"/>
                </a:lnTo>
                <a:lnTo>
                  <a:pt x="1960" y="959"/>
                </a:lnTo>
                <a:lnTo>
                  <a:pt x="1899" y="950"/>
                </a:lnTo>
                <a:lnTo>
                  <a:pt x="1838" y="940"/>
                </a:lnTo>
                <a:lnTo>
                  <a:pt x="1779" y="926"/>
                </a:lnTo>
                <a:lnTo>
                  <a:pt x="1719" y="911"/>
                </a:lnTo>
                <a:lnTo>
                  <a:pt x="1660" y="894"/>
                </a:lnTo>
                <a:lnTo>
                  <a:pt x="1602" y="876"/>
                </a:lnTo>
                <a:lnTo>
                  <a:pt x="1545" y="856"/>
                </a:lnTo>
                <a:lnTo>
                  <a:pt x="1489" y="834"/>
                </a:lnTo>
                <a:lnTo>
                  <a:pt x="1434" y="810"/>
                </a:lnTo>
                <a:lnTo>
                  <a:pt x="1379" y="784"/>
                </a:lnTo>
                <a:lnTo>
                  <a:pt x="1326" y="758"/>
                </a:lnTo>
                <a:lnTo>
                  <a:pt x="1274" y="729"/>
                </a:lnTo>
                <a:lnTo>
                  <a:pt x="1222" y="699"/>
                </a:lnTo>
                <a:lnTo>
                  <a:pt x="1171" y="667"/>
                </a:lnTo>
                <a:lnTo>
                  <a:pt x="1123" y="633"/>
                </a:lnTo>
                <a:lnTo>
                  <a:pt x="1074" y="599"/>
                </a:lnTo>
                <a:lnTo>
                  <a:pt x="1028" y="563"/>
                </a:lnTo>
                <a:lnTo>
                  <a:pt x="981" y="525"/>
                </a:lnTo>
                <a:lnTo>
                  <a:pt x="937" y="487"/>
                </a:lnTo>
                <a:lnTo>
                  <a:pt x="894" y="445"/>
                </a:lnTo>
                <a:lnTo>
                  <a:pt x="851" y="404"/>
                </a:lnTo>
                <a:lnTo>
                  <a:pt x="810" y="361"/>
                </a:lnTo>
                <a:lnTo>
                  <a:pt x="770" y="317"/>
                </a:lnTo>
                <a:lnTo>
                  <a:pt x="732" y="271"/>
                </a:lnTo>
                <a:lnTo>
                  <a:pt x="695" y="224"/>
                </a:lnTo>
                <a:lnTo>
                  <a:pt x="660" y="177"/>
                </a:lnTo>
                <a:lnTo>
                  <a:pt x="627" y="128"/>
                </a:lnTo>
                <a:lnTo>
                  <a:pt x="595" y="78"/>
                </a:lnTo>
                <a:lnTo>
                  <a:pt x="726" y="0"/>
                </a:lnTo>
                <a:lnTo>
                  <a:pt x="239" y="6"/>
                </a:lnTo>
                <a:lnTo>
                  <a:pt x="0" y="432"/>
                </a:lnTo>
                <a:lnTo>
                  <a:pt x="116" y="363"/>
                </a:lnTo>
                <a:lnTo>
                  <a:pt x="116" y="363"/>
                </a:lnTo>
                <a:lnTo>
                  <a:pt x="157" y="429"/>
                </a:lnTo>
                <a:lnTo>
                  <a:pt x="201" y="491"/>
                </a:lnTo>
                <a:lnTo>
                  <a:pt x="245" y="554"/>
                </a:lnTo>
                <a:lnTo>
                  <a:pt x="294" y="615"/>
                </a:lnTo>
                <a:lnTo>
                  <a:pt x="343" y="674"/>
                </a:lnTo>
                <a:lnTo>
                  <a:pt x="393" y="732"/>
                </a:lnTo>
                <a:lnTo>
                  <a:pt x="447" y="787"/>
                </a:lnTo>
                <a:lnTo>
                  <a:pt x="502" y="842"/>
                </a:lnTo>
                <a:lnTo>
                  <a:pt x="558" y="894"/>
                </a:lnTo>
                <a:lnTo>
                  <a:pt x="615" y="946"/>
                </a:lnTo>
                <a:lnTo>
                  <a:pt x="674" y="994"/>
                </a:lnTo>
                <a:lnTo>
                  <a:pt x="735" y="1042"/>
                </a:lnTo>
                <a:lnTo>
                  <a:pt x="798" y="1088"/>
                </a:lnTo>
                <a:lnTo>
                  <a:pt x="862" y="1130"/>
                </a:lnTo>
                <a:lnTo>
                  <a:pt x="927" y="1171"/>
                </a:lnTo>
                <a:lnTo>
                  <a:pt x="994" y="1211"/>
                </a:lnTo>
                <a:lnTo>
                  <a:pt x="1062" y="1249"/>
                </a:lnTo>
                <a:lnTo>
                  <a:pt x="1132" y="1284"/>
                </a:lnTo>
                <a:lnTo>
                  <a:pt x="1202" y="1316"/>
                </a:lnTo>
                <a:lnTo>
                  <a:pt x="1274" y="1348"/>
                </a:lnTo>
                <a:lnTo>
                  <a:pt x="1347" y="1376"/>
                </a:lnTo>
                <a:lnTo>
                  <a:pt x="1420" y="1403"/>
                </a:lnTo>
                <a:lnTo>
                  <a:pt x="1495" y="1428"/>
                </a:lnTo>
                <a:lnTo>
                  <a:pt x="1571" y="1449"/>
                </a:lnTo>
                <a:lnTo>
                  <a:pt x="1649" y="1469"/>
                </a:lnTo>
                <a:lnTo>
                  <a:pt x="1727" y="1486"/>
                </a:lnTo>
                <a:lnTo>
                  <a:pt x="1806" y="1499"/>
                </a:lnTo>
                <a:lnTo>
                  <a:pt x="1886" y="1512"/>
                </a:lnTo>
                <a:lnTo>
                  <a:pt x="1966" y="1521"/>
                </a:lnTo>
                <a:lnTo>
                  <a:pt x="2047" y="1527"/>
                </a:lnTo>
                <a:lnTo>
                  <a:pt x="2130" y="1531"/>
                </a:lnTo>
                <a:lnTo>
                  <a:pt x="2212" y="1533"/>
                </a:lnTo>
                <a:lnTo>
                  <a:pt x="2212" y="1533"/>
                </a:lnTo>
                <a:lnTo>
                  <a:pt x="2294" y="1531"/>
                </a:lnTo>
                <a:lnTo>
                  <a:pt x="2377" y="1527"/>
                </a:lnTo>
                <a:lnTo>
                  <a:pt x="2459" y="1521"/>
                </a:lnTo>
                <a:lnTo>
                  <a:pt x="2540" y="1512"/>
                </a:lnTo>
                <a:lnTo>
                  <a:pt x="2619" y="1499"/>
                </a:lnTo>
                <a:lnTo>
                  <a:pt x="2699" y="1484"/>
                </a:lnTo>
                <a:lnTo>
                  <a:pt x="2777" y="1467"/>
                </a:lnTo>
                <a:lnTo>
                  <a:pt x="2854" y="1449"/>
                </a:lnTo>
                <a:lnTo>
                  <a:pt x="2931" y="1426"/>
                </a:lnTo>
                <a:lnTo>
                  <a:pt x="3005" y="1402"/>
                </a:lnTo>
                <a:lnTo>
                  <a:pt x="3080" y="1376"/>
                </a:lnTo>
                <a:lnTo>
                  <a:pt x="3153" y="1347"/>
                </a:lnTo>
                <a:lnTo>
                  <a:pt x="3225" y="1316"/>
                </a:lnTo>
                <a:lnTo>
                  <a:pt x="3295" y="1283"/>
                </a:lnTo>
                <a:lnTo>
                  <a:pt x="3365" y="1248"/>
                </a:lnTo>
                <a:lnTo>
                  <a:pt x="3433" y="1210"/>
                </a:lnTo>
                <a:lnTo>
                  <a:pt x="3500" y="1170"/>
                </a:lnTo>
                <a:lnTo>
                  <a:pt x="3565" y="1129"/>
                </a:lnTo>
                <a:lnTo>
                  <a:pt x="3629" y="1085"/>
                </a:lnTo>
                <a:lnTo>
                  <a:pt x="3692" y="1039"/>
                </a:lnTo>
                <a:lnTo>
                  <a:pt x="3753" y="991"/>
                </a:lnTo>
                <a:lnTo>
                  <a:pt x="3812" y="943"/>
                </a:lnTo>
                <a:lnTo>
                  <a:pt x="3870" y="891"/>
                </a:lnTo>
                <a:lnTo>
                  <a:pt x="3927" y="839"/>
                </a:lnTo>
                <a:lnTo>
                  <a:pt x="3982" y="784"/>
                </a:lnTo>
                <a:lnTo>
                  <a:pt x="4034" y="728"/>
                </a:lnTo>
                <a:lnTo>
                  <a:pt x="4086" y="670"/>
                </a:lnTo>
                <a:lnTo>
                  <a:pt x="4134" y="610"/>
                </a:lnTo>
                <a:lnTo>
                  <a:pt x="4182" y="549"/>
                </a:lnTo>
                <a:lnTo>
                  <a:pt x="4227" y="487"/>
                </a:lnTo>
                <a:lnTo>
                  <a:pt x="4272" y="422"/>
                </a:lnTo>
                <a:lnTo>
                  <a:pt x="4313" y="357"/>
                </a:lnTo>
                <a:lnTo>
                  <a:pt x="3974" y="354"/>
                </a:lnTo>
                <a:lnTo>
                  <a:pt x="3825" y="87"/>
                </a:lnTo>
                <a:close/>
              </a:path>
            </a:pathLst>
          </a:cu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18495" y="2122170"/>
            <a:ext cx="1507011" cy="1591825"/>
            <a:chOff x="5090222" y="2830434"/>
            <a:chExt cx="2009969" cy="2123088"/>
          </a:xfrm>
          <a:effectLst/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rot="5400000">
              <a:off x="4601809" y="3318847"/>
              <a:ext cx="2058599" cy="1081774"/>
            </a:xfrm>
            <a:custGeom>
              <a:avLst/>
              <a:gdLst>
                <a:gd name="T0" fmla="*/ 5092 w 5100"/>
                <a:gd name="T1" fmla="*/ 385 h 2679"/>
                <a:gd name="T2" fmla="*/ 5049 w 5100"/>
                <a:gd name="T3" fmla="*/ 694 h 2679"/>
                <a:gd name="T4" fmla="*/ 4969 w 5100"/>
                <a:gd name="T5" fmla="*/ 990 h 2679"/>
                <a:gd name="T6" fmla="*/ 4855 w 5100"/>
                <a:gd name="T7" fmla="*/ 1272 h 2679"/>
                <a:gd name="T8" fmla="*/ 4709 w 5100"/>
                <a:gd name="T9" fmla="*/ 1533 h 2679"/>
                <a:gd name="T10" fmla="*/ 4532 w 5100"/>
                <a:gd name="T11" fmla="*/ 1775 h 2679"/>
                <a:gd name="T12" fmla="*/ 4329 w 5100"/>
                <a:gd name="T13" fmla="*/ 1992 h 2679"/>
                <a:gd name="T14" fmla="*/ 4101 w 5100"/>
                <a:gd name="T15" fmla="*/ 2186 h 2679"/>
                <a:gd name="T16" fmla="*/ 3851 w 5100"/>
                <a:gd name="T17" fmla="*/ 2349 h 2679"/>
                <a:gd name="T18" fmla="*/ 3582 w 5100"/>
                <a:gd name="T19" fmla="*/ 2483 h 2679"/>
                <a:gd name="T20" fmla="*/ 3294 w 5100"/>
                <a:gd name="T21" fmla="*/ 2585 h 2679"/>
                <a:gd name="T22" fmla="*/ 2993 w 5100"/>
                <a:gd name="T23" fmla="*/ 2651 h 2679"/>
                <a:gd name="T24" fmla="*/ 2678 w 5100"/>
                <a:gd name="T25" fmla="*/ 2679 h 2679"/>
                <a:gd name="T26" fmla="*/ 2426 w 5100"/>
                <a:gd name="T27" fmla="*/ 2673 h 2679"/>
                <a:gd name="T28" fmla="*/ 2120 w 5100"/>
                <a:gd name="T29" fmla="*/ 2630 h 2679"/>
                <a:gd name="T30" fmla="*/ 1827 w 5100"/>
                <a:gd name="T31" fmla="*/ 2553 h 2679"/>
                <a:gd name="T32" fmla="*/ 1549 w 5100"/>
                <a:gd name="T33" fmla="*/ 2440 h 2679"/>
                <a:gd name="T34" fmla="*/ 1290 w 5100"/>
                <a:gd name="T35" fmla="*/ 2297 h 2679"/>
                <a:gd name="T36" fmla="*/ 1050 w 5100"/>
                <a:gd name="T37" fmla="*/ 2125 h 2679"/>
                <a:gd name="T38" fmla="*/ 833 w 5100"/>
                <a:gd name="T39" fmla="*/ 1926 h 2679"/>
                <a:gd name="T40" fmla="*/ 640 w 5100"/>
                <a:gd name="T41" fmla="*/ 1704 h 2679"/>
                <a:gd name="T42" fmla="*/ 474 w 5100"/>
                <a:gd name="T43" fmla="*/ 1459 h 2679"/>
                <a:gd name="T44" fmla="*/ 339 w 5100"/>
                <a:gd name="T45" fmla="*/ 1195 h 2679"/>
                <a:gd name="T46" fmla="*/ 234 w 5100"/>
                <a:gd name="T47" fmla="*/ 914 h 2679"/>
                <a:gd name="T48" fmla="*/ 165 w 5100"/>
                <a:gd name="T49" fmla="*/ 617 h 2679"/>
                <a:gd name="T50" fmla="*/ 131 w 5100"/>
                <a:gd name="T51" fmla="*/ 309 h 2679"/>
                <a:gd name="T52" fmla="*/ 703 w 5100"/>
                <a:gd name="T53" fmla="*/ 161 h 2679"/>
                <a:gd name="T54" fmla="*/ 697 w 5100"/>
                <a:gd name="T55" fmla="*/ 343 h 2679"/>
                <a:gd name="T56" fmla="*/ 730 w 5100"/>
                <a:gd name="T57" fmla="*/ 579 h 2679"/>
                <a:gd name="T58" fmla="*/ 790 w 5100"/>
                <a:gd name="T59" fmla="*/ 804 h 2679"/>
                <a:gd name="T60" fmla="*/ 876 w 5100"/>
                <a:gd name="T61" fmla="*/ 1018 h 2679"/>
                <a:gd name="T62" fmla="*/ 987 w 5100"/>
                <a:gd name="T63" fmla="*/ 1218 h 2679"/>
                <a:gd name="T64" fmla="*/ 1119 w 5100"/>
                <a:gd name="T65" fmla="*/ 1403 h 2679"/>
                <a:gd name="T66" fmla="*/ 1272 w 5100"/>
                <a:gd name="T67" fmla="*/ 1570 h 2679"/>
                <a:gd name="T68" fmla="*/ 1444 w 5100"/>
                <a:gd name="T69" fmla="*/ 1720 h 2679"/>
                <a:gd name="T70" fmla="*/ 1632 w 5100"/>
                <a:gd name="T71" fmla="*/ 1848 h 2679"/>
                <a:gd name="T72" fmla="*/ 1835 w 5100"/>
                <a:gd name="T73" fmla="*/ 1952 h 2679"/>
                <a:gd name="T74" fmla="*/ 2052 w 5100"/>
                <a:gd name="T75" fmla="*/ 2034 h 2679"/>
                <a:gd name="T76" fmla="*/ 2280 w 5100"/>
                <a:gd name="T77" fmla="*/ 2088 h 2679"/>
                <a:gd name="T78" fmla="*/ 2517 w 5100"/>
                <a:gd name="T79" fmla="*/ 2114 h 2679"/>
                <a:gd name="T80" fmla="*/ 2714 w 5100"/>
                <a:gd name="T81" fmla="*/ 2114 h 2679"/>
                <a:gd name="T82" fmla="*/ 2954 w 5100"/>
                <a:gd name="T83" fmla="*/ 2086 h 2679"/>
                <a:gd name="T84" fmla="*/ 3186 w 5100"/>
                <a:gd name="T85" fmla="*/ 2031 h 2679"/>
                <a:gd name="T86" fmla="*/ 3405 w 5100"/>
                <a:gd name="T87" fmla="*/ 1948 h 2679"/>
                <a:gd name="T88" fmla="*/ 3611 w 5100"/>
                <a:gd name="T89" fmla="*/ 1838 h 2679"/>
                <a:gd name="T90" fmla="*/ 3802 w 5100"/>
                <a:gd name="T91" fmla="*/ 1707 h 2679"/>
                <a:gd name="T92" fmla="*/ 3975 w 5100"/>
                <a:gd name="T93" fmla="*/ 1553 h 2679"/>
                <a:gd name="T94" fmla="*/ 4127 w 5100"/>
                <a:gd name="T95" fmla="*/ 1381 h 2679"/>
                <a:gd name="T96" fmla="*/ 4259 w 5100"/>
                <a:gd name="T97" fmla="*/ 1190 h 2679"/>
                <a:gd name="T98" fmla="*/ 4367 w 5100"/>
                <a:gd name="T99" fmla="*/ 985 h 2679"/>
                <a:gd name="T100" fmla="*/ 4450 w 5100"/>
                <a:gd name="T101" fmla="*/ 765 h 2679"/>
                <a:gd name="T102" fmla="*/ 4507 w 5100"/>
                <a:gd name="T103" fmla="*/ 534 h 2679"/>
                <a:gd name="T104" fmla="*/ 4535 w 5100"/>
                <a:gd name="T105" fmla="*/ 292 h 2679"/>
                <a:gd name="T106" fmla="*/ 4535 w 5100"/>
                <a:gd name="T107" fmla="*/ 100 h 2679"/>
                <a:gd name="T108" fmla="*/ 5095 w 5100"/>
                <a:gd name="T109" fmla="*/ 34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00" h="2679">
                  <a:moveTo>
                    <a:pt x="5100" y="194"/>
                  </a:moveTo>
                  <a:lnTo>
                    <a:pt x="5100" y="194"/>
                  </a:lnTo>
                  <a:lnTo>
                    <a:pt x="5100" y="257"/>
                  </a:lnTo>
                  <a:lnTo>
                    <a:pt x="5097" y="322"/>
                  </a:lnTo>
                  <a:lnTo>
                    <a:pt x="5092" y="385"/>
                  </a:lnTo>
                  <a:lnTo>
                    <a:pt x="5088" y="448"/>
                  </a:lnTo>
                  <a:lnTo>
                    <a:pt x="5080" y="509"/>
                  </a:lnTo>
                  <a:lnTo>
                    <a:pt x="5071" y="573"/>
                  </a:lnTo>
                  <a:lnTo>
                    <a:pt x="5061" y="633"/>
                  </a:lnTo>
                  <a:lnTo>
                    <a:pt x="5049" y="694"/>
                  </a:lnTo>
                  <a:lnTo>
                    <a:pt x="5037" y="754"/>
                  </a:lnTo>
                  <a:lnTo>
                    <a:pt x="5021" y="814"/>
                  </a:lnTo>
                  <a:lnTo>
                    <a:pt x="5006" y="874"/>
                  </a:lnTo>
                  <a:lnTo>
                    <a:pt x="4988" y="933"/>
                  </a:lnTo>
                  <a:lnTo>
                    <a:pt x="4969" y="990"/>
                  </a:lnTo>
                  <a:lnTo>
                    <a:pt x="4949" y="1048"/>
                  </a:lnTo>
                  <a:lnTo>
                    <a:pt x="4927" y="1105"/>
                  </a:lnTo>
                  <a:lnTo>
                    <a:pt x="4904" y="1161"/>
                  </a:lnTo>
                  <a:lnTo>
                    <a:pt x="4880" y="1216"/>
                  </a:lnTo>
                  <a:lnTo>
                    <a:pt x="4855" y="1272"/>
                  </a:lnTo>
                  <a:lnTo>
                    <a:pt x="4827" y="1326"/>
                  </a:lnTo>
                  <a:lnTo>
                    <a:pt x="4800" y="1378"/>
                  </a:lnTo>
                  <a:lnTo>
                    <a:pt x="4770" y="1430"/>
                  </a:lnTo>
                  <a:lnTo>
                    <a:pt x="4740" y="1483"/>
                  </a:lnTo>
                  <a:lnTo>
                    <a:pt x="4709" y="1533"/>
                  </a:lnTo>
                  <a:lnTo>
                    <a:pt x="4675" y="1583"/>
                  </a:lnTo>
                  <a:lnTo>
                    <a:pt x="4641" y="1632"/>
                  </a:lnTo>
                  <a:lnTo>
                    <a:pt x="4606" y="1681"/>
                  </a:lnTo>
                  <a:lnTo>
                    <a:pt x="4570" y="1729"/>
                  </a:lnTo>
                  <a:lnTo>
                    <a:pt x="4532" y="1775"/>
                  </a:lnTo>
                  <a:lnTo>
                    <a:pt x="4493" y="1820"/>
                  </a:lnTo>
                  <a:lnTo>
                    <a:pt x="4455" y="1864"/>
                  </a:lnTo>
                  <a:lnTo>
                    <a:pt x="4413" y="1909"/>
                  </a:lnTo>
                  <a:lnTo>
                    <a:pt x="4372" y="1951"/>
                  </a:lnTo>
                  <a:lnTo>
                    <a:pt x="4329" y="1992"/>
                  </a:lnTo>
                  <a:lnTo>
                    <a:pt x="4286" y="2034"/>
                  </a:lnTo>
                  <a:lnTo>
                    <a:pt x="4241" y="2074"/>
                  </a:lnTo>
                  <a:lnTo>
                    <a:pt x="4195" y="2112"/>
                  </a:lnTo>
                  <a:lnTo>
                    <a:pt x="4149" y="2149"/>
                  </a:lnTo>
                  <a:lnTo>
                    <a:pt x="4101" y="2186"/>
                  </a:lnTo>
                  <a:lnTo>
                    <a:pt x="4053" y="2220"/>
                  </a:lnTo>
                  <a:lnTo>
                    <a:pt x="4004" y="2256"/>
                  </a:lnTo>
                  <a:lnTo>
                    <a:pt x="3955" y="2288"/>
                  </a:lnTo>
                  <a:lnTo>
                    <a:pt x="3904" y="2320"/>
                  </a:lnTo>
                  <a:lnTo>
                    <a:pt x="3851" y="2349"/>
                  </a:lnTo>
                  <a:lnTo>
                    <a:pt x="3799" y="2379"/>
                  </a:lnTo>
                  <a:lnTo>
                    <a:pt x="3745" y="2408"/>
                  </a:lnTo>
                  <a:lnTo>
                    <a:pt x="3691" y="2434"/>
                  </a:lnTo>
                  <a:lnTo>
                    <a:pt x="3638" y="2460"/>
                  </a:lnTo>
                  <a:lnTo>
                    <a:pt x="3582" y="2483"/>
                  </a:lnTo>
                  <a:lnTo>
                    <a:pt x="3525" y="2507"/>
                  </a:lnTo>
                  <a:lnTo>
                    <a:pt x="3468" y="2528"/>
                  </a:lnTo>
                  <a:lnTo>
                    <a:pt x="3411" y="2550"/>
                  </a:lnTo>
                  <a:lnTo>
                    <a:pt x="3353" y="2568"/>
                  </a:lnTo>
                  <a:lnTo>
                    <a:pt x="3294" y="2585"/>
                  </a:lnTo>
                  <a:lnTo>
                    <a:pt x="3236" y="2602"/>
                  </a:lnTo>
                  <a:lnTo>
                    <a:pt x="3176" y="2616"/>
                  </a:lnTo>
                  <a:lnTo>
                    <a:pt x="3116" y="2630"/>
                  </a:lnTo>
                  <a:lnTo>
                    <a:pt x="3054" y="2641"/>
                  </a:lnTo>
                  <a:lnTo>
                    <a:pt x="2993" y="2651"/>
                  </a:lnTo>
                  <a:lnTo>
                    <a:pt x="2931" y="2659"/>
                  </a:lnTo>
                  <a:lnTo>
                    <a:pt x="2868" y="2667"/>
                  </a:lnTo>
                  <a:lnTo>
                    <a:pt x="2805" y="2673"/>
                  </a:lnTo>
                  <a:lnTo>
                    <a:pt x="2742" y="2676"/>
                  </a:lnTo>
                  <a:lnTo>
                    <a:pt x="2678" y="2679"/>
                  </a:lnTo>
                  <a:lnTo>
                    <a:pt x="2614" y="2679"/>
                  </a:lnTo>
                  <a:lnTo>
                    <a:pt x="2614" y="2679"/>
                  </a:lnTo>
                  <a:lnTo>
                    <a:pt x="2551" y="2679"/>
                  </a:lnTo>
                  <a:lnTo>
                    <a:pt x="2488" y="2676"/>
                  </a:lnTo>
                  <a:lnTo>
                    <a:pt x="2426" y="2673"/>
                  </a:lnTo>
                  <a:lnTo>
                    <a:pt x="2363" y="2667"/>
                  </a:lnTo>
                  <a:lnTo>
                    <a:pt x="2301" y="2661"/>
                  </a:lnTo>
                  <a:lnTo>
                    <a:pt x="2240" y="2651"/>
                  </a:lnTo>
                  <a:lnTo>
                    <a:pt x="2180" y="2642"/>
                  </a:lnTo>
                  <a:lnTo>
                    <a:pt x="2120" y="2630"/>
                  </a:lnTo>
                  <a:lnTo>
                    <a:pt x="2060" y="2617"/>
                  </a:lnTo>
                  <a:lnTo>
                    <a:pt x="2001" y="2604"/>
                  </a:lnTo>
                  <a:lnTo>
                    <a:pt x="1943" y="2588"/>
                  </a:lnTo>
                  <a:lnTo>
                    <a:pt x="1884" y="2571"/>
                  </a:lnTo>
                  <a:lnTo>
                    <a:pt x="1827" y="2553"/>
                  </a:lnTo>
                  <a:lnTo>
                    <a:pt x="1770" y="2533"/>
                  </a:lnTo>
                  <a:lnTo>
                    <a:pt x="1713" y="2511"/>
                  </a:lnTo>
                  <a:lnTo>
                    <a:pt x="1658" y="2490"/>
                  </a:lnTo>
                  <a:lnTo>
                    <a:pt x="1604" y="2465"/>
                  </a:lnTo>
                  <a:lnTo>
                    <a:pt x="1549" y="2440"/>
                  </a:lnTo>
                  <a:lnTo>
                    <a:pt x="1496" y="2414"/>
                  </a:lnTo>
                  <a:lnTo>
                    <a:pt x="1442" y="2386"/>
                  </a:lnTo>
                  <a:lnTo>
                    <a:pt x="1392" y="2359"/>
                  </a:lnTo>
                  <a:lnTo>
                    <a:pt x="1339" y="2328"/>
                  </a:lnTo>
                  <a:lnTo>
                    <a:pt x="1290" y="2297"/>
                  </a:lnTo>
                  <a:lnTo>
                    <a:pt x="1239" y="2265"/>
                  </a:lnTo>
                  <a:lnTo>
                    <a:pt x="1191" y="2232"/>
                  </a:lnTo>
                  <a:lnTo>
                    <a:pt x="1142" y="2197"/>
                  </a:lnTo>
                  <a:lnTo>
                    <a:pt x="1096" y="2162"/>
                  </a:lnTo>
                  <a:lnTo>
                    <a:pt x="1050" y="2125"/>
                  </a:lnTo>
                  <a:lnTo>
                    <a:pt x="1004" y="2088"/>
                  </a:lnTo>
                  <a:lnTo>
                    <a:pt x="961" y="2049"/>
                  </a:lnTo>
                  <a:lnTo>
                    <a:pt x="916" y="2009"/>
                  </a:lnTo>
                  <a:lnTo>
                    <a:pt x="874" y="1969"/>
                  </a:lnTo>
                  <a:lnTo>
                    <a:pt x="833" y="1926"/>
                  </a:lnTo>
                  <a:lnTo>
                    <a:pt x="791" y="1884"/>
                  </a:lnTo>
                  <a:lnTo>
                    <a:pt x="753" y="1840"/>
                  </a:lnTo>
                  <a:lnTo>
                    <a:pt x="714" y="1795"/>
                  </a:lnTo>
                  <a:lnTo>
                    <a:pt x="676" y="1751"/>
                  </a:lnTo>
                  <a:lnTo>
                    <a:pt x="640" y="1704"/>
                  </a:lnTo>
                  <a:lnTo>
                    <a:pt x="605" y="1657"/>
                  </a:lnTo>
                  <a:lnTo>
                    <a:pt x="570" y="1609"/>
                  </a:lnTo>
                  <a:lnTo>
                    <a:pt x="537" y="1560"/>
                  </a:lnTo>
                  <a:lnTo>
                    <a:pt x="505" y="1510"/>
                  </a:lnTo>
                  <a:lnTo>
                    <a:pt x="474" y="1459"/>
                  </a:lnTo>
                  <a:lnTo>
                    <a:pt x="445" y="1409"/>
                  </a:lnTo>
                  <a:lnTo>
                    <a:pt x="417" y="1356"/>
                  </a:lnTo>
                  <a:lnTo>
                    <a:pt x="389" y="1302"/>
                  </a:lnTo>
                  <a:lnTo>
                    <a:pt x="363" y="1250"/>
                  </a:lnTo>
                  <a:lnTo>
                    <a:pt x="339" y="1195"/>
                  </a:lnTo>
                  <a:lnTo>
                    <a:pt x="316" y="1141"/>
                  </a:lnTo>
                  <a:lnTo>
                    <a:pt x="292" y="1084"/>
                  </a:lnTo>
                  <a:lnTo>
                    <a:pt x="272" y="1028"/>
                  </a:lnTo>
                  <a:lnTo>
                    <a:pt x="252" y="971"/>
                  </a:lnTo>
                  <a:lnTo>
                    <a:pt x="234" y="914"/>
                  </a:lnTo>
                  <a:lnTo>
                    <a:pt x="217" y="856"/>
                  </a:lnTo>
                  <a:lnTo>
                    <a:pt x="202" y="797"/>
                  </a:lnTo>
                  <a:lnTo>
                    <a:pt x="188" y="737"/>
                  </a:lnTo>
                  <a:lnTo>
                    <a:pt x="175" y="677"/>
                  </a:lnTo>
                  <a:lnTo>
                    <a:pt x="165" y="617"/>
                  </a:lnTo>
                  <a:lnTo>
                    <a:pt x="155" y="557"/>
                  </a:lnTo>
                  <a:lnTo>
                    <a:pt x="146" y="496"/>
                  </a:lnTo>
                  <a:lnTo>
                    <a:pt x="140" y="434"/>
                  </a:lnTo>
                  <a:lnTo>
                    <a:pt x="135" y="371"/>
                  </a:lnTo>
                  <a:lnTo>
                    <a:pt x="131" y="309"/>
                  </a:lnTo>
                  <a:lnTo>
                    <a:pt x="129" y="246"/>
                  </a:lnTo>
                  <a:lnTo>
                    <a:pt x="0" y="246"/>
                  </a:lnTo>
                  <a:lnTo>
                    <a:pt x="123" y="174"/>
                  </a:lnTo>
                  <a:lnTo>
                    <a:pt x="425" y="0"/>
                  </a:lnTo>
                  <a:lnTo>
                    <a:pt x="703" y="161"/>
                  </a:lnTo>
                  <a:lnTo>
                    <a:pt x="851" y="246"/>
                  </a:lnTo>
                  <a:lnTo>
                    <a:pt x="691" y="246"/>
                  </a:lnTo>
                  <a:lnTo>
                    <a:pt x="691" y="246"/>
                  </a:lnTo>
                  <a:lnTo>
                    <a:pt x="694" y="294"/>
                  </a:lnTo>
                  <a:lnTo>
                    <a:pt x="697" y="343"/>
                  </a:lnTo>
                  <a:lnTo>
                    <a:pt x="700" y="391"/>
                  </a:lnTo>
                  <a:lnTo>
                    <a:pt x="707" y="439"/>
                  </a:lnTo>
                  <a:lnTo>
                    <a:pt x="713" y="485"/>
                  </a:lnTo>
                  <a:lnTo>
                    <a:pt x="720" y="533"/>
                  </a:lnTo>
                  <a:lnTo>
                    <a:pt x="730" y="579"/>
                  </a:lnTo>
                  <a:lnTo>
                    <a:pt x="739" y="625"/>
                  </a:lnTo>
                  <a:lnTo>
                    <a:pt x="751" y="670"/>
                  </a:lnTo>
                  <a:lnTo>
                    <a:pt x="762" y="716"/>
                  </a:lnTo>
                  <a:lnTo>
                    <a:pt x="776" y="760"/>
                  </a:lnTo>
                  <a:lnTo>
                    <a:pt x="790" y="804"/>
                  </a:lnTo>
                  <a:lnTo>
                    <a:pt x="805" y="848"/>
                  </a:lnTo>
                  <a:lnTo>
                    <a:pt x="822" y="891"/>
                  </a:lnTo>
                  <a:lnTo>
                    <a:pt x="839" y="934"/>
                  </a:lnTo>
                  <a:lnTo>
                    <a:pt x="857" y="976"/>
                  </a:lnTo>
                  <a:lnTo>
                    <a:pt x="876" y="1018"/>
                  </a:lnTo>
                  <a:lnTo>
                    <a:pt x="896" y="1059"/>
                  </a:lnTo>
                  <a:lnTo>
                    <a:pt x="917" y="1099"/>
                  </a:lnTo>
                  <a:lnTo>
                    <a:pt x="939" y="1139"/>
                  </a:lnTo>
                  <a:lnTo>
                    <a:pt x="962" y="1179"/>
                  </a:lnTo>
                  <a:lnTo>
                    <a:pt x="987" y="1218"/>
                  </a:lnTo>
                  <a:lnTo>
                    <a:pt x="1011" y="1256"/>
                  </a:lnTo>
                  <a:lnTo>
                    <a:pt x="1038" y="1295"/>
                  </a:lnTo>
                  <a:lnTo>
                    <a:pt x="1064" y="1332"/>
                  </a:lnTo>
                  <a:lnTo>
                    <a:pt x="1091" y="1367"/>
                  </a:lnTo>
                  <a:lnTo>
                    <a:pt x="1119" y="1403"/>
                  </a:lnTo>
                  <a:lnTo>
                    <a:pt x="1148" y="1438"/>
                  </a:lnTo>
                  <a:lnTo>
                    <a:pt x="1178" y="1472"/>
                  </a:lnTo>
                  <a:lnTo>
                    <a:pt x="1208" y="1506"/>
                  </a:lnTo>
                  <a:lnTo>
                    <a:pt x="1239" y="1538"/>
                  </a:lnTo>
                  <a:lnTo>
                    <a:pt x="1272" y="1570"/>
                  </a:lnTo>
                  <a:lnTo>
                    <a:pt x="1304" y="1603"/>
                  </a:lnTo>
                  <a:lnTo>
                    <a:pt x="1338" y="1632"/>
                  </a:lnTo>
                  <a:lnTo>
                    <a:pt x="1373" y="1663"/>
                  </a:lnTo>
                  <a:lnTo>
                    <a:pt x="1407" y="1690"/>
                  </a:lnTo>
                  <a:lnTo>
                    <a:pt x="1444" y="1720"/>
                  </a:lnTo>
                  <a:lnTo>
                    <a:pt x="1479" y="1746"/>
                  </a:lnTo>
                  <a:lnTo>
                    <a:pt x="1516" y="1774"/>
                  </a:lnTo>
                  <a:lnTo>
                    <a:pt x="1555" y="1798"/>
                  </a:lnTo>
                  <a:lnTo>
                    <a:pt x="1593" y="1823"/>
                  </a:lnTo>
                  <a:lnTo>
                    <a:pt x="1632" y="1848"/>
                  </a:lnTo>
                  <a:lnTo>
                    <a:pt x="1672" y="1871"/>
                  </a:lnTo>
                  <a:lnTo>
                    <a:pt x="1712" y="1892"/>
                  </a:lnTo>
                  <a:lnTo>
                    <a:pt x="1752" y="1914"/>
                  </a:lnTo>
                  <a:lnTo>
                    <a:pt x="1793" y="1934"/>
                  </a:lnTo>
                  <a:lnTo>
                    <a:pt x="1835" y="1952"/>
                  </a:lnTo>
                  <a:lnTo>
                    <a:pt x="1876" y="1971"/>
                  </a:lnTo>
                  <a:lnTo>
                    <a:pt x="1920" y="1988"/>
                  </a:lnTo>
                  <a:lnTo>
                    <a:pt x="1963" y="2005"/>
                  </a:lnTo>
                  <a:lnTo>
                    <a:pt x="2007" y="2018"/>
                  </a:lnTo>
                  <a:lnTo>
                    <a:pt x="2052" y="2034"/>
                  </a:lnTo>
                  <a:lnTo>
                    <a:pt x="2097" y="2046"/>
                  </a:lnTo>
                  <a:lnTo>
                    <a:pt x="2141" y="2058"/>
                  </a:lnTo>
                  <a:lnTo>
                    <a:pt x="2187" y="2069"/>
                  </a:lnTo>
                  <a:lnTo>
                    <a:pt x="2234" y="2078"/>
                  </a:lnTo>
                  <a:lnTo>
                    <a:pt x="2280" y="2088"/>
                  </a:lnTo>
                  <a:lnTo>
                    <a:pt x="2326" y="2095"/>
                  </a:lnTo>
                  <a:lnTo>
                    <a:pt x="2374" y="2102"/>
                  </a:lnTo>
                  <a:lnTo>
                    <a:pt x="2421" y="2108"/>
                  </a:lnTo>
                  <a:lnTo>
                    <a:pt x="2469" y="2111"/>
                  </a:lnTo>
                  <a:lnTo>
                    <a:pt x="2517" y="2114"/>
                  </a:lnTo>
                  <a:lnTo>
                    <a:pt x="2566" y="2117"/>
                  </a:lnTo>
                  <a:lnTo>
                    <a:pt x="2614" y="2117"/>
                  </a:lnTo>
                  <a:lnTo>
                    <a:pt x="2614" y="2117"/>
                  </a:lnTo>
                  <a:lnTo>
                    <a:pt x="2665" y="2117"/>
                  </a:lnTo>
                  <a:lnTo>
                    <a:pt x="2714" y="2114"/>
                  </a:lnTo>
                  <a:lnTo>
                    <a:pt x="2762" y="2111"/>
                  </a:lnTo>
                  <a:lnTo>
                    <a:pt x="2811" y="2108"/>
                  </a:lnTo>
                  <a:lnTo>
                    <a:pt x="2859" y="2102"/>
                  </a:lnTo>
                  <a:lnTo>
                    <a:pt x="2908" y="2095"/>
                  </a:lnTo>
                  <a:lnTo>
                    <a:pt x="2954" y="2086"/>
                  </a:lnTo>
                  <a:lnTo>
                    <a:pt x="3002" y="2078"/>
                  </a:lnTo>
                  <a:lnTo>
                    <a:pt x="3048" y="2068"/>
                  </a:lnTo>
                  <a:lnTo>
                    <a:pt x="3096" y="2057"/>
                  </a:lnTo>
                  <a:lnTo>
                    <a:pt x="3140" y="2045"/>
                  </a:lnTo>
                  <a:lnTo>
                    <a:pt x="3186" y="2031"/>
                  </a:lnTo>
                  <a:lnTo>
                    <a:pt x="3231" y="2015"/>
                  </a:lnTo>
                  <a:lnTo>
                    <a:pt x="3276" y="2000"/>
                  </a:lnTo>
                  <a:lnTo>
                    <a:pt x="3319" y="1983"/>
                  </a:lnTo>
                  <a:lnTo>
                    <a:pt x="3364" y="1966"/>
                  </a:lnTo>
                  <a:lnTo>
                    <a:pt x="3405" y="1948"/>
                  </a:lnTo>
                  <a:lnTo>
                    <a:pt x="3448" y="1928"/>
                  </a:lnTo>
                  <a:lnTo>
                    <a:pt x="3490" y="1906"/>
                  </a:lnTo>
                  <a:lnTo>
                    <a:pt x="3531" y="1884"/>
                  </a:lnTo>
                  <a:lnTo>
                    <a:pt x="3571" y="1861"/>
                  </a:lnTo>
                  <a:lnTo>
                    <a:pt x="3611" y="1838"/>
                  </a:lnTo>
                  <a:lnTo>
                    <a:pt x="3651" y="1814"/>
                  </a:lnTo>
                  <a:lnTo>
                    <a:pt x="3690" y="1789"/>
                  </a:lnTo>
                  <a:lnTo>
                    <a:pt x="3728" y="1761"/>
                  </a:lnTo>
                  <a:lnTo>
                    <a:pt x="3765" y="1735"/>
                  </a:lnTo>
                  <a:lnTo>
                    <a:pt x="3802" y="1707"/>
                  </a:lnTo>
                  <a:lnTo>
                    <a:pt x="3838" y="1678"/>
                  </a:lnTo>
                  <a:lnTo>
                    <a:pt x="3873" y="1647"/>
                  </a:lnTo>
                  <a:lnTo>
                    <a:pt x="3907" y="1617"/>
                  </a:lnTo>
                  <a:lnTo>
                    <a:pt x="3941" y="1586"/>
                  </a:lnTo>
                  <a:lnTo>
                    <a:pt x="3975" y="1553"/>
                  </a:lnTo>
                  <a:lnTo>
                    <a:pt x="4007" y="1521"/>
                  </a:lnTo>
                  <a:lnTo>
                    <a:pt x="4038" y="1487"/>
                  </a:lnTo>
                  <a:lnTo>
                    <a:pt x="4069" y="1452"/>
                  </a:lnTo>
                  <a:lnTo>
                    <a:pt x="4098" y="1416"/>
                  </a:lnTo>
                  <a:lnTo>
                    <a:pt x="4127" y="1381"/>
                  </a:lnTo>
                  <a:lnTo>
                    <a:pt x="4155" y="1344"/>
                  </a:lnTo>
                  <a:lnTo>
                    <a:pt x="4182" y="1307"/>
                  </a:lnTo>
                  <a:lnTo>
                    <a:pt x="4209" y="1269"/>
                  </a:lnTo>
                  <a:lnTo>
                    <a:pt x="4235" y="1230"/>
                  </a:lnTo>
                  <a:lnTo>
                    <a:pt x="4259" y="1190"/>
                  </a:lnTo>
                  <a:lnTo>
                    <a:pt x="4283" y="1150"/>
                  </a:lnTo>
                  <a:lnTo>
                    <a:pt x="4306" y="1110"/>
                  </a:lnTo>
                  <a:lnTo>
                    <a:pt x="4327" y="1068"/>
                  </a:lnTo>
                  <a:lnTo>
                    <a:pt x="4347" y="1027"/>
                  </a:lnTo>
                  <a:lnTo>
                    <a:pt x="4367" y="985"/>
                  </a:lnTo>
                  <a:lnTo>
                    <a:pt x="4386" y="942"/>
                  </a:lnTo>
                  <a:lnTo>
                    <a:pt x="4404" y="899"/>
                  </a:lnTo>
                  <a:lnTo>
                    <a:pt x="4421" y="854"/>
                  </a:lnTo>
                  <a:lnTo>
                    <a:pt x="4436" y="810"/>
                  </a:lnTo>
                  <a:lnTo>
                    <a:pt x="4450" y="765"/>
                  </a:lnTo>
                  <a:lnTo>
                    <a:pt x="4464" y="720"/>
                  </a:lnTo>
                  <a:lnTo>
                    <a:pt x="4476" y="674"/>
                  </a:lnTo>
                  <a:lnTo>
                    <a:pt x="4489" y="628"/>
                  </a:lnTo>
                  <a:lnTo>
                    <a:pt x="4498" y="580"/>
                  </a:lnTo>
                  <a:lnTo>
                    <a:pt x="4507" y="534"/>
                  </a:lnTo>
                  <a:lnTo>
                    <a:pt x="4515" y="486"/>
                  </a:lnTo>
                  <a:lnTo>
                    <a:pt x="4523" y="439"/>
                  </a:lnTo>
                  <a:lnTo>
                    <a:pt x="4527" y="389"/>
                  </a:lnTo>
                  <a:lnTo>
                    <a:pt x="4532" y="342"/>
                  </a:lnTo>
                  <a:lnTo>
                    <a:pt x="4535" y="292"/>
                  </a:lnTo>
                  <a:lnTo>
                    <a:pt x="4536" y="243"/>
                  </a:lnTo>
                  <a:lnTo>
                    <a:pt x="4538" y="194"/>
                  </a:lnTo>
                  <a:lnTo>
                    <a:pt x="4538" y="194"/>
                  </a:lnTo>
                  <a:lnTo>
                    <a:pt x="4536" y="146"/>
                  </a:lnTo>
                  <a:lnTo>
                    <a:pt x="4535" y="100"/>
                  </a:lnTo>
                  <a:lnTo>
                    <a:pt x="4532" y="54"/>
                  </a:lnTo>
                  <a:lnTo>
                    <a:pt x="4529" y="7"/>
                  </a:lnTo>
                  <a:lnTo>
                    <a:pt x="4834" y="185"/>
                  </a:lnTo>
                  <a:lnTo>
                    <a:pt x="5095" y="34"/>
                  </a:lnTo>
                  <a:lnTo>
                    <a:pt x="5095" y="34"/>
                  </a:lnTo>
                  <a:lnTo>
                    <a:pt x="5098" y="112"/>
                  </a:lnTo>
                  <a:lnTo>
                    <a:pt x="5100" y="194"/>
                  </a:lnTo>
                  <a:lnTo>
                    <a:pt x="5100" y="194"/>
                  </a:lnTo>
                  <a:close/>
                </a:path>
              </a:pathLst>
            </a:custGeom>
            <a:solidFill>
              <a:srgbClr val="FFAC6A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rot="5400000">
              <a:off x="5576985" y="3430315"/>
              <a:ext cx="2070100" cy="976313"/>
            </a:xfrm>
            <a:custGeom>
              <a:avLst/>
              <a:gdLst>
                <a:gd name="T0" fmla="*/ 4280 w 5131"/>
                <a:gd name="T1" fmla="*/ 2171 h 2417"/>
                <a:gd name="T2" fmla="*/ 4367 w 5131"/>
                <a:gd name="T3" fmla="*/ 2086 h 2417"/>
                <a:gd name="T4" fmla="*/ 4324 w 5131"/>
                <a:gd name="T5" fmla="*/ 1922 h 2417"/>
                <a:gd name="T6" fmla="*/ 4267 w 5131"/>
                <a:gd name="T7" fmla="*/ 1762 h 2417"/>
                <a:gd name="T8" fmla="*/ 4158 w 5131"/>
                <a:gd name="T9" fmla="*/ 1535 h 2417"/>
                <a:gd name="T10" fmla="*/ 3969 w 5131"/>
                <a:gd name="T11" fmla="*/ 1261 h 2417"/>
                <a:gd name="T12" fmla="*/ 3736 w 5131"/>
                <a:gd name="T13" fmla="*/ 1024 h 2417"/>
                <a:gd name="T14" fmla="*/ 3465 w 5131"/>
                <a:gd name="T15" fmla="*/ 831 h 2417"/>
                <a:gd name="T16" fmla="*/ 3242 w 5131"/>
                <a:gd name="T17" fmla="*/ 718 h 2417"/>
                <a:gd name="T18" fmla="*/ 3084 w 5131"/>
                <a:gd name="T19" fmla="*/ 657 h 2417"/>
                <a:gd name="T20" fmla="*/ 2919 w 5131"/>
                <a:gd name="T21" fmla="*/ 611 h 2417"/>
                <a:gd name="T22" fmla="*/ 2750 w 5131"/>
                <a:gd name="T23" fmla="*/ 581 h 2417"/>
                <a:gd name="T24" fmla="*/ 2574 w 5131"/>
                <a:gd name="T25" fmla="*/ 564 h 2417"/>
                <a:gd name="T26" fmla="*/ 2437 w 5131"/>
                <a:gd name="T27" fmla="*/ 564 h 2417"/>
                <a:gd name="T28" fmla="*/ 2248 w 5131"/>
                <a:gd name="T29" fmla="*/ 577 h 2417"/>
                <a:gd name="T30" fmla="*/ 2065 w 5131"/>
                <a:gd name="T31" fmla="*/ 608 h 2417"/>
                <a:gd name="T32" fmla="*/ 1886 w 5131"/>
                <a:gd name="T33" fmla="*/ 657 h 2417"/>
                <a:gd name="T34" fmla="*/ 1717 w 5131"/>
                <a:gd name="T35" fmla="*/ 722 h 2417"/>
                <a:gd name="T36" fmla="*/ 1555 w 5131"/>
                <a:gd name="T37" fmla="*/ 802 h 2417"/>
                <a:gd name="T38" fmla="*/ 1401 w 5131"/>
                <a:gd name="T39" fmla="*/ 896 h 2417"/>
                <a:gd name="T40" fmla="*/ 1260 w 5131"/>
                <a:gd name="T41" fmla="*/ 1004 h 2417"/>
                <a:gd name="T42" fmla="*/ 1127 w 5131"/>
                <a:gd name="T43" fmla="*/ 1124 h 2417"/>
                <a:gd name="T44" fmla="*/ 1006 w 5131"/>
                <a:gd name="T45" fmla="*/ 1256 h 2417"/>
                <a:gd name="T46" fmla="*/ 898 w 5131"/>
                <a:gd name="T47" fmla="*/ 1400 h 2417"/>
                <a:gd name="T48" fmla="*/ 804 w 5131"/>
                <a:gd name="T49" fmla="*/ 1552 h 2417"/>
                <a:gd name="T50" fmla="*/ 724 w 5131"/>
                <a:gd name="T51" fmla="*/ 1714 h 2417"/>
                <a:gd name="T52" fmla="*/ 658 w 5131"/>
                <a:gd name="T53" fmla="*/ 1883 h 2417"/>
                <a:gd name="T54" fmla="*/ 610 w 5131"/>
                <a:gd name="T55" fmla="*/ 2060 h 2417"/>
                <a:gd name="T56" fmla="*/ 578 w 5131"/>
                <a:gd name="T57" fmla="*/ 2245 h 2417"/>
                <a:gd name="T58" fmla="*/ 296 w 5131"/>
                <a:gd name="T59" fmla="*/ 2231 h 2417"/>
                <a:gd name="T60" fmla="*/ 8 w 5131"/>
                <a:gd name="T61" fmla="*/ 2277 h 2417"/>
                <a:gd name="T62" fmla="*/ 40 w 5131"/>
                <a:gd name="T63" fmla="*/ 2034 h 2417"/>
                <a:gd name="T64" fmla="*/ 96 w 5131"/>
                <a:gd name="T65" fmla="*/ 1798 h 2417"/>
                <a:gd name="T66" fmla="*/ 173 w 5131"/>
                <a:gd name="T67" fmla="*/ 1572 h 2417"/>
                <a:gd name="T68" fmla="*/ 270 w 5131"/>
                <a:gd name="T69" fmla="*/ 1357 h 2417"/>
                <a:gd name="T70" fmla="*/ 387 w 5131"/>
                <a:gd name="T71" fmla="*/ 1153 h 2417"/>
                <a:gd name="T72" fmla="*/ 522 w 5131"/>
                <a:gd name="T73" fmla="*/ 961 h 2417"/>
                <a:gd name="T74" fmla="*/ 673 w 5131"/>
                <a:gd name="T75" fmla="*/ 784 h 2417"/>
                <a:gd name="T76" fmla="*/ 841 w 5131"/>
                <a:gd name="T77" fmla="*/ 621 h 2417"/>
                <a:gd name="T78" fmla="*/ 1024 w 5131"/>
                <a:gd name="T79" fmla="*/ 474 h 2417"/>
                <a:gd name="T80" fmla="*/ 1219 w 5131"/>
                <a:gd name="T81" fmla="*/ 345 h 2417"/>
                <a:gd name="T82" fmla="*/ 1427 w 5131"/>
                <a:gd name="T83" fmla="*/ 236 h 2417"/>
                <a:gd name="T84" fmla="*/ 1647 w 5131"/>
                <a:gd name="T85" fmla="*/ 145 h 2417"/>
                <a:gd name="T86" fmla="*/ 1877 w 5131"/>
                <a:gd name="T87" fmla="*/ 75 h 2417"/>
                <a:gd name="T88" fmla="*/ 2114 w 5131"/>
                <a:gd name="T89" fmla="*/ 28 h 2417"/>
                <a:gd name="T90" fmla="*/ 2360 w 5131"/>
                <a:gd name="T91" fmla="*/ 3 h 2417"/>
                <a:gd name="T92" fmla="*/ 2545 w 5131"/>
                <a:gd name="T93" fmla="*/ 0 h 2417"/>
                <a:gd name="T94" fmla="*/ 2777 w 5131"/>
                <a:gd name="T95" fmla="*/ 17 h 2417"/>
                <a:gd name="T96" fmla="*/ 3005 w 5131"/>
                <a:gd name="T97" fmla="*/ 54 h 2417"/>
                <a:gd name="T98" fmla="*/ 3224 w 5131"/>
                <a:gd name="T99" fmla="*/ 111 h 2417"/>
                <a:gd name="T100" fmla="*/ 3435 w 5131"/>
                <a:gd name="T101" fmla="*/ 188 h 2417"/>
                <a:gd name="T102" fmla="*/ 3636 w 5131"/>
                <a:gd name="T103" fmla="*/ 282 h 2417"/>
                <a:gd name="T104" fmla="*/ 3829 w 5131"/>
                <a:gd name="T105" fmla="*/ 393 h 2417"/>
                <a:gd name="T106" fmla="*/ 4009 w 5131"/>
                <a:gd name="T107" fmla="*/ 520 h 2417"/>
                <a:gd name="T108" fmla="*/ 4177 w 5131"/>
                <a:gd name="T109" fmla="*/ 664 h 2417"/>
                <a:gd name="T110" fmla="*/ 4331 w 5131"/>
                <a:gd name="T111" fmla="*/ 821 h 2417"/>
                <a:gd name="T112" fmla="*/ 4471 w 5131"/>
                <a:gd name="T113" fmla="*/ 990 h 2417"/>
                <a:gd name="T114" fmla="*/ 4595 w 5131"/>
                <a:gd name="T115" fmla="*/ 1172 h 2417"/>
                <a:gd name="T116" fmla="*/ 4705 w 5131"/>
                <a:gd name="T117" fmla="*/ 1364 h 2417"/>
                <a:gd name="T118" fmla="*/ 4797 w 5131"/>
                <a:gd name="T119" fmla="*/ 1568 h 2417"/>
                <a:gd name="T120" fmla="*/ 4869 w 5131"/>
                <a:gd name="T121" fmla="*/ 1780 h 2417"/>
                <a:gd name="T122" fmla="*/ 4923 w 5131"/>
                <a:gd name="T123" fmla="*/ 2002 h 2417"/>
                <a:gd name="T124" fmla="*/ 5131 w 5131"/>
                <a:gd name="T125" fmla="*/ 2171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31" h="2417">
                  <a:moveTo>
                    <a:pt x="5131" y="2171"/>
                  </a:moveTo>
                  <a:lnTo>
                    <a:pt x="4976" y="2262"/>
                  </a:lnTo>
                  <a:lnTo>
                    <a:pt x="4705" y="2417"/>
                  </a:lnTo>
                  <a:lnTo>
                    <a:pt x="4280" y="2171"/>
                  </a:lnTo>
                  <a:lnTo>
                    <a:pt x="4383" y="2171"/>
                  </a:lnTo>
                  <a:lnTo>
                    <a:pt x="4383" y="2171"/>
                  </a:lnTo>
                  <a:lnTo>
                    <a:pt x="4375" y="2130"/>
                  </a:lnTo>
                  <a:lnTo>
                    <a:pt x="4367" y="2086"/>
                  </a:lnTo>
                  <a:lnTo>
                    <a:pt x="4358" y="2045"/>
                  </a:lnTo>
                  <a:lnTo>
                    <a:pt x="4347" y="2003"/>
                  </a:lnTo>
                  <a:lnTo>
                    <a:pt x="4337" y="1962"/>
                  </a:lnTo>
                  <a:lnTo>
                    <a:pt x="4324" y="1922"/>
                  </a:lnTo>
                  <a:lnTo>
                    <a:pt x="4311" y="1880"/>
                  </a:lnTo>
                  <a:lnTo>
                    <a:pt x="4298" y="1840"/>
                  </a:lnTo>
                  <a:lnTo>
                    <a:pt x="4283" y="1802"/>
                  </a:lnTo>
                  <a:lnTo>
                    <a:pt x="4267" y="1762"/>
                  </a:lnTo>
                  <a:lnTo>
                    <a:pt x="4250" y="1723"/>
                  </a:lnTo>
                  <a:lnTo>
                    <a:pt x="4234" y="1685"/>
                  </a:lnTo>
                  <a:lnTo>
                    <a:pt x="4197" y="1609"/>
                  </a:lnTo>
                  <a:lnTo>
                    <a:pt x="4158" y="1535"/>
                  </a:lnTo>
                  <a:lnTo>
                    <a:pt x="4115" y="1463"/>
                  </a:lnTo>
                  <a:lnTo>
                    <a:pt x="4069" y="1394"/>
                  </a:lnTo>
                  <a:lnTo>
                    <a:pt x="4020" y="1327"/>
                  </a:lnTo>
                  <a:lnTo>
                    <a:pt x="3969" y="1261"/>
                  </a:lnTo>
                  <a:lnTo>
                    <a:pt x="3915" y="1198"/>
                  </a:lnTo>
                  <a:lnTo>
                    <a:pt x="3858" y="1138"/>
                  </a:lnTo>
                  <a:lnTo>
                    <a:pt x="3798" y="1079"/>
                  </a:lnTo>
                  <a:lnTo>
                    <a:pt x="3736" y="1024"/>
                  </a:lnTo>
                  <a:lnTo>
                    <a:pt x="3672" y="972"/>
                  </a:lnTo>
                  <a:lnTo>
                    <a:pt x="3605" y="922"/>
                  </a:lnTo>
                  <a:lnTo>
                    <a:pt x="3536" y="875"/>
                  </a:lnTo>
                  <a:lnTo>
                    <a:pt x="3465" y="831"/>
                  </a:lnTo>
                  <a:lnTo>
                    <a:pt x="3393" y="790"/>
                  </a:lnTo>
                  <a:lnTo>
                    <a:pt x="3319" y="751"/>
                  </a:lnTo>
                  <a:lnTo>
                    <a:pt x="3281" y="734"/>
                  </a:lnTo>
                  <a:lnTo>
                    <a:pt x="3242" y="718"/>
                  </a:lnTo>
                  <a:lnTo>
                    <a:pt x="3204" y="701"/>
                  </a:lnTo>
                  <a:lnTo>
                    <a:pt x="3164" y="685"/>
                  </a:lnTo>
                  <a:lnTo>
                    <a:pt x="3124" y="671"/>
                  </a:lnTo>
                  <a:lnTo>
                    <a:pt x="3084" y="657"/>
                  </a:lnTo>
                  <a:lnTo>
                    <a:pt x="3044" y="645"/>
                  </a:lnTo>
                  <a:lnTo>
                    <a:pt x="3002" y="633"/>
                  </a:lnTo>
                  <a:lnTo>
                    <a:pt x="2960" y="622"/>
                  </a:lnTo>
                  <a:lnTo>
                    <a:pt x="2919" y="611"/>
                  </a:lnTo>
                  <a:lnTo>
                    <a:pt x="2877" y="602"/>
                  </a:lnTo>
                  <a:lnTo>
                    <a:pt x="2834" y="594"/>
                  </a:lnTo>
                  <a:lnTo>
                    <a:pt x="2793" y="587"/>
                  </a:lnTo>
                  <a:lnTo>
                    <a:pt x="2750" y="581"/>
                  </a:lnTo>
                  <a:lnTo>
                    <a:pt x="2707" y="574"/>
                  </a:lnTo>
                  <a:lnTo>
                    <a:pt x="2662" y="570"/>
                  </a:lnTo>
                  <a:lnTo>
                    <a:pt x="2619" y="567"/>
                  </a:lnTo>
                  <a:lnTo>
                    <a:pt x="2574" y="564"/>
                  </a:lnTo>
                  <a:lnTo>
                    <a:pt x="2529" y="564"/>
                  </a:lnTo>
                  <a:lnTo>
                    <a:pt x="2485" y="562"/>
                  </a:lnTo>
                  <a:lnTo>
                    <a:pt x="2485" y="562"/>
                  </a:lnTo>
                  <a:lnTo>
                    <a:pt x="2437" y="564"/>
                  </a:lnTo>
                  <a:lnTo>
                    <a:pt x="2389" y="565"/>
                  </a:lnTo>
                  <a:lnTo>
                    <a:pt x="2342" y="568"/>
                  </a:lnTo>
                  <a:lnTo>
                    <a:pt x="2294" y="571"/>
                  </a:lnTo>
                  <a:lnTo>
                    <a:pt x="2248" y="577"/>
                  </a:lnTo>
                  <a:lnTo>
                    <a:pt x="2202" y="584"/>
                  </a:lnTo>
                  <a:lnTo>
                    <a:pt x="2155" y="590"/>
                  </a:lnTo>
                  <a:lnTo>
                    <a:pt x="2109" y="599"/>
                  </a:lnTo>
                  <a:lnTo>
                    <a:pt x="2065" y="608"/>
                  </a:lnTo>
                  <a:lnTo>
                    <a:pt x="2018" y="619"/>
                  </a:lnTo>
                  <a:lnTo>
                    <a:pt x="1975" y="631"/>
                  </a:lnTo>
                  <a:lnTo>
                    <a:pt x="1931" y="644"/>
                  </a:lnTo>
                  <a:lnTo>
                    <a:pt x="1886" y="657"/>
                  </a:lnTo>
                  <a:lnTo>
                    <a:pt x="1843" y="671"/>
                  </a:lnTo>
                  <a:lnTo>
                    <a:pt x="1801" y="688"/>
                  </a:lnTo>
                  <a:lnTo>
                    <a:pt x="1758" y="704"/>
                  </a:lnTo>
                  <a:lnTo>
                    <a:pt x="1717" y="722"/>
                  </a:lnTo>
                  <a:lnTo>
                    <a:pt x="1675" y="741"/>
                  </a:lnTo>
                  <a:lnTo>
                    <a:pt x="1635" y="761"/>
                  </a:lnTo>
                  <a:lnTo>
                    <a:pt x="1595" y="781"/>
                  </a:lnTo>
                  <a:lnTo>
                    <a:pt x="1555" y="802"/>
                  </a:lnTo>
                  <a:lnTo>
                    <a:pt x="1515" y="824"/>
                  </a:lnTo>
                  <a:lnTo>
                    <a:pt x="1477" y="847"/>
                  </a:lnTo>
                  <a:lnTo>
                    <a:pt x="1440" y="872"/>
                  </a:lnTo>
                  <a:lnTo>
                    <a:pt x="1401" y="896"/>
                  </a:lnTo>
                  <a:lnTo>
                    <a:pt x="1366" y="922"/>
                  </a:lnTo>
                  <a:lnTo>
                    <a:pt x="1329" y="949"/>
                  </a:lnTo>
                  <a:lnTo>
                    <a:pt x="1293" y="976"/>
                  </a:lnTo>
                  <a:lnTo>
                    <a:pt x="1260" y="1004"/>
                  </a:lnTo>
                  <a:lnTo>
                    <a:pt x="1224" y="1033"/>
                  </a:lnTo>
                  <a:lnTo>
                    <a:pt x="1192" y="1062"/>
                  </a:lnTo>
                  <a:lnTo>
                    <a:pt x="1159" y="1093"/>
                  </a:lnTo>
                  <a:lnTo>
                    <a:pt x="1127" y="1124"/>
                  </a:lnTo>
                  <a:lnTo>
                    <a:pt x="1095" y="1156"/>
                  </a:lnTo>
                  <a:lnTo>
                    <a:pt x="1066" y="1189"/>
                  </a:lnTo>
                  <a:lnTo>
                    <a:pt x="1035" y="1223"/>
                  </a:lnTo>
                  <a:lnTo>
                    <a:pt x="1006" y="1256"/>
                  </a:lnTo>
                  <a:lnTo>
                    <a:pt x="978" y="1292"/>
                  </a:lnTo>
                  <a:lnTo>
                    <a:pt x="950" y="1327"/>
                  </a:lnTo>
                  <a:lnTo>
                    <a:pt x="924" y="1363"/>
                  </a:lnTo>
                  <a:lnTo>
                    <a:pt x="898" y="1400"/>
                  </a:lnTo>
                  <a:lnTo>
                    <a:pt x="873" y="1437"/>
                  </a:lnTo>
                  <a:lnTo>
                    <a:pt x="848" y="1475"/>
                  </a:lnTo>
                  <a:lnTo>
                    <a:pt x="825" y="1514"/>
                  </a:lnTo>
                  <a:lnTo>
                    <a:pt x="804" y="1552"/>
                  </a:lnTo>
                  <a:lnTo>
                    <a:pt x="782" y="1592"/>
                  </a:lnTo>
                  <a:lnTo>
                    <a:pt x="762" y="1632"/>
                  </a:lnTo>
                  <a:lnTo>
                    <a:pt x="742" y="1672"/>
                  </a:lnTo>
                  <a:lnTo>
                    <a:pt x="724" y="1714"/>
                  </a:lnTo>
                  <a:lnTo>
                    <a:pt x="705" y="1755"/>
                  </a:lnTo>
                  <a:lnTo>
                    <a:pt x="688" y="1798"/>
                  </a:lnTo>
                  <a:lnTo>
                    <a:pt x="673" y="1840"/>
                  </a:lnTo>
                  <a:lnTo>
                    <a:pt x="658" y="1883"/>
                  </a:lnTo>
                  <a:lnTo>
                    <a:pt x="644" y="1928"/>
                  </a:lnTo>
                  <a:lnTo>
                    <a:pt x="631" y="1971"/>
                  </a:lnTo>
                  <a:lnTo>
                    <a:pt x="619" y="2016"/>
                  </a:lnTo>
                  <a:lnTo>
                    <a:pt x="610" y="2060"/>
                  </a:lnTo>
                  <a:lnTo>
                    <a:pt x="599" y="2106"/>
                  </a:lnTo>
                  <a:lnTo>
                    <a:pt x="591" y="2153"/>
                  </a:lnTo>
                  <a:lnTo>
                    <a:pt x="584" y="2199"/>
                  </a:lnTo>
                  <a:lnTo>
                    <a:pt x="578" y="2245"/>
                  </a:lnTo>
                  <a:lnTo>
                    <a:pt x="571" y="2291"/>
                  </a:lnTo>
                  <a:lnTo>
                    <a:pt x="568" y="2339"/>
                  </a:lnTo>
                  <a:lnTo>
                    <a:pt x="565" y="2387"/>
                  </a:lnTo>
                  <a:lnTo>
                    <a:pt x="296" y="2231"/>
                  </a:lnTo>
                  <a:lnTo>
                    <a:pt x="0" y="2402"/>
                  </a:lnTo>
                  <a:lnTo>
                    <a:pt x="0" y="2402"/>
                  </a:lnTo>
                  <a:lnTo>
                    <a:pt x="3" y="2339"/>
                  </a:lnTo>
                  <a:lnTo>
                    <a:pt x="8" y="2277"/>
                  </a:lnTo>
                  <a:lnTo>
                    <a:pt x="14" y="2216"/>
                  </a:lnTo>
                  <a:lnTo>
                    <a:pt x="22" y="2154"/>
                  </a:lnTo>
                  <a:lnTo>
                    <a:pt x="30" y="2094"/>
                  </a:lnTo>
                  <a:lnTo>
                    <a:pt x="40" y="2034"/>
                  </a:lnTo>
                  <a:lnTo>
                    <a:pt x="53" y="1974"/>
                  </a:lnTo>
                  <a:lnTo>
                    <a:pt x="65" y="1916"/>
                  </a:lnTo>
                  <a:lnTo>
                    <a:pt x="80" y="1857"/>
                  </a:lnTo>
                  <a:lnTo>
                    <a:pt x="96" y="1798"/>
                  </a:lnTo>
                  <a:lnTo>
                    <a:pt x="113" y="1742"/>
                  </a:lnTo>
                  <a:lnTo>
                    <a:pt x="131" y="1685"/>
                  </a:lnTo>
                  <a:lnTo>
                    <a:pt x="151" y="1628"/>
                  </a:lnTo>
                  <a:lnTo>
                    <a:pt x="173" y="1572"/>
                  </a:lnTo>
                  <a:lnTo>
                    <a:pt x="196" y="1518"/>
                  </a:lnTo>
                  <a:lnTo>
                    <a:pt x="219" y="1463"/>
                  </a:lnTo>
                  <a:lnTo>
                    <a:pt x="244" y="1410"/>
                  </a:lnTo>
                  <a:lnTo>
                    <a:pt x="270" y="1357"/>
                  </a:lnTo>
                  <a:lnTo>
                    <a:pt x="297" y="1304"/>
                  </a:lnTo>
                  <a:lnTo>
                    <a:pt x="327" y="1253"/>
                  </a:lnTo>
                  <a:lnTo>
                    <a:pt x="356" y="1203"/>
                  </a:lnTo>
                  <a:lnTo>
                    <a:pt x="387" y="1153"/>
                  </a:lnTo>
                  <a:lnTo>
                    <a:pt x="419" y="1104"/>
                  </a:lnTo>
                  <a:lnTo>
                    <a:pt x="451" y="1055"/>
                  </a:lnTo>
                  <a:lnTo>
                    <a:pt x="487" y="1007"/>
                  </a:lnTo>
                  <a:lnTo>
                    <a:pt x="522" y="961"/>
                  </a:lnTo>
                  <a:lnTo>
                    <a:pt x="558" y="915"/>
                  </a:lnTo>
                  <a:lnTo>
                    <a:pt x="596" y="870"/>
                  </a:lnTo>
                  <a:lnTo>
                    <a:pt x="635" y="827"/>
                  </a:lnTo>
                  <a:lnTo>
                    <a:pt x="673" y="784"/>
                  </a:lnTo>
                  <a:lnTo>
                    <a:pt x="715" y="741"/>
                  </a:lnTo>
                  <a:lnTo>
                    <a:pt x="756" y="701"/>
                  </a:lnTo>
                  <a:lnTo>
                    <a:pt x="798" y="661"/>
                  </a:lnTo>
                  <a:lnTo>
                    <a:pt x="841" y="621"/>
                  </a:lnTo>
                  <a:lnTo>
                    <a:pt x="885" y="582"/>
                  </a:lnTo>
                  <a:lnTo>
                    <a:pt x="932" y="545"/>
                  </a:lnTo>
                  <a:lnTo>
                    <a:pt x="976" y="510"/>
                  </a:lnTo>
                  <a:lnTo>
                    <a:pt x="1024" y="474"/>
                  </a:lnTo>
                  <a:lnTo>
                    <a:pt x="1072" y="440"/>
                  </a:lnTo>
                  <a:lnTo>
                    <a:pt x="1119" y="408"/>
                  </a:lnTo>
                  <a:lnTo>
                    <a:pt x="1170" y="376"/>
                  </a:lnTo>
                  <a:lnTo>
                    <a:pt x="1219" y="345"/>
                  </a:lnTo>
                  <a:lnTo>
                    <a:pt x="1270" y="316"/>
                  </a:lnTo>
                  <a:lnTo>
                    <a:pt x="1323" y="288"/>
                  </a:lnTo>
                  <a:lnTo>
                    <a:pt x="1375" y="260"/>
                  </a:lnTo>
                  <a:lnTo>
                    <a:pt x="1427" y="236"/>
                  </a:lnTo>
                  <a:lnTo>
                    <a:pt x="1481" y="211"/>
                  </a:lnTo>
                  <a:lnTo>
                    <a:pt x="1537" y="188"/>
                  </a:lnTo>
                  <a:lnTo>
                    <a:pt x="1592" y="165"/>
                  </a:lnTo>
                  <a:lnTo>
                    <a:pt x="1647" y="145"/>
                  </a:lnTo>
                  <a:lnTo>
                    <a:pt x="1703" y="125"/>
                  </a:lnTo>
                  <a:lnTo>
                    <a:pt x="1760" y="106"/>
                  </a:lnTo>
                  <a:lnTo>
                    <a:pt x="1818" y="91"/>
                  </a:lnTo>
                  <a:lnTo>
                    <a:pt x="1877" y="75"/>
                  </a:lnTo>
                  <a:lnTo>
                    <a:pt x="1935" y="60"/>
                  </a:lnTo>
                  <a:lnTo>
                    <a:pt x="1994" y="48"/>
                  </a:lnTo>
                  <a:lnTo>
                    <a:pt x="2054" y="37"/>
                  </a:lnTo>
                  <a:lnTo>
                    <a:pt x="2114" y="28"/>
                  </a:lnTo>
                  <a:lnTo>
                    <a:pt x="2175" y="18"/>
                  </a:lnTo>
                  <a:lnTo>
                    <a:pt x="2237" y="12"/>
                  </a:lnTo>
                  <a:lnTo>
                    <a:pt x="2299" y="6"/>
                  </a:lnTo>
                  <a:lnTo>
                    <a:pt x="2360" y="3"/>
                  </a:lnTo>
                  <a:lnTo>
                    <a:pt x="2422" y="0"/>
                  </a:lnTo>
                  <a:lnTo>
                    <a:pt x="2485" y="0"/>
                  </a:lnTo>
                  <a:lnTo>
                    <a:pt x="2485" y="0"/>
                  </a:lnTo>
                  <a:lnTo>
                    <a:pt x="2545" y="0"/>
                  </a:lnTo>
                  <a:lnTo>
                    <a:pt x="2603" y="3"/>
                  </a:lnTo>
                  <a:lnTo>
                    <a:pt x="2662" y="6"/>
                  </a:lnTo>
                  <a:lnTo>
                    <a:pt x="2720" y="11"/>
                  </a:lnTo>
                  <a:lnTo>
                    <a:pt x="2777" y="17"/>
                  </a:lnTo>
                  <a:lnTo>
                    <a:pt x="2834" y="25"/>
                  </a:lnTo>
                  <a:lnTo>
                    <a:pt x="2891" y="32"/>
                  </a:lnTo>
                  <a:lnTo>
                    <a:pt x="2948" y="43"/>
                  </a:lnTo>
                  <a:lnTo>
                    <a:pt x="3005" y="54"/>
                  </a:lnTo>
                  <a:lnTo>
                    <a:pt x="3061" y="66"/>
                  </a:lnTo>
                  <a:lnTo>
                    <a:pt x="3116" y="80"/>
                  </a:lnTo>
                  <a:lnTo>
                    <a:pt x="3170" y="95"/>
                  </a:lnTo>
                  <a:lnTo>
                    <a:pt x="3224" y="111"/>
                  </a:lnTo>
                  <a:lnTo>
                    <a:pt x="3278" y="129"/>
                  </a:lnTo>
                  <a:lnTo>
                    <a:pt x="3330" y="148"/>
                  </a:lnTo>
                  <a:lnTo>
                    <a:pt x="3384" y="166"/>
                  </a:lnTo>
                  <a:lnTo>
                    <a:pt x="3435" y="188"/>
                  </a:lnTo>
                  <a:lnTo>
                    <a:pt x="3487" y="209"/>
                  </a:lnTo>
                  <a:lnTo>
                    <a:pt x="3538" y="233"/>
                  </a:lnTo>
                  <a:lnTo>
                    <a:pt x="3587" y="257"/>
                  </a:lnTo>
                  <a:lnTo>
                    <a:pt x="3636" y="282"/>
                  </a:lnTo>
                  <a:lnTo>
                    <a:pt x="3686" y="308"/>
                  </a:lnTo>
                  <a:lnTo>
                    <a:pt x="3733" y="336"/>
                  </a:lnTo>
                  <a:lnTo>
                    <a:pt x="3781" y="363"/>
                  </a:lnTo>
                  <a:lnTo>
                    <a:pt x="3829" y="393"/>
                  </a:lnTo>
                  <a:lnTo>
                    <a:pt x="3875" y="423"/>
                  </a:lnTo>
                  <a:lnTo>
                    <a:pt x="3920" y="456"/>
                  </a:lnTo>
                  <a:lnTo>
                    <a:pt x="3964" y="488"/>
                  </a:lnTo>
                  <a:lnTo>
                    <a:pt x="4009" y="520"/>
                  </a:lnTo>
                  <a:lnTo>
                    <a:pt x="4052" y="556"/>
                  </a:lnTo>
                  <a:lnTo>
                    <a:pt x="4093" y="590"/>
                  </a:lnTo>
                  <a:lnTo>
                    <a:pt x="4135" y="627"/>
                  </a:lnTo>
                  <a:lnTo>
                    <a:pt x="4177" y="664"/>
                  </a:lnTo>
                  <a:lnTo>
                    <a:pt x="4217" y="701"/>
                  </a:lnTo>
                  <a:lnTo>
                    <a:pt x="4255" y="741"/>
                  </a:lnTo>
                  <a:lnTo>
                    <a:pt x="4294" y="779"/>
                  </a:lnTo>
                  <a:lnTo>
                    <a:pt x="4331" y="821"/>
                  </a:lnTo>
                  <a:lnTo>
                    <a:pt x="4367" y="861"/>
                  </a:lnTo>
                  <a:lnTo>
                    <a:pt x="4403" y="904"/>
                  </a:lnTo>
                  <a:lnTo>
                    <a:pt x="4437" y="947"/>
                  </a:lnTo>
                  <a:lnTo>
                    <a:pt x="4471" y="990"/>
                  </a:lnTo>
                  <a:lnTo>
                    <a:pt x="4503" y="1035"/>
                  </a:lnTo>
                  <a:lnTo>
                    <a:pt x="4535" y="1079"/>
                  </a:lnTo>
                  <a:lnTo>
                    <a:pt x="4566" y="1126"/>
                  </a:lnTo>
                  <a:lnTo>
                    <a:pt x="4595" y="1172"/>
                  </a:lnTo>
                  <a:lnTo>
                    <a:pt x="4625" y="1220"/>
                  </a:lnTo>
                  <a:lnTo>
                    <a:pt x="4652" y="1267"/>
                  </a:lnTo>
                  <a:lnTo>
                    <a:pt x="4678" y="1315"/>
                  </a:lnTo>
                  <a:lnTo>
                    <a:pt x="4705" y="1364"/>
                  </a:lnTo>
                  <a:lnTo>
                    <a:pt x="4729" y="1415"/>
                  </a:lnTo>
                  <a:lnTo>
                    <a:pt x="4752" y="1466"/>
                  </a:lnTo>
                  <a:lnTo>
                    <a:pt x="4775" y="1517"/>
                  </a:lnTo>
                  <a:lnTo>
                    <a:pt x="4797" y="1568"/>
                  </a:lnTo>
                  <a:lnTo>
                    <a:pt x="4817" y="1620"/>
                  </a:lnTo>
                  <a:lnTo>
                    <a:pt x="4835" y="1674"/>
                  </a:lnTo>
                  <a:lnTo>
                    <a:pt x="4852" y="1726"/>
                  </a:lnTo>
                  <a:lnTo>
                    <a:pt x="4869" y="1780"/>
                  </a:lnTo>
                  <a:lnTo>
                    <a:pt x="4885" y="1835"/>
                  </a:lnTo>
                  <a:lnTo>
                    <a:pt x="4899" y="1891"/>
                  </a:lnTo>
                  <a:lnTo>
                    <a:pt x="4912" y="1946"/>
                  </a:lnTo>
                  <a:lnTo>
                    <a:pt x="4923" y="2002"/>
                  </a:lnTo>
                  <a:lnTo>
                    <a:pt x="4934" y="2057"/>
                  </a:lnTo>
                  <a:lnTo>
                    <a:pt x="4943" y="2114"/>
                  </a:lnTo>
                  <a:lnTo>
                    <a:pt x="4951" y="2171"/>
                  </a:lnTo>
                  <a:lnTo>
                    <a:pt x="5131" y="2171"/>
                  </a:lnTo>
                  <a:close/>
                </a:path>
              </a:pathLst>
            </a:custGeom>
            <a:solidFill>
              <a:srgbClr val="49C2DD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4333800" y="2530431"/>
            <a:ext cx="476400" cy="775305"/>
          </a:xfrm>
          <a:custGeom>
            <a:avLst/>
            <a:gdLst>
              <a:gd name="T0" fmla="*/ 907 w 1528"/>
              <a:gd name="T1" fmla="*/ 1340 h 2487"/>
              <a:gd name="T2" fmla="*/ 705 w 1528"/>
              <a:gd name="T3" fmla="*/ 1291 h 2487"/>
              <a:gd name="T4" fmla="*/ 702 w 1528"/>
              <a:gd name="T5" fmla="*/ 1384 h 2487"/>
              <a:gd name="T6" fmla="*/ 949 w 1528"/>
              <a:gd name="T7" fmla="*/ 1514 h 2487"/>
              <a:gd name="T8" fmla="*/ 1038 w 1528"/>
              <a:gd name="T9" fmla="*/ 1699 h 2487"/>
              <a:gd name="T10" fmla="*/ 950 w 1528"/>
              <a:gd name="T11" fmla="*/ 1884 h 2487"/>
              <a:gd name="T12" fmla="*/ 838 w 1528"/>
              <a:gd name="T13" fmla="*/ 2064 h 2487"/>
              <a:gd name="T14" fmla="*/ 739 w 1528"/>
              <a:gd name="T15" fmla="*/ 1930 h 2487"/>
              <a:gd name="T16" fmla="*/ 500 w 1528"/>
              <a:gd name="T17" fmla="*/ 1801 h 2487"/>
              <a:gd name="T18" fmla="*/ 785 w 1528"/>
              <a:gd name="T19" fmla="*/ 1801 h 2487"/>
              <a:gd name="T20" fmla="*/ 896 w 1528"/>
              <a:gd name="T21" fmla="*/ 1697 h 2487"/>
              <a:gd name="T22" fmla="*/ 792 w 1528"/>
              <a:gd name="T23" fmla="*/ 1581 h 2487"/>
              <a:gd name="T24" fmla="*/ 558 w 1528"/>
              <a:gd name="T25" fmla="*/ 1417 h 2487"/>
              <a:gd name="T26" fmla="*/ 594 w 1528"/>
              <a:gd name="T27" fmla="*/ 1197 h 2487"/>
              <a:gd name="T28" fmla="*/ 739 w 1528"/>
              <a:gd name="T29" fmla="*/ 1086 h 2487"/>
              <a:gd name="T30" fmla="*/ 838 w 1528"/>
              <a:gd name="T31" fmla="*/ 1144 h 2487"/>
              <a:gd name="T32" fmla="*/ 1008 w 1528"/>
              <a:gd name="T33" fmla="*/ 1243 h 2487"/>
              <a:gd name="T34" fmla="*/ 1043 w 1528"/>
              <a:gd name="T35" fmla="*/ 721 h 2487"/>
              <a:gd name="T36" fmla="*/ 998 w 1528"/>
              <a:gd name="T37" fmla="*/ 606 h 2487"/>
              <a:gd name="T38" fmla="*/ 1166 w 1528"/>
              <a:gd name="T39" fmla="*/ 350 h 2487"/>
              <a:gd name="T40" fmla="*/ 1307 w 1528"/>
              <a:gd name="T41" fmla="*/ 260 h 2487"/>
              <a:gd name="T42" fmla="*/ 1138 w 1528"/>
              <a:gd name="T43" fmla="*/ 264 h 2487"/>
              <a:gd name="T44" fmla="*/ 966 w 1528"/>
              <a:gd name="T45" fmla="*/ 211 h 2487"/>
              <a:gd name="T46" fmla="*/ 1001 w 1528"/>
              <a:gd name="T47" fmla="*/ 158 h 2487"/>
              <a:gd name="T48" fmla="*/ 1000 w 1528"/>
              <a:gd name="T49" fmla="*/ 102 h 2487"/>
              <a:gd name="T50" fmla="*/ 477 w 1528"/>
              <a:gd name="T51" fmla="*/ 64 h 2487"/>
              <a:gd name="T52" fmla="*/ 466 w 1528"/>
              <a:gd name="T53" fmla="*/ 127 h 2487"/>
              <a:gd name="T54" fmla="*/ 421 w 1528"/>
              <a:gd name="T55" fmla="*/ 249 h 2487"/>
              <a:gd name="T56" fmla="*/ 187 w 1528"/>
              <a:gd name="T57" fmla="*/ 279 h 2487"/>
              <a:gd name="T58" fmla="*/ 512 w 1528"/>
              <a:gd name="T59" fmla="*/ 504 h 2487"/>
              <a:gd name="T60" fmla="*/ 546 w 1528"/>
              <a:gd name="T61" fmla="*/ 583 h 2487"/>
              <a:gd name="T62" fmla="*/ 476 w 1528"/>
              <a:gd name="T63" fmla="*/ 731 h 2487"/>
              <a:gd name="T64" fmla="*/ 363 w 1528"/>
              <a:gd name="T65" fmla="*/ 812 h 2487"/>
              <a:gd name="T66" fmla="*/ 240 w 1528"/>
              <a:gd name="T67" fmla="*/ 2290 h 2487"/>
              <a:gd name="T68" fmla="*/ 1288 w 1528"/>
              <a:gd name="T69" fmla="*/ 2287 h 2487"/>
              <a:gd name="T70" fmla="*/ 1145 w 1528"/>
              <a:gd name="T71" fmla="*/ 780 h 2487"/>
              <a:gd name="T72" fmla="*/ 932 w 1528"/>
              <a:gd name="T73" fmla="*/ 552 h 2487"/>
              <a:gd name="T74" fmla="*/ 932 w 1528"/>
              <a:gd name="T75" fmla="*/ 289 h 2487"/>
              <a:gd name="T76" fmla="*/ 582 w 1528"/>
              <a:gd name="T77" fmla="*/ 108 h 2487"/>
              <a:gd name="T78" fmla="*/ 916 w 1528"/>
              <a:gd name="T79" fmla="*/ 136 h 2487"/>
              <a:gd name="T80" fmla="*/ 782 w 1528"/>
              <a:gd name="T81" fmla="*/ 516 h 2487"/>
              <a:gd name="T82" fmla="*/ 711 w 1528"/>
              <a:gd name="T83" fmla="*/ 522 h 2487"/>
              <a:gd name="T84" fmla="*/ 582 w 1528"/>
              <a:gd name="T85" fmla="*/ 108 h 2487"/>
              <a:gd name="T86" fmla="*/ 560 w 1528"/>
              <a:gd name="T87" fmla="*/ 279 h 2487"/>
              <a:gd name="T88" fmla="*/ 631 w 1528"/>
              <a:gd name="T89" fmla="*/ 538 h 2487"/>
              <a:gd name="T90" fmla="*/ 453 w 1528"/>
              <a:gd name="T91" fmla="*/ 324 h 2487"/>
              <a:gd name="T92" fmla="*/ 782 w 1528"/>
              <a:gd name="T93" fmla="*/ 596 h 2487"/>
              <a:gd name="T94" fmla="*/ 746 w 1528"/>
              <a:gd name="T95" fmla="*/ 644 h 2487"/>
              <a:gd name="T96" fmla="*/ 564 w 1528"/>
              <a:gd name="T97" fmla="*/ 693 h 2487"/>
              <a:gd name="T98" fmla="*/ 763 w 1528"/>
              <a:gd name="T99" fmla="*/ 2327 h 2487"/>
              <a:gd name="T100" fmla="*/ 466 w 1528"/>
              <a:gd name="T101" fmla="*/ 936 h 2487"/>
              <a:gd name="T102" fmla="*/ 734 w 1528"/>
              <a:gd name="T103" fmla="*/ 807 h 2487"/>
              <a:gd name="T104" fmla="*/ 839 w 1528"/>
              <a:gd name="T105" fmla="*/ 817 h 2487"/>
              <a:gd name="T106" fmla="*/ 763 w 1528"/>
              <a:gd name="T107" fmla="*/ 2327 h 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28" h="2487">
                <a:moveTo>
                  <a:pt x="1008" y="1243"/>
                </a:moveTo>
                <a:cubicBezTo>
                  <a:pt x="907" y="1340"/>
                  <a:pt x="907" y="1340"/>
                  <a:pt x="907" y="1340"/>
                </a:cubicBezTo>
                <a:cubicBezTo>
                  <a:pt x="861" y="1293"/>
                  <a:pt x="815" y="1270"/>
                  <a:pt x="770" y="1270"/>
                </a:cubicBezTo>
                <a:cubicBezTo>
                  <a:pt x="743" y="1270"/>
                  <a:pt x="722" y="1277"/>
                  <a:pt x="705" y="1291"/>
                </a:cubicBezTo>
                <a:cubicBezTo>
                  <a:pt x="688" y="1305"/>
                  <a:pt x="680" y="1321"/>
                  <a:pt x="680" y="1339"/>
                </a:cubicBezTo>
                <a:cubicBezTo>
                  <a:pt x="680" y="1354"/>
                  <a:pt x="687" y="1369"/>
                  <a:pt x="702" y="1384"/>
                </a:cubicBezTo>
                <a:cubicBezTo>
                  <a:pt x="716" y="1400"/>
                  <a:pt x="746" y="1416"/>
                  <a:pt x="789" y="1434"/>
                </a:cubicBezTo>
                <a:cubicBezTo>
                  <a:pt x="867" y="1465"/>
                  <a:pt x="920" y="1492"/>
                  <a:pt x="949" y="1514"/>
                </a:cubicBezTo>
                <a:cubicBezTo>
                  <a:pt x="977" y="1536"/>
                  <a:pt x="999" y="1563"/>
                  <a:pt x="1015" y="1594"/>
                </a:cubicBezTo>
                <a:cubicBezTo>
                  <a:pt x="1030" y="1625"/>
                  <a:pt x="1038" y="1660"/>
                  <a:pt x="1038" y="1699"/>
                </a:cubicBezTo>
                <a:cubicBezTo>
                  <a:pt x="1038" y="1737"/>
                  <a:pt x="1030" y="1773"/>
                  <a:pt x="1013" y="1806"/>
                </a:cubicBezTo>
                <a:cubicBezTo>
                  <a:pt x="997" y="1839"/>
                  <a:pt x="976" y="1864"/>
                  <a:pt x="950" y="1884"/>
                </a:cubicBezTo>
                <a:cubicBezTo>
                  <a:pt x="924" y="1903"/>
                  <a:pt x="887" y="1917"/>
                  <a:pt x="838" y="1927"/>
                </a:cubicBezTo>
                <a:cubicBezTo>
                  <a:pt x="838" y="2064"/>
                  <a:pt x="838" y="2064"/>
                  <a:pt x="838" y="2064"/>
                </a:cubicBezTo>
                <a:cubicBezTo>
                  <a:pt x="739" y="2064"/>
                  <a:pt x="739" y="2064"/>
                  <a:pt x="739" y="2064"/>
                </a:cubicBezTo>
                <a:cubicBezTo>
                  <a:pt x="739" y="1930"/>
                  <a:pt x="739" y="1930"/>
                  <a:pt x="739" y="1930"/>
                </a:cubicBezTo>
                <a:cubicBezTo>
                  <a:pt x="694" y="1925"/>
                  <a:pt x="655" y="1914"/>
                  <a:pt x="622" y="1897"/>
                </a:cubicBezTo>
                <a:cubicBezTo>
                  <a:pt x="578" y="1873"/>
                  <a:pt x="537" y="1841"/>
                  <a:pt x="500" y="1801"/>
                </a:cubicBezTo>
                <a:cubicBezTo>
                  <a:pt x="599" y="1701"/>
                  <a:pt x="599" y="1701"/>
                  <a:pt x="599" y="1701"/>
                </a:cubicBezTo>
                <a:cubicBezTo>
                  <a:pt x="663" y="1768"/>
                  <a:pt x="725" y="1801"/>
                  <a:pt x="785" y="1801"/>
                </a:cubicBezTo>
                <a:cubicBezTo>
                  <a:pt x="815" y="1801"/>
                  <a:pt x="842" y="1791"/>
                  <a:pt x="863" y="1770"/>
                </a:cubicBezTo>
                <a:cubicBezTo>
                  <a:pt x="885" y="1749"/>
                  <a:pt x="896" y="1725"/>
                  <a:pt x="896" y="1697"/>
                </a:cubicBezTo>
                <a:cubicBezTo>
                  <a:pt x="896" y="1674"/>
                  <a:pt x="889" y="1653"/>
                  <a:pt x="875" y="1635"/>
                </a:cubicBezTo>
                <a:cubicBezTo>
                  <a:pt x="861" y="1617"/>
                  <a:pt x="833" y="1599"/>
                  <a:pt x="792" y="1581"/>
                </a:cubicBezTo>
                <a:cubicBezTo>
                  <a:pt x="709" y="1543"/>
                  <a:pt x="653" y="1513"/>
                  <a:pt x="623" y="1491"/>
                </a:cubicBezTo>
                <a:cubicBezTo>
                  <a:pt x="594" y="1469"/>
                  <a:pt x="572" y="1444"/>
                  <a:pt x="558" y="1417"/>
                </a:cubicBezTo>
                <a:cubicBezTo>
                  <a:pt x="543" y="1389"/>
                  <a:pt x="536" y="1360"/>
                  <a:pt x="536" y="1329"/>
                </a:cubicBezTo>
                <a:cubicBezTo>
                  <a:pt x="536" y="1277"/>
                  <a:pt x="555" y="1233"/>
                  <a:pt x="594" y="1197"/>
                </a:cubicBezTo>
                <a:cubicBezTo>
                  <a:pt x="632" y="1160"/>
                  <a:pt x="681" y="1140"/>
                  <a:pt x="739" y="1137"/>
                </a:cubicBezTo>
                <a:cubicBezTo>
                  <a:pt x="739" y="1086"/>
                  <a:pt x="739" y="1086"/>
                  <a:pt x="739" y="1086"/>
                </a:cubicBezTo>
                <a:cubicBezTo>
                  <a:pt x="838" y="1086"/>
                  <a:pt x="838" y="1086"/>
                  <a:pt x="838" y="1086"/>
                </a:cubicBezTo>
                <a:cubicBezTo>
                  <a:pt x="838" y="1144"/>
                  <a:pt x="838" y="1144"/>
                  <a:pt x="838" y="1144"/>
                </a:cubicBezTo>
                <a:cubicBezTo>
                  <a:pt x="872" y="1152"/>
                  <a:pt x="901" y="1162"/>
                  <a:pt x="924" y="1176"/>
                </a:cubicBezTo>
                <a:cubicBezTo>
                  <a:pt x="948" y="1189"/>
                  <a:pt x="976" y="1212"/>
                  <a:pt x="1008" y="1243"/>
                </a:cubicBezTo>
                <a:close/>
                <a:moveTo>
                  <a:pt x="1145" y="780"/>
                </a:moveTo>
                <a:cubicBezTo>
                  <a:pt x="1111" y="756"/>
                  <a:pt x="1076" y="738"/>
                  <a:pt x="1043" y="721"/>
                </a:cubicBezTo>
                <a:cubicBezTo>
                  <a:pt x="1043" y="721"/>
                  <a:pt x="1043" y="721"/>
                  <a:pt x="1043" y="720"/>
                </a:cubicBezTo>
                <a:cubicBezTo>
                  <a:pt x="1043" y="683"/>
                  <a:pt x="1027" y="641"/>
                  <a:pt x="998" y="606"/>
                </a:cubicBezTo>
                <a:cubicBezTo>
                  <a:pt x="1038" y="506"/>
                  <a:pt x="1083" y="439"/>
                  <a:pt x="1119" y="397"/>
                </a:cubicBezTo>
                <a:cubicBezTo>
                  <a:pt x="1138" y="375"/>
                  <a:pt x="1155" y="359"/>
                  <a:pt x="1166" y="350"/>
                </a:cubicBezTo>
                <a:cubicBezTo>
                  <a:pt x="1177" y="341"/>
                  <a:pt x="1182" y="338"/>
                  <a:pt x="1182" y="338"/>
                </a:cubicBezTo>
                <a:cubicBezTo>
                  <a:pt x="1307" y="260"/>
                  <a:pt x="1307" y="260"/>
                  <a:pt x="1307" y="260"/>
                </a:cubicBezTo>
                <a:cubicBezTo>
                  <a:pt x="1159" y="264"/>
                  <a:pt x="1159" y="264"/>
                  <a:pt x="1159" y="264"/>
                </a:cubicBezTo>
                <a:cubicBezTo>
                  <a:pt x="1151" y="264"/>
                  <a:pt x="1144" y="264"/>
                  <a:pt x="1138" y="264"/>
                </a:cubicBezTo>
                <a:cubicBezTo>
                  <a:pt x="1045" y="264"/>
                  <a:pt x="1001" y="242"/>
                  <a:pt x="979" y="225"/>
                </a:cubicBezTo>
                <a:cubicBezTo>
                  <a:pt x="973" y="220"/>
                  <a:pt x="969" y="215"/>
                  <a:pt x="966" y="211"/>
                </a:cubicBezTo>
                <a:cubicBezTo>
                  <a:pt x="973" y="198"/>
                  <a:pt x="980" y="186"/>
                  <a:pt x="986" y="177"/>
                </a:cubicBezTo>
                <a:cubicBezTo>
                  <a:pt x="996" y="163"/>
                  <a:pt x="1002" y="158"/>
                  <a:pt x="1001" y="158"/>
                </a:cubicBezTo>
                <a:cubicBezTo>
                  <a:pt x="1029" y="129"/>
                  <a:pt x="1029" y="129"/>
                  <a:pt x="1029" y="129"/>
                </a:cubicBezTo>
                <a:cubicBezTo>
                  <a:pt x="1000" y="102"/>
                  <a:pt x="1000" y="102"/>
                  <a:pt x="1000" y="102"/>
                </a:cubicBezTo>
                <a:cubicBezTo>
                  <a:pt x="921" y="24"/>
                  <a:pt x="824" y="0"/>
                  <a:pt x="739" y="0"/>
                </a:cubicBezTo>
                <a:cubicBezTo>
                  <a:pt x="596" y="1"/>
                  <a:pt x="480" y="63"/>
                  <a:pt x="477" y="64"/>
                </a:cubicBezTo>
                <a:cubicBezTo>
                  <a:pt x="431" y="89"/>
                  <a:pt x="431" y="89"/>
                  <a:pt x="431" y="89"/>
                </a:cubicBezTo>
                <a:cubicBezTo>
                  <a:pt x="466" y="127"/>
                  <a:pt x="466" y="127"/>
                  <a:pt x="466" y="127"/>
                </a:cubicBezTo>
                <a:cubicBezTo>
                  <a:pt x="488" y="151"/>
                  <a:pt x="507" y="178"/>
                  <a:pt x="524" y="208"/>
                </a:cubicBezTo>
                <a:cubicBezTo>
                  <a:pt x="494" y="226"/>
                  <a:pt x="456" y="241"/>
                  <a:pt x="421" y="249"/>
                </a:cubicBezTo>
                <a:cubicBezTo>
                  <a:pt x="374" y="262"/>
                  <a:pt x="337" y="265"/>
                  <a:pt x="336" y="265"/>
                </a:cubicBezTo>
                <a:cubicBezTo>
                  <a:pt x="187" y="279"/>
                  <a:pt x="187" y="279"/>
                  <a:pt x="187" y="279"/>
                </a:cubicBezTo>
                <a:cubicBezTo>
                  <a:pt x="323" y="342"/>
                  <a:pt x="323" y="342"/>
                  <a:pt x="323" y="342"/>
                </a:cubicBezTo>
                <a:cubicBezTo>
                  <a:pt x="424" y="387"/>
                  <a:pt x="480" y="451"/>
                  <a:pt x="512" y="504"/>
                </a:cubicBezTo>
                <a:cubicBezTo>
                  <a:pt x="527" y="530"/>
                  <a:pt x="537" y="553"/>
                  <a:pt x="543" y="570"/>
                </a:cubicBezTo>
                <a:cubicBezTo>
                  <a:pt x="545" y="575"/>
                  <a:pt x="545" y="579"/>
                  <a:pt x="546" y="583"/>
                </a:cubicBezTo>
                <a:cubicBezTo>
                  <a:pt x="543" y="586"/>
                  <a:pt x="538" y="588"/>
                  <a:pt x="534" y="592"/>
                </a:cubicBezTo>
                <a:cubicBezTo>
                  <a:pt x="488" y="635"/>
                  <a:pt x="476" y="690"/>
                  <a:pt x="476" y="731"/>
                </a:cubicBezTo>
                <a:cubicBezTo>
                  <a:pt x="476" y="733"/>
                  <a:pt x="476" y="734"/>
                  <a:pt x="477" y="736"/>
                </a:cubicBezTo>
                <a:cubicBezTo>
                  <a:pt x="440" y="756"/>
                  <a:pt x="401" y="781"/>
                  <a:pt x="363" y="812"/>
                </a:cubicBezTo>
                <a:cubicBezTo>
                  <a:pt x="178" y="958"/>
                  <a:pt x="0" y="1235"/>
                  <a:pt x="1" y="1712"/>
                </a:cubicBezTo>
                <a:cubicBezTo>
                  <a:pt x="1" y="1961"/>
                  <a:pt x="95" y="2159"/>
                  <a:pt x="240" y="2290"/>
                </a:cubicBezTo>
                <a:cubicBezTo>
                  <a:pt x="384" y="2422"/>
                  <a:pt x="574" y="2487"/>
                  <a:pt x="763" y="2487"/>
                </a:cubicBezTo>
                <a:cubicBezTo>
                  <a:pt x="953" y="2487"/>
                  <a:pt x="1143" y="2422"/>
                  <a:pt x="1288" y="2287"/>
                </a:cubicBezTo>
                <a:cubicBezTo>
                  <a:pt x="1433" y="2152"/>
                  <a:pt x="1526" y="1948"/>
                  <a:pt x="1526" y="1688"/>
                </a:cubicBezTo>
                <a:cubicBezTo>
                  <a:pt x="1528" y="1190"/>
                  <a:pt x="1342" y="916"/>
                  <a:pt x="1145" y="780"/>
                </a:cubicBezTo>
                <a:close/>
                <a:moveTo>
                  <a:pt x="1061" y="340"/>
                </a:moveTo>
                <a:cubicBezTo>
                  <a:pt x="1023" y="384"/>
                  <a:pt x="975" y="454"/>
                  <a:pt x="932" y="552"/>
                </a:cubicBezTo>
                <a:cubicBezTo>
                  <a:pt x="919" y="545"/>
                  <a:pt x="905" y="539"/>
                  <a:pt x="890" y="533"/>
                </a:cubicBezTo>
                <a:cubicBezTo>
                  <a:pt x="894" y="428"/>
                  <a:pt x="911" y="348"/>
                  <a:pt x="932" y="289"/>
                </a:cubicBezTo>
                <a:cubicBezTo>
                  <a:pt x="960" y="311"/>
                  <a:pt x="1001" y="331"/>
                  <a:pt x="1061" y="340"/>
                </a:cubicBezTo>
                <a:close/>
                <a:moveTo>
                  <a:pt x="582" y="108"/>
                </a:moveTo>
                <a:cubicBezTo>
                  <a:pt x="624" y="94"/>
                  <a:pt x="680" y="80"/>
                  <a:pt x="739" y="80"/>
                </a:cubicBezTo>
                <a:cubicBezTo>
                  <a:pt x="800" y="80"/>
                  <a:pt x="861" y="94"/>
                  <a:pt x="916" y="136"/>
                </a:cubicBezTo>
                <a:cubicBezTo>
                  <a:pt x="880" y="190"/>
                  <a:pt x="817" y="313"/>
                  <a:pt x="808" y="518"/>
                </a:cubicBezTo>
                <a:cubicBezTo>
                  <a:pt x="799" y="518"/>
                  <a:pt x="792" y="516"/>
                  <a:pt x="782" y="516"/>
                </a:cubicBezTo>
                <a:cubicBezTo>
                  <a:pt x="777" y="516"/>
                  <a:pt x="772" y="516"/>
                  <a:pt x="768" y="517"/>
                </a:cubicBezTo>
                <a:cubicBezTo>
                  <a:pt x="747" y="517"/>
                  <a:pt x="729" y="520"/>
                  <a:pt x="711" y="522"/>
                </a:cubicBezTo>
                <a:cubicBezTo>
                  <a:pt x="701" y="442"/>
                  <a:pt x="666" y="257"/>
                  <a:pt x="561" y="115"/>
                </a:cubicBezTo>
                <a:cubicBezTo>
                  <a:pt x="568" y="113"/>
                  <a:pt x="575" y="110"/>
                  <a:pt x="582" y="108"/>
                </a:cubicBezTo>
                <a:close/>
                <a:moveTo>
                  <a:pt x="453" y="324"/>
                </a:moveTo>
                <a:cubicBezTo>
                  <a:pt x="488" y="314"/>
                  <a:pt x="525" y="300"/>
                  <a:pt x="560" y="279"/>
                </a:cubicBezTo>
                <a:cubicBezTo>
                  <a:pt x="579" y="321"/>
                  <a:pt x="594" y="365"/>
                  <a:pt x="605" y="405"/>
                </a:cubicBezTo>
                <a:cubicBezTo>
                  <a:pt x="620" y="461"/>
                  <a:pt x="627" y="509"/>
                  <a:pt x="631" y="538"/>
                </a:cubicBezTo>
                <a:cubicBezTo>
                  <a:pt x="627" y="539"/>
                  <a:pt x="623" y="541"/>
                  <a:pt x="619" y="542"/>
                </a:cubicBezTo>
                <a:cubicBezTo>
                  <a:pt x="602" y="492"/>
                  <a:pt x="558" y="400"/>
                  <a:pt x="453" y="324"/>
                </a:cubicBezTo>
                <a:close/>
                <a:moveTo>
                  <a:pt x="770" y="597"/>
                </a:moveTo>
                <a:cubicBezTo>
                  <a:pt x="775" y="596"/>
                  <a:pt x="779" y="596"/>
                  <a:pt x="782" y="596"/>
                </a:cubicBezTo>
                <a:cubicBezTo>
                  <a:pt x="888" y="597"/>
                  <a:pt x="935" y="642"/>
                  <a:pt x="953" y="684"/>
                </a:cubicBezTo>
                <a:cubicBezTo>
                  <a:pt x="840" y="645"/>
                  <a:pt x="754" y="644"/>
                  <a:pt x="746" y="644"/>
                </a:cubicBezTo>
                <a:cubicBezTo>
                  <a:pt x="742" y="644"/>
                  <a:pt x="738" y="644"/>
                  <a:pt x="731" y="645"/>
                </a:cubicBezTo>
                <a:cubicBezTo>
                  <a:pt x="712" y="648"/>
                  <a:pt x="648" y="659"/>
                  <a:pt x="564" y="693"/>
                </a:cubicBezTo>
                <a:cubicBezTo>
                  <a:pt x="577" y="650"/>
                  <a:pt x="615" y="606"/>
                  <a:pt x="770" y="597"/>
                </a:cubicBezTo>
                <a:close/>
                <a:moveTo>
                  <a:pt x="763" y="2327"/>
                </a:moveTo>
                <a:cubicBezTo>
                  <a:pt x="461" y="2323"/>
                  <a:pt x="168" y="2128"/>
                  <a:pt x="165" y="1712"/>
                </a:cubicBezTo>
                <a:cubicBezTo>
                  <a:pt x="166" y="1271"/>
                  <a:pt x="320" y="1054"/>
                  <a:pt x="466" y="936"/>
                </a:cubicBezTo>
                <a:cubicBezTo>
                  <a:pt x="540" y="877"/>
                  <a:pt x="614" y="843"/>
                  <a:pt x="669" y="825"/>
                </a:cubicBezTo>
                <a:cubicBezTo>
                  <a:pt x="696" y="816"/>
                  <a:pt x="719" y="810"/>
                  <a:pt x="734" y="807"/>
                </a:cubicBezTo>
                <a:cubicBezTo>
                  <a:pt x="742" y="805"/>
                  <a:pt x="748" y="805"/>
                  <a:pt x="751" y="804"/>
                </a:cubicBezTo>
                <a:cubicBezTo>
                  <a:pt x="763" y="805"/>
                  <a:pt x="794" y="807"/>
                  <a:pt x="839" y="817"/>
                </a:cubicBezTo>
                <a:cubicBezTo>
                  <a:pt x="1012" y="864"/>
                  <a:pt x="1356" y="998"/>
                  <a:pt x="1362" y="1688"/>
                </a:cubicBezTo>
                <a:cubicBezTo>
                  <a:pt x="1358" y="2131"/>
                  <a:pt x="1066" y="2323"/>
                  <a:pt x="763" y="23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6117859" y="2052962"/>
            <a:ext cx="184911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7858" y="1799053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1921" y="3746580"/>
            <a:ext cx="184911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5188" y="3492671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5010" y="2352735"/>
            <a:ext cx="184911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8277" y="2098825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1605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3433465" y="1848449"/>
            <a:ext cx="1102790" cy="1095766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99" dirty="0">
              <a:solidFill>
                <a:schemeClr val="tx1">
                  <a:lumMod val="50000"/>
                  <a:lumOff val="50000"/>
                </a:schemeClr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3798720" y="2206680"/>
            <a:ext cx="737535" cy="737535"/>
          </a:xfrm>
          <a:custGeom>
            <a:avLst/>
            <a:gdLst>
              <a:gd name="T0" fmla="*/ 45 w 89"/>
              <a:gd name="T1" fmla="*/ 0 h 89"/>
              <a:gd name="T2" fmla="*/ 89 w 89"/>
              <a:gd name="T3" fmla="*/ 44 h 89"/>
              <a:gd name="T4" fmla="*/ 89 w 89"/>
              <a:gd name="T5" fmla="*/ 44 h 89"/>
              <a:gd name="T6" fmla="*/ 89 w 89"/>
              <a:gd name="T7" fmla="*/ 45 h 89"/>
              <a:gd name="T8" fmla="*/ 89 w 89"/>
              <a:gd name="T9" fmla="*/ 89 h 89"/>
              <a:gd name="T10" fmla="*/ 45 w 89"/>
              <a:gd name="T11" fmla="*/ 89 h 89"/>
              <a:gd name="T12" fmla="*/ 45 w 89"/>
              <a:gd name="T13" fmla="*/ 89 h 89"/>
              <a:gd name="T14" fmla="*/ 45 w 89"/>
              <a:gd name="T15" fmla="*/ 89 h 89"/>
              <a:gd name="T16" fmla="*/ 0 w 89"/>
              <a:gd name="T17" fmla="*/ 45 h 89"/>
              <a:gd name="T18" fmla="*/ 45 w 89"/>
              <a:gd name="T1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89">
                <a:moveTo>
                  <a:pt x="45" y="0"/>
                </a:moveTo>
                <a:cubicBezTo>
                  <a:pt x="69" y="0"/>
                  <a:pt x="89" y="20"/>
                  <a:pt x="89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89"/>
                  <a:pt x="89" y="89"/>
                  <a:pt x="89" y="89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89"/>
                  <a:pt x="45" y="89"/>
                  <a:pt x="45" y="89"/>
                </a:cubicBezTo>
                <a:cubicBezTo>
                  <a:pt x="20" y="89"/>
                  <a:pt x="0" y="69"/>
                  <a:pt x="0" y="45"/>
                </a:cubicBezTo>
                <a:cubicBezTo>
                  <a:pt x="0" y="20"/>
                  <a:pt x="20" y="0"/>
                  <a:pt x="45" y="0"/>
                </a:cubicBezTo>
                <a:close/>
              </a:path>
            </a:pathLst>
          </a:cu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30%</a:t>
            </a:r>
            <a:endParaRPr lang="zh-CN" altLang="en-US" sz="2099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4613521" y="1848449"/>
            <a:ext cx="1092255" cy="1095766"/>
          </a:xfrm>
          <a:custGeom>
            <a:avLst/>
            <a:gdLst>
              <a:gd name="T0" fmla="*/ 66 w 132"/>
              <a:gd name="T1" fmla="*/ 0 h 132"/>
              <a:gd name="T2" fmla="*/ 0 w 132"/>
              <a:gd name="T3" fmla="*/ 66 h 132"/>
              <a:gd name="T4" fmla="*/ 0 w 132"/>
              <a:gd name="T5" fmla="*/ 66 h 132"/>
              <a:gd name="T6" fmla="*/ 0 w 132"/>
              <a:gd name="T7" fmla="*/ 66 h 132"/>
              <a:gd name="T8" fmla="*/ 0 w 132"/>
              <a:gd name="T9" fmla="*/ 132 h 132"/>
              <a:gd name="T10" fmla="*/ 65 w 132"/>
              <a:gd name="T11" fmla="*/ 132 h 132"/>
              <a:gd name="T12" fmla="*/ 65 w 132"/>
              <a:gd name="T13" fmla="*/ 132 h 132"/>
              <a:gd name="T14" fmla="*/ 66 w 132"/>
              <a:gd name="T15" fmla="*/ 132 h 132"/>
              <a:gd name="T16" fmla="*/ 132 w 132"/>
              <a:gd name="T17" fmla="*/ 66 h 132"/>
              <a:gd name="T18" fmla="*/ 66 w 132"/>
              <a:gd name="T1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32">
                <a:moveTo>
                  <a:pt x="66" y="0"/>
                </a:moveTo>
                <a:cubicBezTo>
                  <a:pt x="30" y="0"/>
                  <a:pt x="0" y="29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132"/>
                  <a:pt x="0" y="132"/>
                  <a:pt x="0" y="132"/>
                </a:cubicBezTo>
                <a:cubicBezTo>
                  <a:pt x="65" y="132"/>
                  <a:pt x="65" y="132"/>
                  <a:pt x="65" y="132"/>
                </a:cubicBezTo>
                <a:cubicBezTo>
                  <a:pt x="65" y="132"/>
                  <a:pt x="65" y="132"/>
                  <a:pt x="65" y="132"/>
                </a:cubicBezTo>
                <a:cubicBezTo>
                  <a:pt x="65" y="132"/>
                  <a:pt x="66" y="132"/>
                  <a:pt x="66" y="132"/>
                </a:cubicBezTo>
                <a:cubicBezTo>
                  <a:pt x="103" y="132"/>
                  <a:pt x="132" y="103"/>
                  <a:pt x="132" y="66"/>
                </a:cubicBezTo>
                <a:cubicBezTo>
                  <a:pt x="132" y="30"/>
                  <a:pt x="103" y="0"/>
                  <a:pt x="66" y="0"/>
                </a:cubicBezTo>
                <a:close/>
              </a:path>
            </a:pathLst>
          </a:cu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999" dirty="0">
                <a:latin typeface="Avant GardeBook" pitchFamily="50" charset="0"/>
                <a:ea typeface="微软雅黑" pitchFamily="34" charset="-122"/>
              </a:rPr>
              <a:t>50%</a:t>
            </a:r>
            <a:endParaRPr lang="zh-CN" altLang="en-US" sz="2999" dirty="0"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4620545" y="3028504"/>
            <a:ext cx="646221" cy="646220"/>
          </a:xfrm>
          <a:custGeom>
            <a:avLst/>
            <a:gdLst>
              <a:gd name="T0" fmla="*/ 39 w 78"/>
              <a:gd name="T1" fmla="*/ 78 h 78"/>
              <a:gd name="T2" fmla="*/ 0 w 78"/>
              <a:gd name="T3" fmla="*/ 39 h 78"/>
              <a:gd name="T4" fmla="*/ 0 w 78"/>
              <a:gd name="T5" fmla="*/ 39 h 78"/>
              <a:gd name="T6" fmla="*/ 0 w 78"/>
              <a:gd name="T7" fmla="*/ 39 h 78"/>
              <a:gd name="T8" fmla="*/ 0 w 78"/>
              <a:gd name="T9" fmla="*/ 0 h 78"/>
              <a:gd name="T10" fmla="*/ 38 w 78"/>
              <a:gd name="T11" fmla="*/ 0 h 78"/>
              <a:gd name="T12" fmla="*/ 38 w 78"/>
              <a:gd name="T13" fmla="*/ 0 h 78"/>
              <a:gd name="T14" fmla="*/ 39 w 78"/>
              <a:gd name="T15" fmla="*/ 0 h 78"/>
              <a:gd name="T16" fmla="*/ 78 w 78"/>
              <a:gd name="T17" fmla="*/ 39 h 78"/>
              <a:gd name="T18" fmla="*/ 39 w 78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78"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</a:path>
            </a:pathLst>
          </a:cu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25%</a:t>
            </a:r>
            <a:endParaRPr lang="zh-CN" altLang="en-US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3384235" y="3028504"/>
            <a:ext cx="1169582" cy="1162132"/>
          </a:xfrm>
          <a:custGeom>
            <a:avLst/>
            <a:gdLst>
              <a:gd name="T0" fmla="*/ 66 w 133"/>
              <a:gd name="T1" fmla="*/ 132 h 132"/>
              <a:gd name="T2" fmla="*/ 132 w 133"/>
              <a:gd name="T3" fmla="*/ 66 h 132"/>
              <a:gd name="T4" fmla="*/ 133 w 133"/>
              <a:gd name="T5" fmla="*/ 66 h 132"/>
              <a:gd name="T6" fmla="*/ 133 w 133"/>
              <a:gd name="T7" fmla="*/ 66 h 132"/>
              <a:gd name="T8" fmla="*/ 133 w 133"/>
              <a:gd name="T9" fmla="*/ 0 h 132"/>
              <a:gd name="T10" fmla="*/ 68 w 133"/>
              <a:gd name="T11" fmla="*/ 0 h 132"/>
              <a:gd name="T12" fmla="*/ 68 w 133"/>
              <a:gd name="T13" fmla="*/ 0 h 132"/>
              <a:gd name="T14" fmla="*/ 66 w 133"/>
              <a:gd name="T15" fmla="*/ 0 h 132"/>
              <a:gd name="T16" fmla="*/ 0 w 133"/>
              <a:gd name="T17" fmla="*/ 66 h 132"/>
              <a:gd name="T18" fmla="*/ 66 w 133"/>
              <a:gd name="T1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132">
                <a:moveTo>
                  <a:pt x="66" y="132"/>
                </a:moveTo>
                <a:cubicBezTo>
                  <a:pt x="103" y="132"/>
                  <a:pt x="132" y="103"/>
                  <a:pt x="132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0"/>
                  <a:pt x="133" y="0"/>
                  <a:pt x="13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7" y="0"/>
                  <a:pt x="67" y="0"/>
                  <a:pt x="66" y="0"/>
                </a:cubicBezTo>
                <a:cubicBezTo>
                  <a:pt x="30" y="0"/>
                  <a:pt x="0" y="29"/>
                  <a:pt x="0" y="66"/>
                </a:cubicBezTo>
                <a:cubicBezTo>
                  <a:pt x="0" y="103"/>
                  <a:pt x="30" y="132"/>
                  <a:pt x="66" y="132"/>
                </a:cubicBezTo>
                <a:close/>
              </a:path>
            </a:pathLst>
          </a:cu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60%</a:t>
            </a:r>
            <a:endParaRPr lang="zh-CN" altLang="en-US" sz="3299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9819" y="3036266"/>
            <a:ext cx="2220114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9819" y="3257772"/>
            <a:ext cx="2483509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6142" y="2133112"/>
            <a:ext cx="2220114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8163" y="2354617"/>
            <a:ext cx="232809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1733" y="1992938"/>
            <a:ext cx="2220114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21733" y="2214443"/>
            <a:ext cx="2483509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6142" y="3271597"/>
            <a:ext cx="2220114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8163" y="3493102"/>
            <a:ext cx="232809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3911854" y="1578085"/>
            <a:ext cx="876104" cy="278250"/>
          </a:xfrm>
          <a:custGeom>
            <a:avLst/>
            <a:gdLst>
              <a:gd name="T0" fmla="*/ 0 w 1942"/>
              <a:gd name="T1" fmla="*/ 326 h 326"/>
              <a:gd name="T2" fmla="*/ 322 w 1942"/>
              <a:gd name="T3" fmla="*/ 0 h 326"/>
              <a:gd name="T4" fmla="*/ 1942 w 1942"/>
              <a:gd name="T5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" h="326">
                <a:moveTo>
                  <a:pt x="0" y="326"/>
                </a:moveTo>
                <a:lnTo>
                  <a:pt x="322" y="0"/>
                </a:lnTo>
                <a:lnTo>
                  <a:pt x="1942" y="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Avant GardeBook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2198" y="1347992"/>
            <a:ext cx="1703940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在此添加说明文字在此添加说明文字</a:t>
            </a:r>
            <a:endParaRPr lang="en-US" altLang="zh-CN" sz="7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在此添加说明文字</a:t>
            </a:r>
          </a:p>
        </p:txBody>
      </p:sp>
    </p:spTree>
    <p:extLst>
      <p:ext uri="{BB962C8B-B14F-4D97-AF65-F5344CB8AC3E}">
        <p14:creationId xmlns:p14="http://schemas.microsoft.com/office/powerpoint/2010/main" val="2003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1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1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-540568" y="3795092"/>
            <a:ext cx="2007046" cy="2007046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971600" y="770756"/>
            <a:ext cx="1988815" cy="2300908"/>
            <a:chOff x="1115616" y="1058788"/>
            <a:chExt cx="1988815" cy="2300908"/>
          </a:xfrm>
        </p:grpSpPr>
        <p:sp>
          <p:nvSpPr>
            <p:cNvPr id="2" name="椭圆 1"/>
            <p:cNvSpPr/>
            <p:nvPr/>
          </p:nvSpPr>
          <p:spPr>
            <a:xfrm>
              <a:off x="1115616" y="1418828"/>
              <a:ext cx="1940868" cy="1940868"/>
            </a:xfrm>
            <a:prstGeom prst="ellipse">
              <a:avLst/>
            </a:prstGeom>
            <a:noFill/>
            <a:ln w="9525">
              <a:gradFill>
                <a:gsLst>
                  <a:gs pos="100000">
                    <a:srgbClr val="138F81"/>
                  </a:gs>
                  <a:gs pos="0">
                    <a:srgbClr val="19BAA9"/>
                  </a:gs>
                </a:gsLst>
                <a:lin ang="27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302173" y="1058788"/>
              <a:ext cx="802258" cy="802258"/>
            </a:xfrm>
            <a:prstGeom prst="ellipse">
              <a:avLst/>
            </a:prstGeom>
            <a:noFill/>
            <a:ln w="9525">
              <a:gradFill>
                <a:gsLst>
                  <a:gs pos="100000">
                    <a:srgbClr val="E33F24"/>
                  </a:gs>
                  <a:gs pos="0">
                    <a:srgbClr val="F26434"/>
                  </a:gs>
                </a:gsLst>
                <a:lin ang="27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00181" y="2154664"/>
              <a:ext cx="1168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4361250" y="626740"/>
            <a:ext cx="3379102" cy="3464805"/>
            <a:chOff x="4361250" y="814189"/>
            <a:chExt cx="3379102" cy="3464805"/>
          </a:xfrm>
        </p:grpSpPr>
        <p:sp>
          <p:nvSpPr>
            <p:cNvPr id="6" name="椭圆 5"/>
            <p:cNvSpPr/>
            <p:nvPr/>
          </p:nvSpPr>
          <p:spPr>
            <a:xfrm>
              <a:off x="4372328" y="838200"/>
              <a:ext cx="565516" cy="565516"/>
            </a:xfrm>
            <a:prstGeom prst="ellipse">
              <a:avLst/>
            </a:prstGeom>
            <a:gradFill flip="none" rotWithShape="1">
              <a:gsLst>
                <a:gs pos="90000">
                  <a:srgbClr val="138F81"/>
                </a:gs>
                <a:gs pos="30000">
                  <a:srgbClr val="19BAA9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138F81"/>
                  </a:gs>
                  <a:gs pos="100000">
                    <a:srgbClr val="19BAA9"/>
                  </a:gs>
                </a:gsLst>
                <a:lin ang="5400000" scaled="0"/>
              </a:gradFill>
            </a:ln>
            <a:effectLst>
              <a:outerShdw blurRad="254000" dist="190500" dir="3540000" sx="105000" sy="105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7252" y="894340"/>
              <a:ext cx="215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250" y="1785437"/>
              <a:ext cx="565516" cy="565516"/>
            </a:xfrm>
            <a:prstGeom prst="ellipse">
              <a:avLst/>
            </a:prstGeom>
            <a:gradFill flip="none" rotWithShape="1">
              <a:gsLst>
                <a:gs pos="90000">
                  <a:srgbClr val="E33F24"/>
                </a:gs>
                <a:gs pos="30000">
                  <a:srgbClr val="F26434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E33F24"/>
                  </a:gs>
                  <a:gs pos="100000">
                    <a:srgbClr val="F26434"/>
                  </a:gs>
                </a:gsLst>
                <a:lin ang="5400000" scaled="0"/>
              </a:gradFill>
            </a:ln>
            <a:effectLst>
              <a:outerShdw blurRad="254000" dist="190500" dir="3540000" sx="105000" sy="105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36174" y="1841577"/>
              <a:ext cx="215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361250" y="2797614"/>
              <a:ext cx="565516" cy="565516"/>
            </a:xfrm>
            <a:prstGeom prst="ellipse">
              <a:avLst/>
            </a:prstGeom>
            <a:gradFill flip="none" rotWithShape="1">
              <a:gsLst>
                <a:gs pos="90000">
                  <a:srgbClr val="89A13D"/>
                </a:gs>
                <a:gs pos="30000">
                  <a:srgbClr val="B2D138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89A13D"/>
                  </a:gs>
                  <a:gs pos="100000">
                    <a:srgbClr val="B2D138"/>
                  </a:gs>
                </a:gsLst>
                <a:lin ang="5400000" scaled="0"/>
              </a:gradFill>
            </a:ln>
            <a:effectLst>
              <a:outerShdw blurRad="254000" dist="190500" dir="3540000" sx="105000" sy="105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36174" y="2853754"/>
              <a:ext cx="215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361250" y="3713478"/>
              <a:ext cx="565516" cy="565516"/>
            </a:xfrm>
            <a:prstGeom prst="ellipse">
              <a:avLst/>
            </a:prstGeom>
            <a:gradFill flip="none" rotWithShape="1">
              <a:gsLst>
                <a:gs pos="90000">
                  <a:srgbClr val="108692"/>
                </a:gs>
                <a:gs pos="30000">
                  <a:srgbClr val="16B2C1"/>
                </a:gs>
              </a:gsLst>
              <a:lin ang="2700000" scaled="1"/>
              <a:tileRect/>
            </a:gradFill>
            <a:ln w="25400">
              <a:gradFill>
                <a:gsLst>
                  <a:gs pos="0">
                    <a:srgbClr val="108692"/>
                  </a:gs>
                  <a:gs pos="100000">
                    <a:srgbClr val="16B2C1"/>
                  </a:gs>
                </a:gsLst>
                <a:lin ang="5400000" scaled="0"/>
              </a:gradFill>
            </a:ln>
            <a:effectLst>
              <a:outerShdw blurRad="254000" dist="190500" dir="3540000" sx="105000" sy="105000" algn="tl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6174" y="3769618"/>
              <a:ext cx="215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292080" y="814189"/>
              <a:ext cx="1944216" cy="30777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rPr>
                <a:t>基本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rPr>
                <a:t>介绍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292080" y="1769343"/>
              <a:ext cx="2448272" cy="30777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rPr>
                <a:t>界面操作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2080" y="2798663"/>
              <a:ext cx="2448272" cy="30777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rPr>
                <a:t>项目接口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2080" y="3694509"/>
              <a:ext cx="2448272" cy="30777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rPr>
                <a:t>总结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1331541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36826" y="4248150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557902" y="4555815"/>
            <a:ext cx="1172196" cy="117219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4" grpId="0" animBg="1"/>
      <p:bldP spid="24" grpId="1" animBg="1"/>
      <p:bldP spid="27" grpId="0" animBg="1"/>
      <p:bldP spid="2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21235" y="1976722"/>
            <a:ext cx="2982393" cy="2267903"/>
            <a:chOff x="6613373" y="2260140"/>
            <a:chExt cx="3977752" cy="3024804"/>
          </a:xfrm>
        </p:grpSpPr>
        <p:sp>
          <p:nvSpPr>
            <p:cNvPr id="4" name="椭圆 3"/>
            <p:cNvSpPr/>
            <p:nvPr/>
          </p:nvSpPr>
          <p:spPr bwMode="auto">
            <a:xfrm>
              <a:off x="6613373" y="2260140"/>
              <a:ext cx="3977752" cy="3024804"/>
            </a:xfrm>
            <a:prstGeom prst="ellipse">
              <a:avLst/>
            </a:prstGeom>
            <a:solidFill>
              <a:srgbClr val="49C2DD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6902469" y="2420750"/>
              <a:ext cx="3401344" cy="2576884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tx1">
                    <a:lumMod val="50000"/>
                    <a:lumOff val="50000"/>
                  </a:schemeClr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7212982" y="2600988"/>
              <a:ext cx="2776752" cy="2096842"/>
            </a:xfrm>
            <a:prstGeom prst="ellipse">
              <a:avLst/>
            </a:prstGeom>
            <a:solidFill>
              <a:srgbClr val="9DCB43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7553829" y="2807995"/>
              <a:ext cx="2102195" cy="15882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tx1">
                    <a:lumMod val="50000"/>
                    <a:lumOff val="50000"/>
                  </a:schemeClr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7894678" y="3041772"/>
              <a:ext cx="1415144" cy="1054666"/>
            </a:xfrm>
            <a:prstGeom prst="ellipse">
              <a:avLst/>
            </a:prstGeom>
            <a:solidFill>
              <a:srgbClr val="FFAC6A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8240880" y="3288038"/>
              <a:ext cx="720957" cy="547855"/>
            </a:xfrm>
            <a:prstGeom prst="ellipse">
              <a:avLst/>
            </a:prstGeom>
            <a:solidFill>
              <a:srgbClr val="DF5947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84999" y="1437509"/>
            <a:ext cx="1572144" cy="1513274"/>
            <a:chOff x="8565660" y="1540966"/>
            <a:chExt cx="2096839" cy="201832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1" name="任意多边形 10"/>
            <p:cNvSpPr/>
            <p:nvPr/>
          </p:nvSpPr>
          <p:spPr bwMode="auto">
            <a:xfrm>
              <a:off x="10007571" y="1765818"/>
              <a:ext cx="654928" cy="444353"/>
            </a:xfrm>
            <a:custGeom>
              <a:avLst/>
              <a:gdLst>
                <a:gd name="connsiteX0" fmla="*/ 368969 w 582864"/>
                <a:gd name="connsiteY0" fmla="*/ 38100 h 395037"/>
                <a:gd name="connsiteX1" fmla="*/ 461211 w 582864"/>
                <a:gd name="connsiteY1" fmla="*/ 6016 h 395037"/>
                <a:gd name="connsiteX2" fmla="*/ 549442 w 582864"/>
                <a:gd name="connsiteY2" fmla="*/ 2006 h 395037"/>
                <a:gd name="connsiteX3" fmla="*/ 581527 w 582864"/>
                <a:gd name="connsiteY3" fmla="*/ 18048 h 395037"/>
                <a:gd name="connsiteX4" fmla="*/ 557464 w 582864"/>
                <a:gd name="connsiteY4" fmla="*/ 66174 h 395037"/>
                <a:gd name="connsiteX5" fmla="*/ 485274 w 582864"/>
                <a:gd name="connsiteY5" fmla="*/ 142374 h 395037"/>
                <a:gd name="connsiteX6" fmla="*/ 368969 w 582864"/>
                <a:gd name="connsiteY6" fmla="*/ 226595 h 395037"/>
                <a:gd name="connsiteX7" fmla="*/ 0 w 582864"/>
                <a:gd name="connsiteY7" fmla="*/ 395037 h 395037"/>
                <a:gd name="connsiteX8" fmla="*/ 368969 w 582864"/>
                <a:gd name="connsiteY8" fmla="*/ 38100 h 39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864" h="395037">
                  <a:moveTo>
                    <a:pt x="368969" y="38100"/>
                  </a:moveTo>
                  <a:cubicBezTo>
                    <a:pt x="400050" y="25066"/>
                    <a:pt x="431132" y="12032"/>
                    <a:pt x="461211" y="6016"/>
                  </a:cubicBezTo>
                  <a:cubicBezTo>
                    <a:pt x="491290" y="0"/>
                    <a:pt x="529389" y="1"/>
                    <a:pt x="549442" y="2006"/>
                  </a:cubicBezTo>
                  <a:cubicBezTo>
                    <a:pt x="569495" y="4011"/>
                    <a:pt x="580190" y="7353"/>
                    <a:pt x="581527" y="18048"/>
                  </a:cubicBezTo>
                  <a:cubicBezTo>
                    <a:pt x="582864" y="28743"/>
                    <a:pt x="573506" y="45453"/>
                    <a:pt x="557464" y="66174"/>
                  </a:cubicBezTo>
                  <a:cubicBezTo>
                    <a:pt x="541422" y="86895"/>
                    <a:pt x="516690" y="115637"/>
                    <a:pt x="485274" y="142374"/>
                  </a:cubicBezTo>
                  <a:cubicBezTo>
                    <a:pt x="453858" y="169111"/>
                    <a:pt x="449848" y="184485"/>
                    <a:pt x="368969" y="226595"/>
                  </a:cubicBezTo>
                  <a:cubicBezTo>
                    <a:pt x="288090" y="268705"/>
                    <a:pt x="144045" y="331871"/>
                    <a:pt x="0" y="395037"/>
                  </a:cubicBezTo>
                  <a:lnTo>
                    <a:pt x="368969" y="38100"/>
                  </a:lnTo>
                  <a:close/>
                </a:path>
              </a:pathLst>
            </a:custGeom>
            <a:solidFill>
              <a:srgbClr val="3BA9F8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9966527" y="1540966"/>
              <a:ext cx="467550" cy="628159"/>
            </a:xfrm>
            <a:custGeom>
              <a:avLst/>
              <a:gdLst>
                <a:gd name="connsiteX0" fmla="*/ 0 w 415758"/>
                <a:gd name="connsiteY0" fmla="*/ 558800 h 558800"/>
                <a:gd name="connsiteX1" fmla="*/ 120315 w 415758"/>
                <a:gd name="connsiteY1" fmla="*/ 270043 h 558800"/>
                <a:gd name="connsiteX2" fmla="*/ 196515 w 415758"/>
                <a:gd name="connsiteY2" fmla="*/ 161758 h 558800"/>
                <a:gd name="connsiteX3" fmla="*/ 272715 w 415758"/>
                <a:gd name="connsiteY3" fmla="*/ 73527 h 558800"/>
                <a:gd name="connsiteX4" fmla="*/ 356936 w 415758"/>
                <a:gd name="connsiteY4" fmla="*/ 9358 h 558800"/>
                <a:gd name="connsiteX5" fmla="*/ 405063 w 415758"/>
                <a:gd name="connsiteY5" fmla="*/ 17379 h 558800"/>
                <a:gd name="connsiteX6" fmla="*/ 413084 w 415758"/>
                <a:gd name="connsiteY6" fmla="*/ 109622 h 558800"/>
                <a:gd name="connsiteX7" fmla="*/ 389021 w 415758"/>
                <a:gd name="connsiteY7" fmla="*/ 225927 h 558800"/>
                <a:gd name="connsiteX8" fmla="*/ 0 w 415758"/>
                <a:gd name="connsiteY8" fmla="*/ 55880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758" h="558800">
                  <a:moveTo>
                    <a:pt x="0" y="558800"/>
                  </a:moveTo>
                  <a:cubicBezTo>
                    <a:pt x="43781" y="447508"/>
                    <a:pt x="87563" y="336217"/>
                    <a:pt x="120315" y="270043"/>
                  </a:cubicBezTo>
                  <a:cubicBezTo>
                    <a:pt x="153067" y="203869"/>
                    <a:pt x="171115" y="194511"/>
                    <a:pt x="196515" y="161758"/>
                  </a:cubicBezTo>
                  <a:cubicBezTo>
                    <a:pt x="221915" y="129005"/>
                    <a:pt x="245978" y="98927"/>
                    <a:pt x="272715" y="73527"/>
                  </a:cubicBezTo>
                  <a:cubicBezTo>
                    <a:pt x="299452" y="48127"/>
                    <a:pt x="334878" y="18716"/>
                    <a:pt x="356936" y="9358"/>
                  </a:cubicBezTo>
                  <a:cubicBezTo>
                    <a:pt x="378994" y="0"/>
                    <a:pt x="395705" y="668"/>
                    <a:pt x="405063" y="17379"/>
                  </a:cubicBezTo>
                  <a:cubicBezTo>
                    <a:pt x="414421" y="34090"/>
                    <a:pt x="415758" y="74864"/>
                    <a:pt x="413084" y="109622"/>
                  </a:cubicBezTo>
                  <a:cubicBezTo>
                    <a:pt x="410410" y="144380"/>
                    <a:pt x="399715" y="185153"/>
                    <a:pt x="389021" y="225927"/>
                  </a:cubicBezTo>
                  <a:lnTo>
                    <a:pt x="0" y="558800"/>
                  </a:lnTo>
                  <a:close/>
                </a:path>
              </a:pathLst>
            </a:custGeom>
            <a:solidFill>
              <a:srgbClr val="3BA9F8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>
              <a:off x="9830902" y="1721206"/>
              <a:ext cx="540718" cy="578192"/>
            </a:xfrm>
            <a:custGeom>
              <a:avLst/>
              <a:gdLst>
                <a:gd name="connsiteX0" fmla="*/ 481264 w 481264"/>
                <a:gd name="connsiteY0" fmla="*/ 73527 h 514685"/>
                <a:gd name="connsiteX1" fmla="*/ 465222 w 481264"/>
                <a:gd name="connsiteY1" fmla="*/ 25401 h 514685"/>
                <a:gd name="connsiteX2" fmla="*/ 421106 w 481264"/>
                <a:gd name="connsiteY2" fmla="*/ 1337 h 514685"/>
                <a:gd name="connsiteX3" fmla="*/ 324853 w 481264"/>
                <a:gd name="connsiteY3" fmla="*/ 21390 h 514685"/>
                <a:gd name="connsiteX4" fmla="*/ 204538 w 481264"/>
                <a:gd name="connsiteY4" fmla="*/ 129674 h 514685"/>
                <a:gd name="connsiteX5" fmla="*/ 108285 w 481264"/>
                <a:gd name="connsiteY5" fmla="*/ 249990 h 514685"/>
                <a:gd name="connsiteX6" fmla="*/ 36096 w 481264"/>
                <a:gd name="connsiteY6" fmla="*/ 378327 h 514685"/>
                <a:gd name="connsiteX7" fmla="*/ 4011 w 481264"/>
                <a:gd name="connsiteY7" fmla="*/ 478590 h 514685"/>
                <a:gd name="connsiteX8" fmla="*/ 12032 w 481264"/>
                <a:gd name="connsiteY8" fmla="*/ 514685 h 514685"/>
                <a:gd name="connsiteX9" fmla="*/ 481264 w 481264"/>
                <a:gd name="connsiteY9" fmla="*/ 73527 h 5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264" h="514685">
                  <a:moveTo>
                    <a:pt x="481264" y="73527"/>
                  </a:moveTo>
                  <a:cubicBezTo>
                    <a:pt x="478256" y="55480"/>
                    <a:pt x="475248" y="37433"/>
                    <a:pt x="465222" y="25401"/>
                  </a:cubicBezTo>
                  <a:cubicBezTo>
                    <a:pt x="455196" y="13369"/>
                    <a:pt x="444501" y="2005"/>
                    <a:pt x="421106" y="1337"/>
                  </a:cubicBezTo>
                  <a:cubicBezTo>
                    <a:pt x="397711" y="669"/>
                    <a:pt x="360948" y="0"/>
                    <a:pt x="324853" y="21390"/>
                  </a:cubicBezTo>
                  <a:cubicBezTo>
                    <a:pt x="288758" y="42780"/>
                    <a:pt x="240633" y="91574"/>
                    <a:pt x="204538" y="129674"/>
                  </a:cubicBezTo>
                  <a:cubicBezTo>
                    <a:pt x="168443" y="167774"/>
                    <a:pt x="136359" y="208548"/>
                    <a:pt x="108285" y="249990"/>
                  </a:cubicBezTo>
                  <a:cubicBezTo>
                    <a:pt x="80211" y="291432"/>
                    <a:pt x="53475" y="340227"/>
                    <a:pt x="36096" y="378327"/>
                  </a:cubicBezTo>
                  <a:cubicBezTo>
                    <a:pt x="18717" y="416427"/>
                    <a:pt x="8022" y="455864"/>
                    <a:pt x="4011" y="478590"/>
                  </a:cubicBezTo>
                  <a:cubicBezTo>
                    <a:pt x="0" y="501316"/>
                    <a:pt x="6016" y="508000"/>
                    <a:pt x="12032" y="514685"/>
                  </a:cubicBezTo>
                  <a:lnTo>
                    <a:pt x="481264" y="73527"/>
                  </a:lnTo>
                  <a:close/>
                </a:path>
              </a:pathLst>
            </a:custGeom>
            <a:solidFill>
              <a:srgbClr val="49C2DD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8565660" y="1753328"/>
              <a:ext cx="1889832" cy="1805959"/>
            </a:xfrm>
            <a:custGeom>
              <a:avLst/>
              <a:gdLst>
                <a:gd name="connsiteX0" fmla="*/ 0 w 1680883"/>
                <a:gd name="connsiteY0" fmla="*/ 1606923 h 1647264"/>
                <a:gd name="connsiteX1" fmla="*/ 40342 w 1680883"/>
                <a:gd name="connsiteY1" fmla="*/ 1647264 h 1647264"/>
                <a:gd name="connsiteX2" fmla="*/ 1680883 w 1680883"/>
                <a:gd name="connsiteY2" fmla="*/ 53788 h 1647264"/>
                <a:gd name="connsiteX3" fmla="*/ 1667436 w 1680883"/>
                <a:gd name="connsiteY3" fmla="*/ 13447 h 1647264"/>
                <a:gd name="connsiteX4" fmla="*/ 1620371 w 1680883"/>
                <a:gd name="connsiteY4" fmla="*/ 0 h 1647264"/>
                <a:gd name="connsiteX5" fmla="*/ 0 w 1680883"/>
                <a:gd name="connsiteY5" fmla="*/ 1606923 h 1647264"/>
                <a:gd name="connsiteX0" fmla="*/ 0 w 1680883"/>
                <a:gd name="connsiteY0" fmla="*/ 1606923 h 1631222"/>
                <a:gd name="connsiteX1" fmla="*/ 28310 w 1680883"/>
                <a:gd name="connsiteY1" fmla="*/ 1631222 h 1631222"/>
                <a:gd name="connsiteX2" fmla="*/ 1680883 w 1680883"/>
                <a:gd name="connsiteY2" fmla="*/ 53788 h 1631222"/>
                <a:gd name="connsiteX3" fmla="*/ 1667436 w 1680883"/>
                <a:gd name="connsiteY3" fmla="*/ 13447 h 1631222"/>
                <a:gd name="connsiteX4" fmla="*/ 1620371 w 1680883"/>
                <a:gd name="connsiteY4" fmla="*/ 0 h 1631222"/>
                <a:gd name="connsiteX5" fmla="*/ 0 w 1680883"/>
                <a:gd name="connsiteY5" fmla="*/ 1606923 h 1631222"/>
                <a:gd name="connsiteX0" fmla="*/ 0 w 1680883"/>
                <a:gd name="connsiteY0" fmla="*/ 1606923 h 1627211"/>
                <a:gd name="connsiteX1" fmla="*/ 24299 w 1680883"/>
                <a:gd name="connsiteY1" fmla="*/ 1627211 h 1627211"/>
                <a:gd name="connsiteX2" fmla="*/ 1680883 w 1680883"/>
                <a:gd name="connsiteY2" fmla="*/ 53788 h 1627211"/>
                <a:gd name="connsiteX3" fmla="*/ 1667436 w 1680883"/>
                <a:gd name="connsiteY3" fmla="*/ 13447 h 1627211"/>
                <a:gd name="connsiteX4" fmla="*/ 1620371 w 1680883"/>
                <a:gd name="connsiteY4" fmla="*/ 0 h 1627211"/>
                <a:gd name="connsiteX5" fmla="*/ 0 w 1680883"/>
                <a:gd name="connsiteY5" fmla="*/ 1606923 h 1627211"/>
                <a:gd name="connsiteX0" fmla="*/ 0 w 1680883"/>
                <a:gd name="connsiteY0" fmla="*/ 1606923 h 1606923"/>
                <a:gd name="connsiteX1" fmla="*/ 57618 w 1680883"/>
                <a:gd name="connsiteY1" fmla="*/ 1595340 h 1606923"/>
                <a:gd name="connsiteX2" fmla="*/ 1680883 w 1680883"/>
                <a:gd name="connsiteY2" fmla="*/ 53788 h 1606923"/>
                <a:gd name="connsiteX3" fmla="*/ 1667436 w 1680883"/>
                <a:gd name="connsiteY3" fmla="*/ 13447 h 1606923"/>
                <a:gd name="connsiteX4" fmla="*/ 1620371 w 1680883"/>
                <a:gd name="connsiteY4" fmla="*/ 0 h 1606923"/>
                <a:gd name="connsiteX5" fmla="*/ 0 w 1680883"/>
                <a:gd name="connsiteY5" fmla="*/ 1606923 h 160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0883" h="1606923">
                  <a:moveTo>
                    <a:pt x="0" y="1606923"/>
                  </a:moveTo>
                  <a:lnTo>
                    <a:pt x="57618" y="1595340"/>
                  </a:lnTo>
                  <a:lnTo>
                    <a:pt x="1680883" y="53788"/>
                  </a:lnTo>
                  <a:lnTo>
                    <a:pt x="1667436" y="13447"/>
                  </a:lnTo>
                  <a:lnTo>
                    <a:pt x="1620371" y="0"/>
                  </a:lnTo>
                  <a:lnTo>
                    <a:pt x="0" y="160692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 rot="5628176" flipH="1">
              <a:off x="9915667" y="1822033"/>
              <a:ext cx="540718" cy="578192"/>
            </a:xfrm>
            <a:custGeom>
              <a:avLst/>
              <a:gdLst>
                <a:gd name="connsiteX0" fmla="*/ 481264 w 481264"/>
                <a:gd name="connsiteY0" fmla="*/ 73527 h 514685"/>
                <a:gd name="connsiteX1" fmla="*/ 465222 w 481264"/>
                <a:gd name="connsiteY1" fmla="*/ 25401 h 514685"/>
                <a:gd name="connsiteX2" fmla="*/ 421106 w 481264"/>
                <a:gd name="connsiteY2" fmla="*/ 1337 h 514685"/>
                <a:gd name="connsiteX3" fmla="*/ 324853 w 481264"/>
                <a:gd name="connsiteY3" fmla="*/ 21390 h 514685"/>
                <a:gd name="connsiteX4" fmla="*/ 204538 w 481264"/>
                <a:gd name="connsiteY4" fmla="*/ 129674 h 514685"/>
                <a:gd name="connsiteX5" fmla="*/ 108285 w 481264"/>
                <a:gd name="connsiteY5" fmla="*/ 249990 h 514685"/>
                <a:gd name="connsiteX6" fmla="*/ 36096 w 481264"/>
                <a:gd name="connsiteY6" fmla="*/ 378327 h 514685"/>
                <a:gd name="connsiteX7" fmla="*/ 4011 w 481264"/>
                <a:gd name="connsiteY7" fmla="*/ 478590 h 514685"/>
                <a:gd name="connsiteX8" fmla="*/ 12032 w 481264"/>
                <a:gd name="connsiteY8" fmla="*/ 514685 h 514685"/>
                <a:gd name="connsiteX9" fmla="*/ 481264 w 481264"/>
                <a:gd name="connsiteY9" fmla="*/ 73527 h 5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264" h="514685">
                  <a:moveTo>
                    <a:pt x="481264" y="73527"/>
                  </a:moveTo>
                  <a:cubicBezTo>
                    <a:pt x="478256" y="55480"/>
                    <a:pt x="475248" y="37433"/>
                    <a:pt x="465222" y="25401"/>
                  </a:cubicBezTo>
                  <a:cubicBezTo>
                    <a:pt x="455196" y="13369"/>
                    <a:pt x="444501" y="2005"/>
                    <a:pt x="421106" y="1337"/>
                  </a:cubicBezTo>
                  <a:cubicBezTo>
                    <a:pt x="397711" y="669"/>
                    <a:pt x="360948" y="0"/>
                    <a:pt x="324853" y="21390"/>
                  </a:cubicBezTo>
                  <a:cubicBezTo>
                    <a:pt x="288758" y="42780"/>
                    <a:pt x="240633" y="91574"/>
                    <a:pt x="204538" y="129674"/>
                  </a:cubicBezTo>
                  <a:cubicBezTo>
                    <a:pt x="168443" y="167774"/>
                    <a:pt x="136359" y="208548"/>
                    <a:pt x="108285" y="249990"/>
                  </a:cubicBezTo>
                  <a:cubicBezTo>
                    <a:pt x="80211" y="291432"/>
                    <a:pt x="53475" y="340227"/>
                    <a:pt x="36096" y="378327"/>
                  </a:cubicBezTo>
                  <a:cubicBezTo>
                    <a:pt x="18717" y="416427"/>
                    <a:pt x="8022" y="455864"/>
                    <a:pt x="4011" y="478590"/>
                  </a:cubicBezTo>
                  <a:cubicBezTo>
                    <a:pt x="0" y="501316"/>
                    <a:pt x="6016" y="508000"/>
                    <a:pt x="12032" y="514685"/>
                  </a:cubicBezTo>
                  <a:lnTo>
                    <a:pt x="481264" y="73527"/>
                  </a:lnTo>
                  <a:close/>
                </a:path>
              </a:pathLst>
            </a:custGeom>
            <a:solidFill>
              <a:srgbClr val="49C2DD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06932" y="2006157"/>
            <a:ext cx="2878066" cy="944625"/>
            <a:chOff x="4727054" y="2208383"/>
            <a:chExt cx="3838606" cy="1259889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6902469" y="2208383"/>
              <a:ext cx="1663191" cy="125988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727054" y="2208383"/>
              <a:ext cx="217541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606933" y="2562766"/>
            <a:ext cx="2321541" cy="547908"/>
            <a:chOff x="4727054" y="2950757"/>
            <a:chExt cx="3096344" cy="730770"/>
          </a:xfrm>
        </p:grpSpPr>
        <p:cxnSp>
          <p:nvCxnSpPr>
            <p:cNvPr id="20" name="直接连接符 19"/>
            <p:cNvCxnSpPr/>
            <p:nvPr/>
          </p:nvCxnSpPr>
          <p:spPr>
            <a:xfrm flipH="1" flipV="1">
              <a:off x="6383238" y="2950757"/>
              <a:ext cx="1440160" cy="73077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4727054" y="2950757"/>
              <a:ext cx="16561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606933" y="3353521"/>
            <a:ext cx="2119427" cy="450905"/>
            <a:chOff x="4727054" y="4005423"/>
            <a:chExt cx="2826775" cy="60139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6383238" y="4005423"/>
              <a:ext cx="1170591" cy="6013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727054" y="4606815"/>
              <a:ext cx="16561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16683" y="1679651"/>
            <a:ext cx="238227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6683" y="1425742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6683" y="2641321"/>
            <a:ext cx="238227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6683" y="2387411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6683" y="3605458"/>
            <a:ext cx="238227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16683" y="3351548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17270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18" name="六边形 17"/>
          <p:cNvSpPr/>
          <p:nvPr/>
        </p:nvSpPr>
        <p:spPr>
          <a:xfrm>
            <a:off x="630778" y="2581403"/>
            <a:ext cx="1198340" cy="1033051"/>
          </a:xfrm>
          <a:prstGeom prst="hexagon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六边形 18"/>
          <p:cNvSpPr/>
          <p:nvPr/>
        </p:nvSpPr>
        <p:spPr>
          <a:xfrm>
            <a:off x="2655378" y="1460605"/>
            <a:ext cx="1198340" cy="1033051"/>
          </a:xfrm>
          <a:prstGeom prst="hexagon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六边形 19"/>
          <p:cNvSpPr/>
          <p:nvPr/>
        </p:nvSpPr>
        <p:spPr>
          <a:xfrm>
            <a:off x="2655378" y="2577261"/>
            <a:ext cx="1198340" cy="1033051"/>
          </a:xfrm>
          <a:prstGeom prst="hexagon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激情</a:t>
            </a:r>
          </a:p>
        </p:txBody>
      </p:sp>
      <p:sp>
        <p:nvSpPr>
          <p:cNvPr id="21" name="六边形 20"/>
          <p:cNvSpPr/>
          <p:nvPr/>
        </p:nvSpPr>
        <p:spPr>
          <a:xfrm>
            <a:off x="1643078" y="2018933"/>
            <a:ext cx="1198340" cy="1033051"/>
          </a:xfrm>
          <a:prstGeom prst="hexagon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</a:p>
        </p:txBody>
      </p:sp>
      <p:sp>
        <p:nvSpPr>
          <p:cNvPr id="22" name="六边形 21"/>
          <p:cNvSpPr/>
          <p:nvPr/>
        </p:nvSpPr>
        <p:spPr>
          <a:xfrm>
            <a:off x="1643078" y="3143873"/>
            <a:ext cx="1198340" cy="1033051"/>
          </a:xfrm>
          <a:prstGeom prst="hexagon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六边形 22"/>
          <p:cNvSpPr/>
          <p:nvPr/>
        </p:nvSpPr>
        <p:spPr>
          <a:xfrm>
            <a:off x="3667678" y="2018933"/>
            <a:ext cx="1198340" cy="1033051"/>
          </a:xfrm>
          <a:prstGeom prst="hexagon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远见</a:t>
            </a:r>
          </a:p>
        </p:txBody>
      </p:sp>
      <p:sp>
        <p:nvSpPr>
          <p:cNvPr id="24" name="六边形 23"/>
          <p:cNvSpPr/>
          <p:nvPr/>
        </p:nvSpPr>
        <p:spPr>
          <a:xfrm>
            <a:off x="3667678" y="3143873"/>
            <a:ext cx="1198340" cy="1033051"/>
          </a:xfrm>
          <a:prstGeom prst="hexagon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六边形 24"/>
          <p:cNvSpPr/>
          <p:nvPr/>
        </p:nvSpPr>
        <p:spPr>
          <a:xfrm>
            <a:off x="4679979" y="2581403"/>
            <a:ext cx="1198340" cy="1033051"/>
          </a:xfrm>
          <a:prstGeom prst="hexagon">
            <a:avLst/>
          </a:prstGeom>
          <a:solidFill>
            <a:srgbClr val="3BA9F8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3648" y="1311446"/>
            <a:ext cx="1913456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3649" y="1057536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53648" y="2224081"/>
            <a:ext cx="1913456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3649" y="1970171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3648" y="3136715"/>
            <a:ext cx="1913456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3649" y="2882806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3648" y="4049349"/>
            <a:ext cx="1913456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53649" y="3795440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385594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4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对角圆角矩形 2"/>
          <p:cNvSpPr/>
          <p:nvPr/>
        </p:nvSpPr>
        <p:spPr>
          <a:xfrm>
            <a:off x="1297885" y="1504236"/>
            <a:ext cx="2035070" cy="1028760"/>
          </a:xfrm>
          <a:prstGeom prst="round2DiagRect">
            <a:avLst/>
          </a:pr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3543494" y="1504236"/>
            <a:ext cx="2035070" cy="1028760"/>
          </a:xfrm>
          <a:prstGeom prst="round2DiagRect">
            <a:avLst/>
          </a:pr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5811046" y="1504236"/>
            <a:ext cx="2035070" cy="1028760"/>
          </a:xfrm>
          <a:prstGeom prst="round2DiagRect">
            <a:avLst/>
          </a:prstGeom>
          <a:blipFill dpi="0" rotWithShape="0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6235" y="1366539"/>
            <a:ext cx="918369" cy="275393"/>
          </a:xfrm>
          <a:prstGeom prst="rect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4101844" y="1366539"/>
            <a:ext cx="918369" cy="275393"/>
          </a:xfrm>
          <a:prstGeom prst="rect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369396" y="1366539"/>
            <a:ext cx="918369" cy="275393"/>
          </a:xfrm>
          <a:prstGeom prst="rect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4662" y="2736495"/>
            <a:ext cx="210829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2912" y="2736495"/>
            <a:ext cx="20456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1046" y="2736495"/>
            <a:ext cx="20350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矩形 30"/>
          <p:cNvSpPr>
            <a:spLocks noChangeArrowheads="1"/>
          </p:cNvSpPr>
          <p:nvPr/>
        </p:nvSpPr>
        <p:spPr bwMode="auto">
          <a:xfrm>
            <a:off x="2412427" y="3812730"/>
            <a:ext cx="4319147" cy="3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163" tIns="38582" rIns="77163" bIns="38582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sp>
        <p:nvSpPr>
          <p:cNvPr id="13" name="丁字箭头 12"/>
          <p:cNvSpPr/>
          <p:nvPr/>
        </p:nvSpPr>
        <p:spPr>
          <a:xfrm flipV="1">
            <a:off x="1297885" y="3505876"/>
            <a:ext cx="6548232" cy="227040"/>
          </a:xfrm>
          <a:prstGeom prst="leftRight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4391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燕尾形 2"/>
          <p:cNvSpPr/>
          <p:nvPr/>
        </p:nvSpPr>
        <p:spPr>
          <a:xfrm>
            <a:off x="1332640" y="1383191"/>
            <a:ext cx="1702700" cy="593883"/>
          </a:xfrm>
          <a:prstGeom prst="chevron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4" name="燕尾形 3"/>
          <p:cNvSpPr/>
          <p:nvPr/>
        </p:nvSpPr>
        <p:spPr>
          <a:xfrm>
            <a:off x="1332640" y="2157038"/>
            <a:ext cx="1702700" cy="593883"/>
          </a:xfrm>
          <a:prstGeom prst="chevron">
            <a:avLst/>
          </a:pr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5" name="燕尾形 4"/>
          <p:cNvSpPr/>
          <p:nvPr/>
        </p:nvSpPr>
        <p:spPr>
          <a:xfrm>
            <a:off x="1332640" y="2930885"/>
            <a:ext cx="1702700" cy="593883"/>
          </a:xfrm>
          <a:prstGeom prst="chevron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6" name="燕尾形 5"/>
          <p:cNvSpPr/>
          <p:nvPr/>
        </p:nvSpPr>
        <p:spPr>
          <a:xfrm>
            <a:off x="1332640" y="3704732"/>
            <a:ext cx="1702700" cy="593883"/>
          </a:xfrm>
          <a:prstGeom prst="chevron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29504" y="3831567"/>
            <a:ext cx="268555" cy="340213"/>
            <a:chOff x="8950326" y="1212851"/>
            <a:chExt cx="636588" cy="806450"/>
          </a:xfrm>
          <a:solidFill>
            <a:schemeClr val="bg1"/>
          </a:solidFill>
        </p:grpSpPr>
        <p:sp>
          <p:nvSpPr>
            <p:cNvPr id="8" name="Freeform 605"/>
            <p:cNvSpPr>
              <a:spLocks/>
            </p:cNvSpPr>
            <p:nvPr/>
          </p:nvSpPr>
          <p:spPr bwMode="auto">
            <a:xfrm>
              <a:off x="90408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" name="Freeform 606"/>
            <p:cNvSpPr>
              <a:spLocks/>
            </p:cNvSpPr>
            <p:nvPr/>
          </p:nvSpPr>
          <p:spPr bwMode="auto">
            <a:xfrm>
              <a:off x="9120188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0" name="Freeform 607"/>
            <p:cNvSpPr>
              <a:spLocks/>
            </p:cNvSpPr>
            <p:nvPr/>
          </p:nvSpPr>
          <p:spPr bwMode="auto">
            <a:xfrm>
              <a:off x="9032876" y="1438276"/>
              <a:ext cx="106363" cy="120650"/>
            </a:xfrm>
            <a:custGeom>
              <a:avLst/>
              <a:gdLst>
                <a:gd name="T0" fmla="*/ 25 w 28"/>
                <a:gd name="T1" fmla="*/ 11 h 32"/>
                <a:gd name="T2" fmla="*/ 20 w 28"/>
                <a:gd name="T3" fmla="*/ 30 h 32"/>
                <a:gd name="T4" fmla="*/ 3 w 28"/>
                <a:gd name="T5" fmla="*/ 21 h 32"/>
                <a:gd name="T6" fmla="*/ 9 w 28"/>
                <a:gd name="T7" fmla="*/ 2 h 32"/>
                <a:gd name="T8" fmla="*/ 25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25" y="11"/>
                  </a:moveTo>
                  <a:cubicBezTo>
                    <a:pt x="28" y="19"/>
                    <a:pt x="26" y="27"/>
                    <a:pt x="20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2" y="5"/>
                    <a:pt x="9" y="2"/>
                  </a:cubicBezTo>
                  <a:cubicBezTo>
                    <a:pt x="15" y="0"/>
                    <a:pt x="22" y="4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1" name="Rectangle 608"/>
            <p:cNvSpPr>
              <a:spLocks noChangeArrowheads="1"/>
            </p:cNvSpPr>
            <p:nvPr/>
          </p:nvSpPr>
          <p:spPr bwMode="auto">
            <a:xfrm>
              <a:off x="9112251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2" name="Freeform 609"/>
            <p:cNvSpPr>
              <a:spLocks/>
            </p:cNvSpPr>
            <p:nvPr/>
          </p:nvSpPr>
          <p:spPr bwMode="auto">
            <a:xfrm>
              <a:off x="8950326" y="1449388"/>
              <a:ext cx="319088" cy="363538"/>
            </a:xfrm>
            <a:custGeom>
              <a:avLst/>
              <a:gdLst>
                <a:gd name="T0" fmla="*/ 69 w 85"/>
                <a:gd name="T1" fmla="*/ 0 h 97"/>
                <a:gd name="T2" fmla="*/ 63 w 85"/>
                <a:gd name="T3" fmla="*/ 23 h 97"/>
                <a:gd name="T4" fmla="*/ 46 w 85"/>
                <a:gd name="T5" fmla="*/ 28 h 97"/>
                <a:gd name="T6" fmla="*/ 45 w 85"/>
                <a:gd name="T7" fmla="*/ 28 h 97"/>
                <a:gd name="T8" fmla="*/ 49 w 85"/>
                <a:gd name="T9" fmla="*/ 33 h 97"/>
                <a:gd name="T10" fmla="*/ 45 w 85"/>
                <a:gd name="T11" fmla="*/ 37 h 97"/>
                <a:gd name="T12" fmla="*/ 48 w 85"/>
                <a:gd name="T13" fmla="*/ 42 h 97"/>
                <a:gd name="T14" fmla="*/ 43 w 85"/>
                <a:gd name="T15" fmla="*/ 69 h 97"/>
                <a:gd name="T16" fmla="*/ 43 w 85"/>
                <a:gd name="T17" fmla="*/ 69 h 97"/>
                <a:gd name="T18" fmla="*/ 43 w 85"/>
                <a:gd name="T19" fmla="*/ 69 h 97"/>
                <a:gd name="T20" fmla="*/ 43 w 85"/>
                <a:gd name="T21" fmla="*/ 69 h 97"/>
                <a:gd name="T22" fmla="*/ 43 w 85"/>
                <a:gd name="T23" fmla="*/ 69 h 97"/>
                <a:gd name="T24" fmla="*/ 33 w 85"/>
                <a:gd name="T25" fmla="*/ 43 h 97"/>
                <a:gd name="T26" fmla="*/ 34 w 85"/>
                <a:gd name="T27" fmla="*/ 38 h 97"/>
                <a:gd name="T28" fmla="*/ 30 w 85"/>
                <a:gd name="T29" fmla="*/ 35 h 97"/>
                <a:gd name="T30" fmla="*/ 33 w 85"/>
                <a:gd name="T31" fmla="*/ 30 h 97"/>
                <a:gd name="T32" fmla="*/ 22 w 85"/>
                <a:gd name="T33" fmla="*/ 32 h 97"/>
                <a:gd name="T34" fmla="*/ 19 w 85"/>
                <a:gd name="T35" fmla="*/ 36 h 97"/>
                <a:gd name="T36" fmla="*/ 6 w 85"/>
                <a:gd name="T37" fmla="*/ 63 h 97"/>
                <a:gd name="T38" fmla="*/ 0 w 85"/>
                <a:gd name="T39" fmla="*/ 94 h 97"/>
                <a:gd name="T40" fmla="*/ 17 w 85"/>
                <a:gd name="T41" fmla="*/ 97 h 97"/>
                <a:gd name="T42" fmla="*/ 20 w 85"/>
                <a:gd name="T43" fmla="*/ 69 h 97"/>
                <a:gd name="T44" fmla="*/ 21 w 85"/>
                <a:gd name="T45" fmla="*/ 66 h 97"/>
                <a:gd name="T46" fmla="*/ 23 w 85"/>
                <a:gd name="T47" fmla="*/ 95 h 97"/>
                <a:gd name="T48" fmla="*/ 23 w 85"/>
                <a:gd name="T49" fmla="*/ 96 h 97"/>
                <a:gd name="T50" fmla="*/ 58 w 85"/>
                <a:gd name="T51" fmla="*/ 93 h 97"/>
                <a:gd name="T52" fmla="*/ 58 w 85"/>
                <a:gd name="T53" fmla="*/ 93 h 97"/>
                <a:gd name="T54" fmla="*/ 53 w 85"/>
                <a:gd name="T55" fmla="*/ 41 h 97"/>
                <a:gd name="T56" fmla="*/ 62 w 85"/>
                <a:gd name="T57" fmla="*/ 39 h 97"/>
                <a:gd name="T58" fmla="*/ 71 w 85"/>
                <a:gd name="T59" fmla="*/ 37 h 97"/>
                <a:gd name="T60" fmla="*/ 72 w 85"/>
                <a:gd name="T61" fmla="*/ 37 h 97"/>
                <a:gd name="T62" fmla="*/ 77 w 85"/>
                <a:gd name="T63" fmla="*/ 31 h 97"/>
                <a:gd name="T64" fmla="*/ 77 w 85"/>
                <a:gd name="T65" fmla="*/ 31 h 97"/>
                <a:gd name="T66" fmla="*/ 77 w 85"/>
                <a:gd name="T67" fmla="*/ 31 h 97"/>
                <a:gd name="T68" fmla="*/ 77 w 85"/>
                <a:gd name="T69" fmla="*/ 31 h 97"/>
                <a:gd name="T70" fmla="*/ 77 w 85"/>
                <a:gd name="T71" fmla="*/ 30 h 97"/>
                <a:gd name="T72" fmla="*/ 78 w 85"/>
                <a:gd name="T73" fmla="*/ 29 h 97"/>
                <a:gd name="T74" fmla="*/ 85 w 85"/>
                <a:gd name="T75" fmla="*/ 4 h 97"/>
                <a:gd name="T76" fmla="*/ 69 w 85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97">
                  <a:moveTo>
                    <a:pt x="69" y="0"/>
                  </a:moveTo>
                  <a:cubicBezTo>
                    <a:pt x="63" y="23"/>
                    <a:pt x="63" y="23"/>
                    <a:pt x="63" y="2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1"/>
                    <a:pt x="23" y="32"/>
                    <a:pt x="22" y="32"/>
                  </a:cubicBezTo>
                  <a:cubicBezTo>
                    <a:pt x="21" y="32"/>
                    <a:pt x="20" y="35"/>
                    <a:pt x="19" y="3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3" y="77"/>
                    <a:pt x="2" y="84"/>
                    <a:pt x="0" y="94"/>
                  </a:cubicBezTo>
                  <a:cubicBezTo>
                    <a:pt x="6" y="95"/>
                    <a:pt x="12" y="96"/>
                    <a:pt x="17" y="97"/>
                  </a:cubicBezTo>
                  <a:cubicBezTo>
                    <a:pt x="18" y="88"/>
                    <a:pt x="20" y="74"/>
                    <a:pt x="20" y="69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76"/>
                    <a:pt x="23" y="86"/>
                    <a:pt x="23" y="95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5" y="95"/>
                    <a:pt x="46" y="94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75"/>
                    <a:pt x="55" y="58"/>
                    <a:pt x="53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0" y="3"/>
                    <a:pt x="74" y="1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3" name="Freeform 610"/>
            <p:cNvSpPr>
              <a:spLocks/>
            </p:cNvSpPr>
            <p:nvPr/>
          </p:nvSpPr>
          <p:spPr bwMode="auto">
            <a:xfrm>
              <a:off x="9090026" y="1558926"/>
              <a:ext cx="19050" cy="33338"/>
            </a:xfrm>
            <a:custGeom>
              <a:avLst/>
              <a:gdLst>
                <a:gd name="T0" fmla="*/ 9 w 12"/>
                <a:gd name="T1" fmla="*/ 0 h 21"/>
                <a:gd name="T2" fmla="*/ 12 w 12"/>
                <a:gd name="T3" fmla="*/ 11 h 21"/>
                <a:gd name="T4" fmla="*/ 7 w 12"/>
                <a:gd name="T5" fmla="*/ 21 h 21"/>
                <a:gd name="T6" fmla="*/ 0 w 12"/>
                <a:gd name="T7" fmla="*/ 14 h 21"/>
                <a:gd name="T8" fmla="*/ 2 w 12"/>
                <a:gd name="T9" fmla="*/ 0 h 21"/>
                <a:gd name="T10" fmla="*/ 9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9" y="0"/>
                  </a:moveTo>
                  <a:lnTo>
                    <a:pt x="12" y="11"/>
                  </a:lnTo>
                  <a:lnTo>
                    <a:pt x="7" y="21"/>
                  </a:lnTo>
                  <a:lnTo>
                    <a:pt x="0" y="14"/>
                  </a:lnTo>
                  <a:lnTo>
                    <a:pt x="2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4" name="Freeform 611"/>
            <p:cNvSpPr>
              <a:spLocks/>
            </p:cNvSpPr>
            <p:nvPr/>
          </p:nvSpPr>
          <p:spPr bwMode="auto">
            <a:xfrm>
              <a:off x="9093201" y="1581151"/>
              <a:ext cx="30163" cy="138113"/>
            </a:xfrm>
            <a:custGeom>
              <a:avLst/>
              <a:gdLst>
                <a:gd name="T0" fmla="*/ 10 w 19"/>
                <a:gd name="T1" fmla="*/ 0 h 87"/>
                <a:gd name="T2" fmla="*/ 19 w 19"/>
                <a:gd name="T3" fmla="*/ 80 h 87"/>
                <a:gd name="T4" fmla="*/ 12 w 19"/>
                <a:gd name="T5" fmla="*/ 87 h 87"/>
                <a:gd name="T6" fmla="*/ 5 w 19"/>
                <a:gd name="T7" fmla="*/ 80 h 87"/>
                <a:gd name="T8" fmla="*/ 0 w 19"/>
                <a:gd name="T9" fmla="*/ 0 h 87"/>
                <a:gd name="T10" fmla="*/ 10 w 1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7">
                  <a:moveTo>
                    <a:pt x="10" y="0"/>
                  </a:moveTo>
                  <a:lnTo>
                    <a:pt x="19" y="80"/>
                  </a:lnTo>
                  <a:lnTo>
                    <a:pt x="12" y="87"/>
                  </a:lnTo>
                  <a:lnTo>
                    <a:pt x="5" y="8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5" name="Freeform 612"/>
            <p:cNvSpPr>
              <a:spLocks/>
            </p:cNvSpPr>
            <p:nvPr/>
          </p:nvSpPr>
          <p:spPr bwMode="auto">
            <a:xfrm>
              <a:off x="94345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6" name="Freeform 613"/>
            <p:cNvSpPr>
              <a:spLocks/>
            </p:cNvSpPr>
            <p:nvPr/>
          </p:nvSpPr>
          <p:spPr bwMode="auto">
            <a:xfrm>
              <a:off x="9390063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7" name="Freeform 614"/>
            <p:cNvSpPr>
              <a:spLocks/>
            </p:cNvSpPr>
            <p:nvPr/>
          </p:nvSpPr>
          <p:spPr bwMode="auto">
            <a:xfrm>
              <a:off x="9409113" y="1438276"/>
              <a:ext cx="104775" cy="120650"/>
            </a:xfrm>
            <a:custGeom>
              <a:avLst/>
              <a:gdLst>
                <a:gd name="T0" fmla="*/ 3 w 28"/>
                <a:gd name="T1" fmla="*/ 11 h 32"/>
                <a:gd name="T2" fmla="*/ 8 w 28"/>
                <a:gd name="T3" fmla="*/ 30 h 32"/>
                <a:gd name="T4" fmla="*/ 25 w 28"/>
                <a:gd name="T5" fmla="*/ 21 h 32"/>
                <a:gd name="T6" fmla="*/ 20 w 28"/>
                <a:gd name="T7" fmla="*/ 2 h 32"/>
                <a:gd name="T8" fmla="*/ 3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3" y="11"/>
                  </a:moveTo>
                  <a:cubicBezTo>
                    <a:pt x="0" y="19"/>
                    <a:pt x="2" y="27"/>
                    <a:pt x="8" y="30"/>
                  </a:cubicBezTo>
                  <a:cubicBezTo>
                    <a:pt x="14" y="32"/>
                    <a:pt x="22" y="28"/>
                    <a:pt x="25" y="21"/>
                  </a:cubicBezTo>
                  <a:cubicBezTo>
                    <a:pt x="28" y="13"/>
                    <a:pt x="26" y="5"/>
                    <a:pt x="20" y="2"/>
                  </a:cubicBezTo>
                  <a:cubicBezTo>
                    <a:pt x="14" y="0"/>
                    <a:pt x="6" y="4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" name="Rectangle 615"/>
            <p:cNvSpPr>
              <a:spLocks noChangeArrowheads="1"/>
            </p:cNvSpPr>
            <p:nvPr/>
          </p:nvSpPr>
          <p:spPr bwMode="auto">
            <a:xfrm>
              <a:off x="9585326" y="16700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" name="Rectangle 616"/>
            <p:cNvSpPr>
              <a:spLocks noChangeArrowheads="1"/>
            </p:cNvSpPr>
            <p:nvPr/>
          </p:nvSpPr>
          <p:spPr bwMode="auto">
            <a:xfrm>
              <a:off x="9434513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" name="Freeform 617"/>
            <p:cNvSpPr>
              <a:spLocks noEditPoints="1"/>
            </p:cNvSpPr>
            <p:nvPr/>
          </p:nvSpPr>
          <p:spPr bwMode="auto">
            <a:xfrm>
              <a:off x="9255126" y="1441451"/>
              <a:ext cx="330200" cy="371475"/>
            </a:xfrm>
            <a:custGeom>
              <a:avLst/>
              <a:gdLst>
                <a:gd name="T0" fmla="*/ 88 w 88"/>
                <a:gd name="T1" fmla="*/ 62 h 99"/>
                <a:gd name="T2" fmla="*/ 86 w 88"/>
                <a:gd name="T3" fmla="*/ 60 h 99"/>
                <a:gd name="T4" fmla="*/ 84 w 88"/>
                <a:gd name="T5" fmla="*/ 57 h 99"/>
                <a:gd name="T6" fmla="*/ 80 w 88"/>
                <a:gd name="T7" fmla="*/ 50 h 99"/>
                <a:gd name="T8" fmla="*/ 72 w 88"/>
                <a:gd name="T9" fmla="*/ 37 h 99"/>
                <a:gd name="T10" fmla="*/ 70 w 88"/>
                <a:gd name="T11" fmla="*/ 35 h 99"/>
                <a:gd name="T12" fmla="*/ 69 w 88"/>
                <a:gd name="T13" fmla="*/ 34 h 99"/>
                <a:gd name="T14" fmla="*/ 69 w 88"/>
                <a:gd name="T15" fmla="*/ 34 h 99"/>
                <a:gd name="T16" fmla="*/ 57 w 88"/>
                <a:gd name="T17" fmla="*/ 32 h 99"/>
                <a:gd name="T18" fmla="*/ 59 w 88"/>
                <a:gd name="T19" fmla="*/ 37 h 99"/>
                <a:gd name="T20" fmla="*/ 55 w 88"/>
                <a:gd name="T21" fmla="*/ 40 h 99"/>
                <a:gd name="T22" fmla="*/ 57 w 88"/>
                <a:gd name="T23" fmla="*/ 45 h 99"/>
                <a:gd name="T24" fmla="*/ 48 w 88"/>
                <a:gd name="T25" fmla="*/ 71 h 99"/>
                <a:gd name="T26" fmla="*/ 48 w 88"/>
                <a:gd name="T27" fmla="*/ 71 h 99"/>
                <a:gd name="T28" fmla="*/ 48 w 88"/>
                <a:gd name="T29" fmla="*/ 71 h 99"/>
                <a:gd name="T30" fmla="*/ 48 w 88"/>
                <a:gd name="T31" fmla="*/ 71 h 99"/>
                <a:gd name="T32" fmla="*/ 48 w 88"/>
                <a:gd name="T33" fmla="*/ 71 h 99"/>
                <a:gd name="T34" fmla="*/ 43 w 88"/>
                <a:gd name="T35" fmla="*/ 44 h 99"/>
                <a:gd name="T36" fmla="*/ 45 w 88"/>
                <a:gd name="T37" fmla="*/ 39 h 99"/>
                <a:gd name="T38" fmla="*/ 42 w 88"/>
                <a:gd name="T39" fmla="*/ 36 h 99"/>
                <a:gd name="T40" fmla="*/ 45 w 88"/>
                <a:gd name="T41" fmla="*/ 32 h 99"/>
                <a:gd name="T42" fmla="*/ 45 w 88"/>
                <a:gd name="T43" fmla="*/ 32 h 99"/>
                <a:gd name="T44" fmla="*/ 43 w 88"/>
                <a:gd name="T45" fmla="*/ 32 h 99"/>
                <a:gd name="T46" fmla="*/ 29 w 88"/>
                <a:gd name="T47" fmla="*/ 25 h 99"/>
                <a:gd name="T48" fmla="*/ 14 w 88"/>
                <a:gd name="T49" fmla="*/ 0 h 99"/>
                <a:gd name="T50" fmla="*/ 0 w 88"/>
                <a:gd name="T51" fmla="*/ 10 h 99"/>
                <a:gd name="T52" fmla="*/ 16 w 88"/>
                <a:gd name="T53" fmla="*/ 33 h 99"/>
                <a:gd name="T54" fmla="*/ 38 w 88"/>
                <a:gd name="T55" fmla="*/ 45 h 99"/>
                <a:gd name="T56" fmla="*/ 33 w 88"/>
                <a:gd name="T57" fmla="*/ 95 h 99"/>
                <a:gd name="T58" fmla="*/ 33 w 88"/>
                <a:gd name="T59" fmla="*/ 95 h 99"/>
                <a:gd name="T60" fmla="*/ 68 w 88"/>
                <a:gd name="T61" fmla="*/ 98 h 99"/>
                <a:gd name="T62" fmla="*/ 68 w 88"/>
                <a:gd name="T63" fmla="*/ 97 h 99"/>
                <a:gd name="T64" fmla="*/ 68 w 88"/>
                <a:gd name="T65" fmla="*/ 96 h 99"/>
                <a:gd name="T66" fmla="*/ 74 w 88"/>
                <a:gd name="T67" fmla="*/ 99 h 99"/>
                <a:gd name="T68" fmla="*/ 87 w 88"/>
                <a:gd name="T69" fmla="*/ 71 h 99"/>
                <a:gd name="T70" fmla="*/ 88 w 88"/>
                <a:gd name="T71" fmla="*/ 70 h 99"/>
                <a:gd name="T72" fmla="*/ 88 w 88"/>
                <a:gd name="T73" fmla="*/ 70 h 99"/>
                <a:gd name="T74" fmla="*/ 88 w 88"/>
                <a:gd name="T75" fmla="*/ 70 h 99"/>
                <a:gd name="T76" fmla="*/ 88 w 88"/>
                <a:gd name="T77" fmla="*/ 70 h 99"/>
                <a:gd name="T78" fmla="*/ 88 w 88"/>
                <a:gd name="T79" fmla="*/ 70 h 99"/>
                <a:gd name="T80" fmla="*/ 88 w 88"/>
                <a:gd name="T81" fmla="*/ 62 h 99"/>
                <a:gd name="T82" fmla="*/ 70 w 88"/>
                <a:gd name="T83" fmla="*/ 71 h 99"/>
                <a:gd name="T84" fmla="*/ 70 w 88"/>
                <a:gd name="T85" fmla="*/ 62 h 99"/>
                <a:gd name="T86" fmla="*/ 71 w 88"/>
                <a:gd name="T87" fmla="*/ 64 h 99"/>
                <a:gd name="T88" fmla="*/ 72 w 88"/>
                <a:gd name="T89" fmla="*/ 66 h 99"/>
                <a:gd name="T90" fmla="*/ 70 w 88"/>
                <a:gd name="T91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99">
                  <a:moveTo>
                    <a:pt x="88" y="62"/>
                  </a:moveTo>
                  <a:cubicBezTo>
                    <a:pt x="86" y="60"/>
                    <a:pt x="86" y="60"/>
                    <a:pt x="86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6"/>
                    <a:pt x="71" y="35"/>
                    <a:pt x="70" y="35"/>
                  </a:cubicBezTo>
                  <a:cubicBezTo>
                    <a:pt x="70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8" y="34"/>
                    <a:pt x="63" y="33"/>
                    <a:pt x="57" y="32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4" y="32"/>
                    <a:pt x="43" y="32"/>
                  </a:cubicBezTo>
                  <a:cubicBezTo>
                    <a:pt x="37" y="29"/>
                    <a:pt x="29" y="25"/>
                    <a:pt x="29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3"/>
                    <a:pt x="4" y="6"/>
                    <a:pt x="0" y="10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6" y="41"/>
                    <a:pt x="32" y="42"/>
                    <a:pt x="38" y="45"/>
                  </a:cubicBezTo>
                  <a:cubicBezTo>
                    <a:pt x="36" y="61"/>
                    <a:pt x="35" y="78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45" y="96"/>
                    <a:pt x="56" y="97"/>
                    <a:pt x="68" y="98"/>
                  </a:cubicBezTo>
                  <a:cubicBezTo>
                    <a:pt x="68" y="98"/>
                    <a:pt x="68" y="98"/>
                    <a:pt x="68" y="97"/>
                  </a:cubicBezTo>
                  <a:cubicBezTo>
                    <a:pt x="68" y="97"/>
                    <a:pt x="68" y="96"/>
                    <a:pt x="68" y="96"/>
                  </a:cubicBezTo>
                  <a:cubicBezTo>
                    <a:pt x="70" y="97"/>
                    <a:pt x="72" y="98"/>
                    <a:pt x="74" y="9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1"/>
                    <a:pt x="88" y="62"/>
                    <a:pt x="88" y="62"/>
                  </a:cubicBezTo>
                  <a:close/>
                  <a:moveTo>
                    <a:pt x="70" y="71"/>
                  </a:moveTo>
                  <a:cubicBezTo>
                    <a:pt x="70" y="68"/>
                    <a:pt x="70" y="65"/>
                    <a:pt x="70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" name="Freeform 618"/>
            <p:cNvSpPr>
              <a:spLocks/>
            </p:cNvSpPr>
            <p:nvPr/>
          </p:nvSpPr>
          <p:spPr bwMode="auto">
            <a:xfrm>
              <a:off x="9434513" y="1562101"/>
              <a:ext cx="19050" cy="33338"/>
            </a:xfrm>
            <a:custGeom>
              <a:avLst/>
              <a:gdLst>
                <a:gd name="T0" fmla="*/ 5 w 12"/>
                <a:gd name="T1" fmla="*/ 0 h 21"/>
                <a:gd name="T2" fmla="*/ 0 w 12"/>
                <a:gd name="T3" fmla="*/ 12 h 21"/>
                <a:gd name="T4" fmla="*/ 5 w 12"/>
                <a:gd name="T5" fmla="*/ 21 h 21"/>
                <a:gd name="T6" fmla="*/ 12 w 12"/>
                <a:gd name="T7" fmla="*/ 12 h 21"/>
                <a:gd name="T8" fmla="*/ 12 w 12"/>
                <a:gd name="T9" fmla="*/ 0 h 21"/>
                <a:gd name="T10" fmla="*/ 5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5" y="0"/>
                  </a:moveTo>
                  <a:lnTo>
                    <a:pt x="0" y="12"/>
                  </a:lnTo>
                  <a:lnTo>
                    <a:pt x="5" y="21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" name="Freeform 619"/>
            <p:cNvSpPr>
              <a:spLocks/>
            </p:cNvSpPr>
            <p:nvPr/>
          </p:nvSpPr>
          <p:spPr bwMode="auto">
            <a:xfrm>
              <a:off x="9423401" y="1584326"/>
              <a:ext cx="26988" cy="134938"/>
            </a:xfrm>
            <a:custGeom>
              <a:avLst/>
              <a:gdLst>
                <a:gd name="T0" fmla="*/ 9 w 17"/>
                <a:gd name="T1" fmla="*/ 0 h 85"/>
                <a:gd name="T2" fmla="*/ 0 w 17"/>
                <a:gd name="T3" fmla="*/ 78 h 85"/>
                <a:gd name="T4" fmla="*/ 7 w 17"/>
                <a:gd name="T5" fmla="*/ 85 h 85"/>
                <a:gd name="T6" fmla="*/ 12 w 17"/>
                <a:gd name="T7" fmla="*/ 78 h 85"/>
                <a:gd name="T8" fmla="*/ 17 w 17"/>
                <a:gd name="T9" fmla="*/ 0 h 85"/>
                <a:gd name="T10" fmla="*/ 9 w 1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5">
                  <a:moveTo>
                    <a:pt x="9" y="0"/>
                  </a:moveTo>
                  <a:lnTo>
                    <a:pt x="0" y="78"/>
                  </a:lnTo>
                  <a:lnTo>
                    <a:pt x="7" y="85"/>
                  </a:lnTo>
                  <a:lnTo>
                    <a:pt x="12" y="78"/>
                  </a:lnTo>
                  <a:lnTo>
                    <a:pt x="1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" name="Freeform 620"/>
            <p:cNvSpPr>
              <a:spLocks/>
            </p:cNvSpPr>
            <p:nvPr/>
          </p:nvSpPr>
          <p:spPr bwMode="auto">
            <a:xfrm>
              <a:off x="9153526" y="1212851"/>
              <a:ext cx="220663" cy="192088"/>
            </a:xfrm>
            <a:custGeom>
              <a:avLst/>
              <a:gdLst>
                <a:gd name="T0" fmla="*/ 32 w 59"/>
                <a:gd name="T1" fmla="*/ 0 h 51"/>
                <a:gd name="T2" fmla="*/ 28 w 59"/>
                <a:gd name="T3" fmla="*/ 0 h 51"/>
                <a:gd name="T4" fmla="*/ 5 w 59"/>
                <a:gd name="T5" fmla="*/ 0 h 51"/>
                <a:gd name="T6" fmla="*/ 16 w 59"/>
                <a:gd name="T7" fmla="*/ 39 h 51"/>
                <a:gd name="T8" fmla="*/ 26 w 59"/>
                <a:gd name="T9" fmla="*/ 46 h 51"/>
                <a:gd name="T10" fmla="*/ 27 w 59"/>
                <a:gd name="T11" fmla="*/ 51 h 51"/>
                <a:gd name="T12" fmla="*/ 30 w 59"/>
                <a:gd name="T13" fmla="*/ 49 h 51"/>
                <a:gd name="T14" fmla="*/ 33 w 59"/>
                <a:gd name="T15" fmla="*/ 51 h 51"/>
                <a:gd name="T16" fmla="*/ 33 w 59"/>
                <a:gd name="T17" fmla="*/ 46 h 51"/>
                <a:gd name="T18" fmla="*/ 44 w 59"/>
                <a:gd name="T19" fmla="*/ 39 h 51"/>
                <a:gd name="T20" fmla="*/ 55 w 59"/>
                <a:gd name="T21" fmla="*/ 0 h 51"/>
                <a:gd name="T22" fmla="*/ 32 w 59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1">
                  <a:moveTo>
                    <a:pt x="32" y="0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0" y="0"/>
                    <a:pt x="12" y="0"/>
                    <a:pt x="5" y="0"/>
                  </a:cubicBezTo>
                  <a:cubicBezTo>
                    <a:pt x="6" y="0"/>
                    <a:pt x="0" y="31"/>
                    <a:pt x="16" y="39"/>
                  </a:cubicBezTo>
                  <a:cubicBezTo>
                    <a:pt x="23" y="42"/>
                    <a:pt x="26" y="44"/>
                    <a:pt x="26" y="46"/>
                  </a:cubicBezTo>
                  <a:cubicBezTo>
                    <a:pt x="27" y="50"/>
                    <a:pt x="27" y="51"/>
                    <a:pt x="27" y="51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50"/>
                    <a:pt x="32" y="50"/>
                    <a:pt x="33" y="51"/>
                  </a:cubicBezTo>
                  <a:cubicBezTo>
                    <a:pt x="33" y="51"/>
                    <a:pt x="33" y="50"/>
                    <a:pt x="33" y="46"/>
                  </a:cubicBezTo>
                  <a:cubicBezTo>
                    <a:pt x="34" y="44"/>
                    <a:pt x="37" y="42"/>
                    <a:pt x="44" y="39"/>
                  </a:cubicBezTo>
                  <a:cubicBezTo>
                    <a:pt x="59" y="31"/>
                    <a:pt x="53" y="0"/>
                    <a:pt x="55" y="0"/>
                  </a:cubicBezTo>
                  <a:cubicBezTo>
                    <a:pt x="47" y="0"/>
                    <a:pt x="39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" name="Freeform 621"/>
            <p:cNvSpPr>
              <a:spLocks/>
            </p:cNvSpPr>
            <p:nvPr/>
          </p:nvSpPr>
          <p:spPr bwMode="auto">
            <a:xfrm>
              <a:off x="9186863" y="1358901"/>
              <a:ext cx="153988" cy="106363"/>
            </a:xfrm>
            <a:custGeom>
              <a:avLst/>
              <a:gdLst>
                <a:gd name="T0" fmla="*/ 38 w 41"/>
                <a:gd name="T1" fmla="*/ 24 h 28"/>
                <a:gd name="T2" fmla="*/ 31 w 41"/>
                <a:gd name="T3" fmla="*/ 20 h 28"/>
                <a:gd name="T4" fmla="*/ 26 w 41"/>
                <a:gd name="T5" fmla="*/ 14 h 28"/>
                <a:gd name="T6" fmla="*/ 25 w 41"/>
                <a:gd name="T7" fmla="*/ 0 h 28"/>
                <a:gd name="T8" fmla="*/ 21 w 41"/>
                <a:gd name="T9" fmla="*/ 2 h 28"/>
                <a:gd name="T10" fmla="*/ 17 w 41"/>
                <a:gd name="T11" fmla="*/ 0 h 28"/>
                <a:gd name="T12" fmla="*/ 16 w 41"/>
                <a:gd name="T13" fmla="*/ 14 h 28"/>
                <a:gd name="T14" fmla="*/ 11 w 41"/>
                <a:gd name="T15" fmla="*/ 20 h 28"/>
                <a:gd name="T16" fmla="*/ 3 w 41"/>
                <a:gd name="T17" fmla="*/ 24 h 28"/>
                <a:gd name="T18" fmla="*/ 0 w 41"/>
                <a:gd name="T19" fmla="*/ 26 h 28"/>
                <a:gd name="T20" fmla="*/ 41 w 41"/>
                <a:gd name="T21" fmla="*/ 26 h 28"/>
                <a:gd name="T22" fmla="*/ 38 w 41"/>
                <a:gd name="T2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28">
                  <a:moveTo>
                    <a:pt x="38" y="24"/>
                  </a:moveTo>
                  <a:cubicBezTo>
                    <a:pt x="35" y="23"/>
                    <a:pt x="31" y="21"/>
                    <a:pt x="31" y="20"/>
                  </a:cubicBezTo>
                  <a:cubicBezTo>
                    <a:pt x="31" y="18"/>
                    <a:pt x="27" y="17"/>
                    <a:pt x="26" y="14"/>
                  </a:cubicBezTo>
                  <a:cubicBezTo>
                    <a:pt x="25" y="11"/>
                    <a:pt x="25" y="0"/>
                    <a:pt x="25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11"/>
                    <a:pt x="16" y="14"/>
                  </a:cubicBezTo>
                  <a:cubicBezTo>
                    <a:pt x="15" y="17"/>
                    <a:pt x="11" y="18"/>
                    <a:pt x="11" y="20"/>
                  </a:cubicBezTo>
                  <a:cubicBezTo>
                    <a:pt x="11" y="21"/>
                    <a:pt x="6" y="23"/>
                    <a:pt x="3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8"/>
                    <a:pt x="41" y="28"/>
                    <a:pt x="41" y="26"/>
                  </a:cubicBezTo>
                  <a:cubicBezTo>
                    <a:pt x="41" y="25"/>
                    <a:pt x="41" y="24"/>
                    <a:pt x="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" name="Rectangle 622"/>
            <p:cNvSpPr>
              <a:spLocks noChangeArrowheads="1"/>
            </p:cNvSpPr>
            <p:nvPr/>
          </p:nvSpPr>
          <p:spPr bwMode="auto">
            <a:xfrm>
              <a:off x="9186863" y="1457326"/>
              <a:ext cx="153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" name="Rectangle 623"/>
            <p:cNvSpPr>
              <a:spLocks noChangeArrowheads="1"/>
            </p:cNvSpPr>
            <p:nvPr/>
          </p:nvSpPr>
          <p:spPr bwMode="auto">
            <a:xfrm>
              <a:off x="9183688" y="1476376"/>
              <a:ext cx="1603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" name="Freeform 624"/>
            <p:cNvSpPr>
              <a:spLocks noEditPoints="1"/>
            </p:cNvSpPr>
            <p:nvPr/>
          </p:nvSpPr>
          <p:spPr bwMode="auto">
            <a:xfrm>
              <a:off x="9120188" y="1228726"/>
              <a:ext cx="231775" cy="112713"/>
            </a:xfrm>
            <a:custGeom>
              <a:avLst/>
              <a:gdLst>
                <a:gd name="T0" fmla="*/ 28 w 62"/>
                <a:gd name="T1" fmla="*/ 30 h 30"/>
                <a:gd name="T2" fmla="*/ 1 w 62"/>
                <a:gd name="T3" fmla="*/ 9 h 30"/>
                <a:gd name="T4" fmla="*/ 1 w 62"/>
                <a:gd name="T5" fmla="*/ 2 h 30"/>
                <a:gd name="T6" fmla="*/ 7 w 62"/>
                <a:gd name="T7" fmla="*/ 0 h 30"/>
                <a:gd name="T8" fmla="*/ 8 w 62"/>
                <a:gd name="T9" fmla="*/ 0 h 30"/>
                <a:gd name="T10" fmla="*/ 39 w 62"/>
                <a:gd name="T11" fmla="*/ 0 h 30"/>
                <a:gd name="T12" fmla="*/ 62 w 62"/>
                <a:gd name="T13" fmla="*/ 0 h 30"/>
                <a:gd name="T14" fmla="*/ 62 w 62"/>
                <a:gd name="T15" fmla="*/ 2 h 30"/>
                <a:gd name="T16" fmla="*/ 62 w 62"/>
                <a:gd name="T17" fmla="*/ 3 h 30"/>
                <a:gd name="T18" fmla="*/ 32 w 62"/>
                <a:gd name="T19" fmla="*/ 30 h 30"/>
                <a:gd name="T20" fmla="*/ 28 w 62"/>
                <a:gd name="T21" fmla="*/ 30 h 30"/>
                <a:gd name="T22" fmla="*/ 7 w 62"/>
                <a:gd name="T23" fmla="*/ 4 h 30"/>
                <a:gd name="T24" fmla="*/ 5 w 62"/>
                <a:gd name="T25" fmla="*/ 5 h 30"/>
                <a:gd name="T26" fmla="*/ 5 w 62"/>
                <a:gd name="T27" fmla="*/ 7 h 30"/>
                <a:gd name="T28" fmla="*/ 5 w 62"/>
                <a:gd name="T29" fmla="*/ 8 h 30"/>
                <a:gd name="T30" fmla="*/ 28 w 62"/>
                <a:gd name="T31" fmla="*/ 26 h 30"/>
                <a:gd name="T32" fmla="*/ 31 w 62"/>
                <a:gd name="T33" fmla="*/ 25 h 30"/>
                <a:gd name="T34" fmla="*/ 31 w 62"/>
                <a:gd name="T35" fmla="*/ 25 h 30"/>
                <a:gd name="T36" fmla="*/ 32 w 62"/>
                <a:gd name="T37" fmla="*/ 25 h 30"/>
                <a:gd name="T38" fmla="*/ 57 w 62"/>
                <a:gd name="T39" fmla="*/ 4 h 30"/>
                <a:gd name="T40" fmla="*/ 39 w 62"/>
                <a:gd name="T41" fmla="*/ 4 h 30"/>
                <a:gd name="T42" fmla="*/ 8 w 62"/>
                <a:gd name="T43" fmla="*/ 4 h 30"/>
                <a:gd name="T44" fmla="*/ 7 w 62"/>
                <a:gd name="T45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28" y="30"/>
                  </a:moveTo>
                  <a:cubicBezTo>
                    <a:pt x="14" y="30"/>
                    <a:pt x="4" y="22"/>
                    <a:pt x="1" y="9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3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3"/>
                    <a:pt x="62" y="3"/>
                  </a:cubicBezTo>
                  <a:cubicBezTo>
                    <a:pt x="61" y="23"/>
                    <a:pt x="45" y="30"/>
                    <a:pt x="32" y="30"/>
                  </a:cubicBezTo>
                  <a:cubicBezTo>
                    <a:pt x="30" y="30"/>
                    <a:pt x="29" y="30"/>
                    <a:pt x="28" y="30"/>
                  </a:cubicBezTo>
                  <a:close/>
                  <a:moveTo>
                    <a:pt x="7" y="4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9"/>
                    <a:pt x="17" y="26"/>
                    <a:pt x="28" y="26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43" y="25"/>
                    <a:pt x="55" y="20"/>
                    <a:pt x="5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" name="Freeform 625"/>
            <p:cNvSpPr>
              <a:spLocks noEditPoints="1"/>
            </p:cNvSpPr>
            <p:nvPr/>
          </p:nvSpPr>
          <p:spPr bwMode="auto">
            <a:xfrm>
              <a:off x="9178926" y="1228726"/>
              <a:ext cx="233363" cy="112713"/>
            </a:xfrm>
            <a:custGeom>
              <a:avLst/>
              <a:gdLst>
                <a:gd name="T0" fmla="*/ 33 w 62"/>
                <a:gd name="T1" fmla="*/ 30 h 30"/>
                <a:gd name="T2" fmla="*/ 30 w 62"/>
                <a:gd name="T3" fmla="*/ 30 h 30"/>
                <a:gd name="T4" fmla="*/ 0 w 62"/>
                <a:gd name="T5" fmla="*/ 3 h 30"/>
                <a:gd name="T6" fmla="*/ 0 w 62"/>
                <a:gd name="T7" fmla="*/ 2 h 30"/>
                <a:gd name="T8" fmla="*/ 0 w 62"/>
                <a:gd name="T9" fmla="*/ 0 h 30"/>
                <a:gd name="T10" fmla="*/ 22 w 62"/>
                <a:gd name="T11" fmla="*/ 0 h 30"/>
                <a:gd name="T12" fmla="*/ 54 w 62"/>
                <a:gd name="T13" fmla="*/ 0 h 30"/>
                <a:gd name="T14" fmla="*/ 54 w 62"/>
                <a:gd name="T15" fmla="*/ 0 h 30"/>
                <a:gd name="T16" fmla="*/ 60 w 62"/>
                <a:gd name="T17" fmla="*/ 2 h 30"/>
                <a:gd name="T18" fmla="*/ 61 w 62"/>
                <a:gd name="T19" fmla="*/ 9 h 30"/>
                <a:gd name="T20" fmla="*/ 33 w 62"/>
                <a:gd name="T21" fmla="*/ 30 h 30"/>
                <a:gd name="T22" fmla="*/ 30 w 62"/>
                <a:gd name="T23" fmla="*/ 25 h 30"/>
                <a:gd name="T24" fmla="*/ 30 w 62"/>
                <a:gd name="T25" fmla="*/ 25 h 30"/>
                <a:gd name="T26" fmla="*/ 33 w 62"/>
                <a:gd name="T27" fmla="*/ 26 h 30"/>
                <a:gd name="T28" fmla="*/ 56 w 62"/>
                <a:gd name="T29" fmla="*/ 8 h 30"/>
                <a:gd name="T30" fmla="*/ 56 w 62"/>
                <a:gd name="T31" fmla="*/ 7 h 30"/>
                <a:gd name="T32" fmla="*/ 56 w 62"/>
                <a:gd name="T33" fmla="*/ 5 h 30"/>
                <a:gd name="T34" fmla="*/ 54 w 62"/>
                <a:gd name="T35" fmla="*/ 4 h 30"/>
                <a:gd name="T36" fmla="*/ 54 w 62"/>
                <a:gd name="T37" fmla="*/ 4 h 30"/>
                <a:gd name="T38" fmla="*/ 22 w 62"/>
                <a:gd name="T39" fmla="*/ 4 h 30"/>
                <a:gd name="T40" fmla="*/ 5 w 62"/>
                <a:gd name="T41" fmla="*/ 4 h 30"/>
                <a:gd name="T42" fmla="*/ 30 w 62"/>
                <a:gd name="T43" fmla="*/ 25 h 30"/>
                <a:gd name="T44" fmla="*/ 30 w 62"/>
                <a:gd name="T4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33" y="30"/>
                  </a:moveTo>
                  <a:cubicBezTo>
                    <a:pt x="32" y="30"/>
                    <a:pt x="31" y="30"/>
                    <a:pt x="30" y="30"/>
                  </a:cubicBezTo>
                  <a:cubicBezTo>
                    <a:pt x="16" y="30"/>
                    <a:pt x="1" y="2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8" y="0"/>
                    <a:pt x="60" y="2"/>
                  </a:cubicBezTo>
                  <a:cubicBezTo>
                    <a:pt x="61" y="3"/>
                    <a:pt x="62" y="5"/>
                    <a:pt x="61" y="9"/>
                  </a:cubicBezTo>
                  <a:cubicBezTo>
                    <a:pt x="58" y="22"/>
                    <a:pt x="47" y="30"/>
                    <a:pt x="33" y="30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45" y="26"/>
                    <a:pt x="54" y="1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6"/>
                    <a:pt x="57" y="6"/>
                    <a:pt x="56" y="5"/>
                  </a:cubicBezTo>
                  <a:cubicBezTo>
                    <a:pt x="56" y="5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0"/>
                    <a:pt x="19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9" name="Freeform 826"/>
          <p:cNvSpPr>
            <a:spLocks/>
          </p:cNvSpPr>
          <p:nvPr/>
        </p:nvSpPr>
        <p:spPr bwMode="auto">
          <a:xfrm>
            <a:off x="2411216" y="1530008"/>
            <a:ext cx="305132" cy="300249"/>
          </a:xfrm>
          <a:custGeom>
            <a:avLst/>
            <a:gdLst>
              <a:gd name="T0" fmla="*/ 148 w 159"/>
              <a:gd name="T1" fmla="*/ 107 h 156"/>
              <a:gd name="T2" fmla="*/ 118 w 159"/>
              <a:gd name="T3" fmla="*/ 101 h 156"/>
              <a:gd name="T4" fmla="*/ 93 w 159"/>
              <a:gd name="T5" fmla="*/ 76 h 156"/>
              <a:gd name="T6" fmla="*/ 124 w 159"/>
              <a:gd name="T7" fmla="*/ 44 h 156"/>
              <a:gd name="T8" fmla="*/ 133 w 159"/>
              <a:gd name="T9" fmla="*/ 43 h 156"/>
              <a:gd name="T10" fmla="*/ 148 w 159"/>
              <a:gd name="T11" fmla="*/ 19 h 156"/>
              <a:gd name="T12" fmla="*/ 140 w 159"/>
              <a:gd name="T13" fmla="*/ 11 h 156"/>
              <a:gd name="T14" fmla="*/ 116 w 159"/>
              <a:gd name="T15" fmla="*/ 26 h 156"/>
              <a:gd name="T16" fmla="*/ 115 w 159"/>
              <a:gd name="T17" fmla="*/ 35 h 156"/>
              <a:gd name="T18" fmla="*/ 84 w 159"/>
              <a:gd name="T19" fmla="*/ 66 h 156"/>
              <a:gd name="T20" fmla="*/ 56 w 159"/>
              <a:gd name="T21" fmla="*/ 39 h 156"/>
              <a:gd name="T22" fmla="*/ 50 w 159"/>
              <a:gd name="T23" fmla="*/ 9 h 156"/>
              <a:gd name="T24" fmla="*/ 32 w 159"/>
              <a:gd name="T25" fmla="*/ 0 h 156"/>
              <a:gd name="T26" fmla="*/ 44 w 159"/>
              <a:gd name="T27" fmla="*/ 12 h 156"/>
              <a:gd name="T28" fmla="*/ 39 w 159"/>
              <a:gd name="T29" fmla="*/ 32 h 156"/>
              <a:gd name="T30" fmla="*/ 19 w 159"/>
              <a:gd name="T31" fmla="*/ 37 h 156"/>
              <a:gd name="T32" fmla="*/ 3 w 159"/>
              <a:gd name="T33" fmla="*/ 20 h 156"/>
              <a:gd name="T34" fmla="*/ 10 w 159"/>
              <a:gd name="T35" fmla="*/ 49 h 156"/>
              <a:gd name="T36" fmla="*/ 41 w 159"/>
              <a:gd name="T37" fmla="*/ 55 h 156"/>
              <a:gd name="T38" fmla="*/ 65 w 159"/>
              <a:gd name="T39" fmla="*/ 79 h 156"/>
              <a:gd name="T40" fmla="*/ 13 w 159"/>
              <a:gd name="T41" fmla="*/ 130 h 156"/>
              <a:gd name="T42" fmla="*/ 13 w 159"/>
              <a:gd name="T43" fmla="*/ 145 h 156"/>
              <a:gd name="T44" fmla="*/ 14 w 159"/>
              <a:gd name="T45" fmla="*/ 146 h 156"/>
              <a:gd name="T46" fmla="*/ 29 w 159"/>
              <a:gd name="T47" fmla="*/ 146 h 156"/>
              <a:gd name="T48" fmla="*/ 80 w 159"/>
              <a:gd name="T49" fmla="*/ 95 h 156"/>
              <a:gd name="T50" fmla="*/ 102 w 159"/>
              <a:gd name="T51" fmla="*/ 117 h 156"/>
              <a:gd name="T52" fmla="*/ 108 w 159"/>
              <a:gd name="T53" fmla="*/ 147 h 156"/>
              <a:gd name="T54" fmla="*/ 132 w 159"/>
              <a:gd name="T55" fmla="*/ 155 h 156"/>
              <a:gd name="T56" fmla="*/ 117 w 159"/>
              <a:gd name="T57" fmla="*/ 140 h 156"/>
              <a:gd name="T58" fmla="*/ 121 w 159"/>
              <a:gd name="T59" fmla="*/ 124 h 156"/>
              <a:gd name="T60" fmla="*/ 137 w 159"/>
              <a:gd name="T61" fmla="*/ 120 h 156"/>
              <a:gd name="T62" fmla="*/ 155 w 159"/>
              <a:gd name="T63" fmla="*/ 138 h 156"/>
              <a:gd name="T64" fmla="*/ 148 w 159"/>
              <a:gd name="T65" fmla="*/ 10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156">
                <a:moveTo>
                  <a:pt x="148" y="107"/>
                </a:moveTo>
                <a:cubicBezTo>
                  <a:pt x="140" y="99"/>
                  <a:pt x="128" y="97"/>
                  <a:pt x="118" y="101"/>
                </a:cubicBezTo>
                <a:cubicBezTo>
                  <a:pt x="93" y="76"/>
                  <a:pt x="93" y="76"/>
                  <a:pt x="93" y="7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84" y="66"/>
                  <a:pt x="84" y="66"/>
                  <a:pt x="84" y="66"/>
                </a:cubicBezTo>
                <a:cubicBezTo>
                  <a:pt x="56" y="39"/>
                  <a:pt x="56" y="39"/>
                  <a:pt x="56" y="39"/>
                </a:cubicBezTo>
                <a:cubicBezTo>
                  <a:pt x="60" y="29"/>
                  <a:pt x="58" y="17"/>
                  <a:pt x="50" y="9"/>
                </a:cubicBezTo>
                <a:cubicBezTo>
                  <a:pt x="45" y="4"/>
                  <a:pt x="38" y="1"/>
                  <a:pt x="32" y="0"/>
                </a:cubicBezTo>
                <a:cubicBezTo>
                  <a:pt x="44" y="12"/>
                  <a:pt x="44" y="12"/>
                  <a:pt x="44" y="12"/>
                </a:cubicBezTo>
                <a:cubicBezTo>
                  <a:pt x="39" y="32"/>
                  <a:pt x="39" y="32"/>
                  <a:pt x="39" y="32"/>
                </a:cubicBezTo>
                <a:cubicBezTo>
                  <a:pt x="19" y="37"/>
                  <a:pt x="19" y="37"/>
                  <a:pt x="19" y="37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30"/>
                  <a:pt x="2" y="41"/>
                  <a:pt x="10" y="49"/>
                </a:cubicBezTo>
                <a:cubicBezTo>
                  <a:pt x="18" y="57"/>
                  <a:pt x="30" y="59"/>
                  <a:pt x="41" y="55"/>
                </a:cubicBezTo>
                <a:cubicBezTo>
                  <a:pt x="65" y="79"/>
                  <a:pt x="65" y="79"/>
                  <a:pt x="65" y="7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9" y="134"/>
                  <a:pt x="9" y="141"/>
                  <a:pt x="13" y="145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8" y="150"/>
                  <a:pt x="25" y="150"/>
                  <a:pt x="29" y="146"/>
                </a:cubicBezTo>
                <a:cubicBezTo>
                  <a:pt x="80" y="95"/>
                  <a:pt x="80" y="95"/>
                  <a:pt x="80" y="95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98" y="127"/>
                  <a:pt x="100" y="139"/>
                  <a:pt x="108" y="147"/>
                </a:cubicBezTo>
                <a:cubicBezTo>
                  <a:pt x="115" y="154"/>
                  <a:pt x="124" y="156"/>
                  <a:pt x="132" y="155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55" y="138"/>
                  <a:pt x="155" y="138"/>
                  <a:pt x="155" y="138"/>
                </a:cubicBezTo>
                <a:cubicBezTo>
                  <a:pt x="159" y="127"/>
                  <a:pt x="157" y="115"/>
                  <a:pt x="14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grpSp>
        <p:nvGrpSpPr>
          <p:cNvPr id="30" name="组合 29"/>
          <p:cNvGrpSpPr/>
          <p:nvPr/>
        </p:nvGrpSpPr>
        <p:grpSpPr>
          <a:xfrm>
            <a:off x="2386644" y="3105270"/>
            <a:ext cx="354278" cy="245115"/>
            <a:chOff x="952500" y="6732588"/>
            <a:chExt cx="839788" cy="581025"/>
          </a:xfrm>
          <a:solidFill>
            <a:schemeClr val="bg1"/>
          </a:solidFill>
        </p:grpSpPr>
        <p:sp>
          <p:nvSpPr>
            <p:cNvPr id="31" name="Freeform 919"/>
            <p:cNvSpPr>
              <a:spLocks/>
            </p:cNvSpPr>
            <p:nvPr/>
          </p:nvSpPr>
          <p:spPr bwMode="auto">
            <a:xfrm>
              <a:off x="1181100" y="7021513"/>
              <a:ext cx="509588" cy="292100"/>
            </a:xfrm>
            <a:custGeom>
              <a:avLst/>
              <a:gdLst>
                <a:gd name="T0" fmla="*/ 101 w 136"/>
                <a:gd name="T1" fmla="*/ 0 h 78"/>
                <a:gd name="T2" fmla="*/ 0 w 136"/>
                <a:gd name="T3" fmla="*/ 75 h 78"/>
                <a:gd name="T4" fmla="*/ 10 w 136"/>
                <a:gd name="T5" fmla="*/ 76 h 78"/>
                <a:gd name="T6" fmla="*/ 136 w 136"/>
                <a:gd name="T7" fmla="*/ 0 h 78"/>
                <a:gd name="T8" fmla="*/ 101 w 136"/>
                <a:gd name="T9" fmla="*/ 0 h 78"/>
                <a:gd name="T10" fmla="*/ 101 w 13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8">
                  <a:moveTo>
                    <a:pt x="101" y="0"/>
                  </a:moveTo>
                  <a:cubicBezTo>
                    <a:pt x="81" y="38"/>
                    <a:pt x="49" y="64"/>
                    <a:pt x="0" y="75"/>
                  </a:cubicBezTo>
                  <a:cubicBezTo>
                    <a:pt x="3" y="76"/>
                    <a:pt x="7" y="76"/>
                    <a:pt x="10" y="76"/>
                  </a:cubicBezTo>
                  <a:cubicBezTo>
                    <a:pt x="65" y="78"/>
                    <a:pt x="114" y="47"/>
                    <a:pt x="13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" name="Freeform 920"/>
            <p:cNvSpPr>
              <a:spLocks/>
            </p:cNvSpPr>
            <p:nvPr/>
          </p:nvSpPr>
          <p:spPr bwMode="auto">
            <a:xfrm>
              <a:off x="1103313" y="6732588"/>
              <a:ext cx="85725" cy="104775"/>
            </a:xfrm>
            <a:custGeom>
              <a:avLst/>
              <a:gdLst>
                <a:gd name="T0" fmla="*/ 10 w 23"/>
                <a:gd name="T1" fmla="*/ 28 h 28"/>
                <a:gd name="T2" fmla="*/ 23 w 23"/>
                <a:gd name="T3" fmla="*/ 15 h 28"/>
                <a:gd name="T4" fmla="*/ 13 w 23"/>
                <a:gd name="T5" fmla="*/ 1 h 28"/>
                <a:gd name="T6" fmla="*/ 1 w 23"/>
                <a:gd name="T7" fmla="*/ 13 h 28"/>
                <a:gd name="T8" fmla="*/ 10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16" y="28"/>
                    <a:pt x="22" y="23"/>
                    <a:pt x="23" y="15"/>
                  </a:cubicBezTo>
                  <a:cubicBezTo>
                    <a:pt x="23" y="8"/>
                    <a:pt x="19" y="1"/>
                    <a:pt x="13" y="1"/>
                  </a:cubicBezTo>
                  <a:cubicBezTo>
                    <a:pt x="7" y="0"/>
                    <a:pt x="2" y="6"/>
                    <a:pt x="1" y="13"/>
                  </a:cubicBezTo>
                  <a:cubicBezTo>
                    <a:pt x="0" y="20"/>
                    <a:pt x="4" y="27"/>
                    <a:pt x="1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" name="Freeform 921"/>
            <p:cNvSpPr>
              <a:spLocks/>
            </p:cNvSpPr>
            <p:nvPr/>
          </p:nvSpPr>
          <p:spPr bwMode="auto">
            <a:xfrm>
              <a:off x="1544638" y="6751638"/>
              <a:ext cx="247650" cy="203200"/>
            </a:xfrm>
            <a:custGeom>
              <a:avLst/>
              <a:gdLst>
                <a:gd name="T0" fmla="*/ 12 w 66"/>
                <a:gd name="T1" fmla="*/ 54 h 54"/>
                <a:gd name="T2" fmla="*/ 46 w 66"/>
                <a:gd name="T3" fmla="*/ 54 h 54"/>
                <a:gd name="T4" fmla="*/ 49 w 66"/>
                <a:gd name="T5" fmla="*/ 42 h 54"/>
                <a:gd name="T6" fmla="*/ 66 w 66"/>
                <a:gd name="T7" fmla="*/ 42 h 54"/>
                <a:gd name="T8" fmla="*/ 33 w 66"/>
                <a:gd name="T9" fmla="*/ 0 h 54"/>
                <a:gd name="T10" fmla="*/ 0 w 66"/>
                <a:gd name="T11" fmla="*/ 42 h 54"/>
                <a:gd name="T12" fmla="*/ 17 w 66"/>
                <a:gd name="T13" fmla="*/ 42 h 54"/>
                <a:gd name="T14" fmla="*/ 12 w 66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54">
                  <a:moveTo>
                    <a:pt x="12" y="54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0"/>
                    <a:pt x="49" y="46"/>
                    <a:pt x="49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5" y="46"/>
                    <a:pt x="14" y="50"/>
                    <a:pt x="1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" name="Freeform 922"/>
            <p:cNvSpPr>
              <a:spLocks noEditPoints="1"/>
            </p:cNvSpPr>
            <p:nvPr/>
          </p:nvSpPr>
          <p:spPr bwMode="auto">
            <a:xfrm>
              <a:off x="952500" y="6842125"/>
              <a:ext cx="790575" cy="438150"/>
            </a:xfrm>
            <a:custGeom>
              <a:avLst/>
              <a:gdLst>
                <a:gd name="T0" fmla="*/ 164 w 211"/>
                <a:gd name="T1" fmla="*/ 32 h 117"/>
                <a:gd name="T2" fmla="*/ 160 w 211"/>
                <a:gd name="T3" fmla="*/ 37 h 117"/>
                <a:gd name="T4" fmla="*/ 90 w 211"/>
                <a:gd name="T5" fmla="*/ 33 h 117"/>
                <a:gd name="T6" fmla="*/ 57 w 211"/>
                <a:gd name="T7" fmla="*/ 6 h 117"/>
                <a:gd name="T8" fmla="*/ 56 w 211"/>
                <a:gd name="T9" fmla="*/ 13 h 117"/>
                <a:gd name="T10" fmla="*/ 51 w 211"/>
                <a:gd name="T11" fmla="*/ 6 h 117"/>
                <a:gd name="T12" fmla="*/ 51 w 211"/>
                <a:gd name="T13" fmla="*/ 0 h 117"/>
                <a:gd name="T14" fmla="*/ 47 w 211"/>
                <a:gd name="T15" fmla="*/ 5 h 117"/>
                <a:gd name="T16" fmla="*/ 47 w 211"/>
                <a:gd name="T17" fmla="*/ 28 h 117"/>
                <a:gd name="T18" fmla="*/ 45 w 211"/>
                <a:gd name="T19" fmla="*/ 8 h 117"/>
                <a:gd name="T20" fmla="*/ 44 w 211"/>
                <a:gd name="T21" fmla="*/ 1 h 117"/>
                <a:gd name="T22" fmla="*/ 34 w 211"/>
                <a:gd name="T23" fmla="*/ 1 h 117"/>
                <a:gd name="T24" fmla="*/ 17 w 211"/>
                <a:gd name="T25" fmla="*/ 14 h 117"/>
                <a:gd name="T26" fmla="*/ 9 w 211"/>
                <a:gd name="T27" fmla="*/ 21 h 117"/>
                <a:gd name="T28" fmla="*/ 8 w 211"/>
                <a:gd name="T29" fmla="*/ 22 h 117"/>
                <a:gd name="T30" fmla="*/ 8 w 211"/>
                <a:gd name="T31" fmla="*/ 22 h 117"/>
                <a:gd name="T32" fmla="*/ 11 w 211"/>
                <a:gd name="T33" fmla="*/ 34 h 117"/>
                <a:gd name="T34" fmla="*/ 11 w 211"/>
                <a:gd name="T35" fmla="*/ 34 h 117"/>
                <a:gd name="T36" fmla="*/ 19 w 211"/>
                <a:gd name="T37" fmla="*/ 37 h 117"/>
                <a:gd name="T38" fmla="*/ 8 w 211"/>
                <a:gd name="T39" fmla="*/ 72 h 117"/>
                <a:gd name="T40" fmla="*/ 10 w 211"/>
                <a:gd name="T41" fmla="*/ 101 h 117"/>
                <a:gd name="T42" fmla="*/ 2 w 211"/>
                <a:gd name="T43" fmla="*/ 110 h 117"/>
                <a:gd name="T44" fmla="*/ 8 w 211"/>
                <a:gd name="T45" fmla="*/ 115 h 117"/>
                <a:gd name="T46" fmla="*/ 16 w 211"/>
                <a:gd name="T47" fmla="*/ 109 h 117"/>
                <a:gd name="T48" fmla="*/ 39 w 211"/>
                <a:gd name="T49" fmla="*/ 111 h 117"/>
                <a:gd name="T50" fmla="*/ 20 w 211"/>
                <a:gd name="T51" fmla="*/ 100 h 117"/>
                <a:gd name="T52" fmla="*/ 16 w 211"/>
                <a:gd name="T53" fmla="*/ 67 h 117"/>
                <a:gd name="T54" fmla="*/ 25 w 211"/>
                <a:gd name="T55" fmla="*/ 45 h 117"/>
                <a:gd name="T56" fmla="*/ 24 w 211"/>
                <a:gd name="T57" fmla="*/ 59 h 117"/>
                <a:gd name="T58" fmla="*/ 53 w 211"/>
                <a:gd name="T59" fmla="*/ 117 h 117"/>
                <a:gd name="T60" fmla="*/ 51 w 211"/>
                <a:gd name="T61" fmla="*/ 65 h 117"/>
                <a:gd name="T62" fmla="*/ 82 w 211"/>
                <a:gd name="T63" fmla="*/ 107 h 117"/>
                <a:gd name="T64" fmla="*/ 73 w 211"/>
                <a:gd name="T65" fmla="*/ 61 h 117"/>
                <a:gd name="T66" fmla="*/ 58 w 211"/>
                <a:gd name="T67" fmla="*/ 45 h 117"/>
                <a:gd name="T68" fmla="*/ 83 w 211"/>
                <a:gd name="T69" fmla="*/ 47 h 117"/>
                <a:gd name="T70" fmla="*/ 204 w 211"/>
                <a:gd name="T71" fmla="*/ 45 h 117"/>
                <a:gd name="T72" fmla="*/ 208 w 211"/>
                <a:gd name="T73" fmla="*/ 40 h 117"/>
                <a:gd name="T74" fmla="*/ 207 w 211"/>
                <a:gd name="T75" fmla="*/ 32 h 117"/>
                <a:gd name="T76" fmla="*/ 57 w 211"/>
                <a:gd name="T77" fmla="*/ 29 h 117"/>
                <a:gd name="T78" fmla="*/ 64 w 211"/>
                <a:gd name="T79" fmla="*/ 3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1" h="117">
                  <a:moveTo>
                    <a:pt x="207" y="32"/>
                  </a:moveTo>
                  <a:cubicBezTo>
                    <a:pt x="164" y="32"/>
                    <a:pt x="164" y="32"/>
                    <a:pt x="164" y="32"/>
                  </a:cubicBezTo>
                  <a:cubicBezTo>
                    <a:pt x="162" y="32"/>
                    <a:pt x="160" y="34"/>
                    <a:pt x="160" y="36"/>
                  </a:cubicBezTo>
                  <a:cubicBezTo>
                    <a:pt x="160" y="36"/>
                    <a:pt x="160" y="36"/>
                    <a:pt x="16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9" y="35"/>
                    <a:pt x="89" y="34"/>
                    <a:pt x="90" y="33"/>
                  </a:cubicBezTo>
                  <a:cubicBezTo>
                    <a:pt x="84" y="31"/>
                    <a:pt x="71" y="25"/>
                    <a:pt x="71" y="2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1"/>
                    <a:pt x="34" y="1"/>
                  </a:cubicBezTo>
                  <a:cubicBezTo>
                    <a:pt x="33" y="1"/>
                    <a:pt x="29" y="3"/>
                    <a:pt x="27" y="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7"/>
                    <a:pt x="6" y="10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4" y="39"/>
                    <a:pt x="8" y="42"/>
                    <a:pt x="5" y="49"/>
                  </a:cubicBezTo>
                  <a:cubicBezTo>
                    <a:pt x="0" y="59"/>
                    <a:pt x="5" y="66"/>
                    <a:pt x="8" y="72"/>
                  </a:cubicBezTo>
                  <a:cubicBezTo>
                    <a:pt x="10" y="75"/>
                    <a:pt x="12" y="79"/>
                    <a:pt x="13" y="82"/>
                  </a:cubicBezTo>
                  <a:cubicBezTo>
                    <a:pt x="14" y="88"/>
                    <a:pt x="12" y="96"/>
                    <a:pt x="10" y="101"/>
                  </a:cubicBezTo>
                  <a:cubicBezTo>
                    <a:pt x="8" y="102"/>
                    <a:pt x="7" y="103"/>
                    <a:pt x="5" y="104"/>
                  </a:cubicBezTo>
                  <a:cubicBezTo>
                    <a:pt x="2" y="106"/>
                    <a:pt x="1" y="109"/>
                    <a:pt x="2" y="110"/>
                  </a:cubicBezTo>
                  <a:cubicBezTo>
                    <a:pt x="2" y="111"/>
                    <a:pt x="2" y="114"/>
                    <a:pt x="6" y="115"/>
                  </a:cubicBezTo>
                  <a:cubicBezTo>
                    <a:pt x="6" y="115"/>
                    <a:pt x="7" y="115"/>
                    <a:pt x="8" y="115"/>
                  </a:cubicBezTo>
                  <a:cubicBezTo>
                    <a:pt x="10" y="115"/>
                    <a:pt x="11" y="115"/>
                    <a:pt x="13" y="113"/>
                  </a:cubicBezTo>
                  <a:cubicBezTo>
                    <a:pt x="14" y="112"/>
                    <a:pt x="15" y="111"/>
                    <a:pt x="16" y="109"/>
                  </a:cubicBezTo>
                  <a:cubicBezTo>
                    <a:pt x="21" y="108"/>
                    <a:pt x="27" y="109"/>
                    <a:pt x="33" y="112"/>
                  </a:cubicBezTo>
                  <a:cubicBezTo>
                    <a:pt x="35" y="113"/>
                    <a:pt x="38" y="113"/>
                    <a:pt x="39" y="111"/>
                  </a:cubicBezTo>
                  <a:cubicBezTo>
                    <a:pt x="40" y="109"/>
                    <a:pt x="39" y="106"/>
                    <a:pt x="37" y="105"/>
                  </a:cubicBezTo>
                  <a:cubicBezTo>
                    <a:pt x="32" y="101"/>
                    <a:pt x="25" y="100"/>
                    <a:pt x="20" y="100"/>
                  </a:cubicBezTo>
                  <a:cubicBezTo>
                    <a:pt x="22" y="93"/>
                    <a:pt x="22" y="86"/>
                    <a:pt x="21" y="81"/>
                  </a:cubicBezTo>
                  <a:cubicBezTo>
                    <a:pt x="21" y="76"/>
                    <a:pt x="18" y="71"/>
                    <a:pt x="16" y="67"/>
                  </a:cubicBezTo>
                  <a:cubicBezTo>
                    <a:pt x="12" y="61"/>
                    <a:pt x="10" y="58"/>
                    <a:pt x="12" y="53"/>
                  </a:cubicBezTo>
                  <a:cubicBezTo>
                    <a:pt x="15" y="47"/>
                    <a:pt x="21" y="45"/>
                    <a:pt x="25" y="45"/>
                  </a:cubicBezTo>
                  <a:cubicBezTo>
                    <a:pt x="25" y="50"/>
                    <a:pt x="24" y="54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9" y="59"/>
                    <a:pt x="32" y="60"/>
                  </a:cubicBezTo>
                  <a:cubicBezTo>
                    <a:pt x="39" y="79"/>
                    <a:pt x="46" y="98"/>
                    <a:pt x="53" y="11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4" y="100"/>
                    <a:pt x="56" y="78"/>
                    <a:pt x="51" y="65"/>
                  </a:cubicBezTo>
                  <a:cubicBezTo>
                    <a:pt x="57" y="70"/>
                    <a:pt x="64" y="74"/>
                    <a:pt x="65" y="7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88" y="89"/>
                    <a:pt x="84" y="77"/>
                    <a:pt x="73" y="61"/>
                  </a:cubicBezTo>
                  <a:cubicBezTo>
                    <a:pt x="67" y="56"/>
                    <a:pt x="62" y="52"/>
                    <a:pt x="58" y="49"/>
                  </a:cubicBezTo>
                  <a:cubicBezTo>
                    <a:pt x="58" y="48"/>
                    <a:pt x="58" y="46"/>
                    <a:pt x="58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1" y="46"/>
                    <a:pt x="82" y="46"/>
                    <a:pt x="83" y="47"/>
                  </a:cubicBezTo>
                  <a:cubicBezTo>
                    <a:pt x="83" y="46"/>
                    <a:pt x="84" y="46"/>
                    <a:pt x="84" y="45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6" y="45"/>
                    <a:pt x="208" y="43"/>
                    <a:pt x="208" y="41"/>
                  </a:cubicBezTo>
                  <a:cubicBezTo>
                    <a:pt x="208" y="41"/>
                    <a:pt x="208" y="40"/>
                    <a:pt x="208" y="40"/>
                  </a:cubicBezTo>
                  <a:cubicBezTo>
                    <a:pt x="210" y="40"/>
                    <a:pt x="211" y="38"/>
                    <a:pt x="211" y="36"/>
                  </a:cubicBezTo>
                  <a:cubicBezTo>
                    <a:pt x="211" y="34"/>
                    <a:pt x="209" y="32"/>
                    <a:pt x="207" y="32"/>
                  </a:cubicBezTo>
                  <a:close/>
                  <a:moveTo>
                    <a:pt x="57" y="37"/>
                  </a:moveTo>
                  <a:cubicBezTo>
                    <a:pt x="57" y="34"/>
                    <a:pt x="57" y="31"/>
                    <a:pt x="57" y="2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1" y="34"/>
                    <a:pt x="62" y="36"/>
                    <a:pt x="64" y="37"/>
                  </a:cubicBezTo>
                  <a:lnTo>
                    <a:pt x="5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35" name="Freeform 939"/>
          <p:cNvSpPr>
            <a:spLocks noEditPoints="1"/>
          </p:cNvSpPr>
          <p:nvPr/>
        </p:nvSpPr>
        <p:spPr bwMode="auto">
          <a:xfrm>
            <a:off x="2392594" y="2281721"/>
            <a:ext cx="342378" cy="344518"/>
          </a:xfrm>
          <a:custGeom>
            <a:avLst/>
            <a:gdLst>
              <a:gd name="T0" fmla="*/ 802 w 949"/>
              <a:gd name="T1" fmla="*/ 0 h 955"/>
              <a:gd name="T2" fmla="*/ 802 w 949"/>
              <a:gd name="T3" fmla="*/ 955 h 955"/>
              <a:gd name="T4" fmla="*/ 701 w 949"/>
              <a:gd name="T5" fmla="*/ 629 h 955"/>
              <a:gd name="T6" fmla="*/ 913 w 949"/>
              <a:gd name="T7" fmla="*/ 478 h 955"/>
              <a:gd name="T8" fmla="*/ 701 w 949"/>
              <a:gd name="T9" fmla="*/ 327 h 955"/>
              <a:gd name="T10" fmla="*/ 754 w 949"/>
              <a:gd name="T11" fmla="*/ 575 h 955"/>
              <a:gd name="T12" fmla="*/ 802 w 949"/>
              <a:gd name="T13" fmla="*/ 749 h 955"/>
              <a:gd name="T14" fmla="*/ 802 w 949"/>
              <a:gd name="T15" fmla="*/ 207 h 955"/>
              <a:gd name="T16" fmla="*/ 754 w 949"/>
              <a:gd name="T17" fmla="*/ 381 h 955"/>
              <a:gd name="T18" fmla="*/ 858 w 949"/>
              <a:gd name="T19" fmla="*/ 478 h 955"/>
              <a:gd name="T20" fmla="*/ 754 w 949"/>
              <a:gd name="T21" fmla="*/ 575 h 955"/>
              <a:gd name="T22" fmla="*/ 778 w 949"/>
              <a:gd name="T23" fmla="*/ 422 h 955"/>
              <a:gd name="T24" fmla="*/ 778 w 949"/>
              <a:gd name="T25" fmla="*/ 533 h 955"/>
              <a:gd name="T26" fmla="*/ 831 w 949"/>
              <a:gd name="T27" fmla="*/ 478 h 955"/>
              <a:gd name="T28" fmla="*/ 185 w 949"/>
              <a:gd name="T29" fmla="*/ 534 h 955"/>
              <a:gd name="T30" fmla="*/ 578 w 949"/>
              <a:gd name="T31" fmla="*/ 564 h 955"/>
              <a:gd name="T32" fmla="*/ 578 w 949"/>
              <a:gd name="T33" fmla="*/ 400 h 955"/>
              <a:gd name="T34" fmla="*/ 185 w 949"/>
              <a:gd name="T35" fmla="*/ 430 h 955"/>
              <a:gd name="T36" fmla="*/ 0 w 949"/>
              <a:gd name="T37" fmla="*/ 347 h 955"/>
              <a:gd name="T38" fmla="*/ 544 w 949"/>
              <a:gd name="T39" fmla="*/ 475 h 955"/>
              <a:gd name="T40" fmla="*/ 36 w 949"/>
              <a:gd name="T41" fmla="*/ 487 h 955"/>
              <a:gd name="T42" fmla="*/ 164 w 949"/>
              <a:gd name="T43" fmla="*/ 601 h 955"/>
              <a:gd name="T44" fmla="*/ 457 w 949"/>
              <a:gd name="T45" fmla="*/ 736 h 955"/>
              <a:gd name="T46" fmla="*/ 661 w 949"/>
              <a:gd name="T47" fmla="*/ 631 h 955"/>
              <a:gd name="T48" fmla="*/ 631 w 949"/>
              <a:gd name="T49" fmla="*/ 580 h 955"/>
              <a:gd name="T50" fmla="*/ 438 w 949"/>
              <a:gd name="T51" fmla="*/ 704 h 955"/>
              <a:gd name="T52" fmla="*/ 330 w 949"/>
              <a:gd name="T53" fmla="*/ 732 h 955"/>
              <a:gd name="T54" fmla="*/ 627 w 949"/>
              <a:gd name="T55" fmla="*/ 613 h 955"/>
              <a:gd name="T56" fmla="*/ 373 w 949"/>
              <a:gd name="T57" fmla="*/ 765 h 955"/>
              <a:gd name="T58" fmla="*/ 458 w 949"/>
              <a:gd name="T59" fmla="*/ 763 h 955"/>
              <a:gd name="T60" fmla="*/ 633 w 949"/>
              <a:gd name="T61" fmla="*/ 371 h 955"/>
              <a:gd name="T62" fmla="*/ 738 w 949"/>
              <a:gd name="T63" fmla="*/ 414 h 955"/>
              <a:gd name="T64" fmla="*/ 649 w 949"/>
              <a:gd name="T65" fmla="*/ 344 h 955"/>
              <a:gd name="T66" fmla="*/ 453 w 949"/>
              <a:gd name="T67" fmla="*/ 200 h 955"/>
              <a:gd name="T68" fmla="*/ 368 w 949"/>
              <a:gd name="T69" fmla="*/ 197 h 955"/>
              <a:gd name="T70" fmla="*/ 623 w 949"/>
              <a:gd name="T71" fmla="*/ 349 h 955"/>
              <a:gd name="T72" fmla="*/ 325 w 949"/>
              <a:gd name="T73" fmla="*/ 231 h 955"/>
              <a:gd name="T74" fmla="*/ 433 w 949"/>
              <a:gd name="T75" fmla="*/ 259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9" h="955">
                <a:moveTo>
                  <a:pt x="665" y="300"/>
                </a:moveTo>
                <a:cubicBezTo>
                  <a:pt x="687" y="124"/>
                  <a:pt x="740" y="0"/>
                  <a:pt x="802" y="0"/>
                </a:cubicBezTo>
                <a:cubicBezTo>
                  <a:pt x="883" y="0"/>
                  <a:pt x="949" y="214"/>
                  <a:pt x="949" y="478"/>
                </a:cubicBezTo>
                <a:cubicBezTo>
                  <a:pt x="949" y="741"/>
                  <a:pt x="883" y="955"/>
                  <a:pt x="802" y="955"/>
                </a:cubicBezTo>
                <a:cubicBezTo>
                  <a:pt x="740" y="955"/>
                  <a:pt x="687" y="831"/>
                  <a:pt x="665" y="655"/>
                </a:cubicBezTo>
                <a:cubicBezTo>
                  <a:pt x="678" y="647"/>
                  <a:pt x="690" y="638"/>
                  <a:pt x="701" y="629"/>
                </a:cubicBezTo>
                <a:cubicBezTo>
                  <a:pt x="719" y="752"/>
                  <a:pt x="757" y="837"/>
                  <a:pt x="802" y="837"/>
                </a:cubicBezTo>
                <a:cubicBezTo>
                  <a:pt x="863" y="837"/>
                  <a:pt x="913" y="676"/>
                  <a:pt x="913" y="478"/>
                </a:cubicBezTo>
                <a:cubicBezTo>
                  <a:pt x="913" y="279"/>
                  <a:pt x="863" y="118"/>
                  <a:pt x="802" y="118"/>
                </a:cubicBezTo>
                <a:cubicBezTo>
                  <a:pt x="757" y="118"/>
                  <a:pt x="719" y="204"/>
                  <a:pt x="701" y="327"/>
                </a:cubicBezTo>
                <a:cubicBezTo>
                  <a:pt x="690" y="317"/>
                  <a:pt x="678" y="308"/>
                  <a:pt x="665" y="300"/>
                </a:cubicBezTo>
                <a:moveTo>
                  <a:pt x="754" y="575"/>
                </a:moveTo>
                <a:cubicBezTo>
                  <a:pt x="746" y="585"/>
                  <a:pt x="738" y="595"/>
                  <a:pt x="728" y="604"/>
                </a:cubicBezTo>
                <a:cubicBezTo>
                  <a:pt x="742" y="690"/>
                  <a:pt x="770" y="749"/>
                  <a:pt x="802" y="749"/>
                </a:cubicBezTo>
                <a:cubicBezTo>
                  <a:pt x="848" y="749"/>
                  <a:pt x="886" y="627"/>
                  <a:pt x="886" y="478"/>
                </a:cubicBezTo>
                <a:cubicBezTo>
                  <a:pt x="886" y="328"/>
                  <a:pt x="848" y="207"/>
                  <a:pt x="802" y="207"/>
                </a:cubicBezTo>
                <a:cubicBezTo>
                  <a:pt x="770" y="207"/>
                  <a:pt x="742" y="265"/>
                  <a:pt x="728" y="351"/>
                </a:cubicBezTo>
                <a:cubicBezTo>
                  <a:pt x="738" y="360"/>
                  <a:pt x="746" y="370"/>
                  <a:pt x="754" y="381"/>
                </a:cubicBezTo>
                <a:cubicBezTo>
                  <a:pt x="764" y="329"/>
                  <a:pt x="782" y="295"/>
                  <a:pt x="802" y="295"/>
                </a:cubicBezTo>
                <a:cubicBezTo>
                  <a:pt x="833" y="295"/>
                  <a:pt x="858" y="377"/>
                  <a:pt x="858" y="478"/>
                </a:cubicBezTo>
                <a:cubicBezTo>
                  <a:pt x="858" y="578"/>
                  <a:pt x="833" y="660"/>
                  <a:pt x="802" y="660"/>
                </a:cubicBezTo>
                <a:cubicBezTo>
                  <a:pt x="782" y="660"/>
                  <a:pt x="764" y="626"/>
                  <a:pt x="754" y="575"/>
                </a:cubicBezTo>
                <a:moveTo>
                  <a:pt x="802" y="383"/>
                </a:moveTo>
                <a:cubicBezTo>
                  <a:pt x="792" y="383"/>
                  <a:pt x="784" y="399"/>
                  <a:pt x="778" y="422"/>
                </a:cubicBezTo>
                <a:cubicBezTo>
                  <a:pt x="786" y="440"/>
                  <a:pt x="790" y="459"/>
                  <a:pt x="790" y="478"/>
                </a:cubicBezTo>
                <a:cubicBezTo>
                  <a:pt x="790" y="497"/>
                  <a:pt x="786" y="515"/>
                  <a:pt x="778" y="533"/>
                </a:cubicBezTo>
                <a:cubicBezTo>
                  <a:pt x="784" y="556"/>
                  <a:pt x="792" y="572"/>
                  <a:pt x="802" y="572"/>
                </a:cubicBezTo>
                <a:cubicBezTo>
                  <a:pt x="818" y="572"/>
                  <a:pt x="831" y="529"/>
                  <a:pt x="831" y="478"/>
                </a:cubicBezTo>
                <a:cubicBezTo>
                  <a:pt x="831" y="426"/>
                  <a:pt x="818" y="383"/>
                  <a:pt x="802" y="383"/>
                </a:cubicBezTo>
                <a:moveTo>
                  <a:pt x="185" y="534"/>
                </a:moveTo>
                <a:cubicBezTo>
                  <a:pt x="578" y="526"/>
                  <a:pt x="578" y="526"/>
                  <a:pt x="578" y="526"/>
                </a:cubicBezTo>
                <a:cubicBezTo>
                  <a:pt x="578" y="564"/>
                  <a:pt x="578" y="564"/>
                  <a:pt x="578" y="564"/>
                </a:cubicBezTo>
                <a:cubicBezTo>
                  <a:pt x="771" y="482"/>
                  <a:pt x="771" y="482"/>
                  <a:pt x="771" y="482"/>
                </a:cubicBezTo>
                <a:cubicBezTo>
                  <a:pt x="578" y="400"/>
                  <a:pt x="578" y="400"/>
                  <a:pt x="578" y="400"/>
                </a:cubicBezTo>
                <a:cubicBezTo>
                  <a:pt x="578" y="438"/>
                  <a:pt x="578" y="438"/>
                  <a:pt x="578" y="438"/>
                </a:cubicBezTo>
                <a:cubicBezTo>
                  <a:pt x="185" y="430"/>
                  <a:pt x="185" y="430"/>
                  <a:pt x="185" y="430"/>
                </a:cubicBezTo>
                <a:cubicBezTo>
                  <a:pt x="164" y="362"/>
                  <a:pt x="164" y="362"/>
                  <a:pt x="164" y="362"/>
                </a:cubicBezTo>
                <a:cubicBezTo>
                  <a:pt x="0" y="347"/>
                  <a:pt x="0" y="347"/>
                  <a:pt x="0" y="347"/>
                </a:cubicBezTo>
                <a:cubicBezTo>
                  <a:pt x="36" y="475"/>
                  <a:pt x="36" y="475"/>
                  <a:pt x="36" y="475"/>
                </a:cubicBezTo>
                <a:cubicBezTo>
                  <a:pt x="544" y="475"/>
                  <a:pt x="544" y="475"/>
                  <a:pt x="544" y="475"/>
                </a:cubicBezTo>
                <a:cubicBezTo>
                  <a:pt x="544" y="487"/>
                  <a:pt x="544" y="487"/>
                  <a:pt x="544" y="487"/>
                </a:cubicBezTo>
                <a:cubicBezTo>
                  <a:pt x="36" y="487"/>
                  <a:pt x="36" y="487"/>
                  <a:pt x="36" y="487"/>
                </a:cubicBezTo>
                <a:cubicBezTo>
                  <a:pt x="0" y="616"/>
                  <a:pt x="0" y="616"/>
                  <a:pt x="0" y="616"/>
                </a:cubicBezTo>
                <a:cubicBezTo>
                  <a:pt x="164" y="601"/>
                  <a:pt x="164" y="601"/>
                  <a:pt x="164" y="601"/>
                </a:cubicBezTo>
                <a:lnTo>
                  <a:pt x="185" y="534"/>
                </a:lnTo>
                <a:close/>
                <a:moveTo>
                  <a:pt x="457" y="736"/>
                </a:moveTo>
                <a:cubicBezTo>
                  <a:pt x="654" y="619"/>
                  <a:pt x="654" y="619"/>
                  <a:pt x="654" y="619"/>
                </a:cubicBezTo>
                <a:cubicBezTo>
                  <a:pt x="661" y="631"/>
                  <a:pt x="661" y="631"/>
                  <a:pt x="661" y="631"/>
                </a:cubicBezTo>
                <a:cubicBezTo>
                  <a:pt x="743" y="549"/>
                  <a:pt x="743" y="549"/>
                  <a:pt x="743" y="549"/>
                </a:cubicBezTo>
                <a:cubicBezTo>
                  <a:pt x="631" y="580"/>
                  <a:pt x="631" y="580"/>
                  <a:pt x="631" y="580"/>
                </a:cubicBezTo>
                <a:cubicBezTo>
                  <a:pt x="638" y="591"/>
                  <a:pt x="638" y="591"/>
                  <a:pt x="638" y="591"/>
                </a:cubicBezTo>
                <a:cubicBezTo>
                  <a:pt x="438" y="704"/>
                  <a:pt x="438" y="704"/>
                  <a:pt x="438" y="704"/>
                </a:cubicBezTo>
                <a:cubicBezTo>
                  <a:pt x="415" y="689"/>
                  <a:pt x="415" y="689"/>
                  <a:pt x="415" y="689"/>
                </a:cubicBezTo>
                <a:cubicBezTo>
                  <a:pt x="330" y="732"/>
                  <a:pt x="330" y="732"/>
                  <a:pt x="330" y="732"/>
                </a:cubicBezTo>
                <a:cubicBezTo>
                  <a:pt x="371" y="761"/>
                  <a:pt x="371" y="761"/>
                  <a:pt x="371" y="761"/>
                </a:cubicBezTo>
                <a:cubicBezTo>
                  <a:pt x="627" y="613"/>
                  <a:pt x="627" y="613"/>
                  <a:pt x="627" y="613"/>
                </a:cubicBezTo>
                <a:cubicBezTo>
                  <a:pt x="630" y="617"/>
                  <a:pt x="630" y="617"/>
                  <a:pt x="630" y="617"/>
                </a:cubicBezTo>
                <a:cubicBezTo>
                  <a:pt x="373" y="765"/>
                  <a:pt x="373" y="765"/>
                  <a:pt x="373" y="765"/>
                </a:cubicBezTo>
                <a:cubicBezTo>
                  <a:pt x="378" y="816"/>
                  <a:pt x="378" y="816"/>
                  <a:pt x="378" y="816"/>
                </a:cubicBezTo>
                <a:cubicBezTo>
                  <a:pt x="458" y="763"/>
                  <a:pt x="458" y="763"/>
                  <a:pt x="458" y="763"/>
                </a:cubicBezTo>
                <a:lnTo>
                  <a:pt x="457" y="736"/>
                </a:lnTo>
                <a:close/>
                <a:moveTo>
                  <a:pt x="633" y="371"/>
                </a:moveTo>
                <a:cubicBezTo>
                  <a:pt x="626" y="383"/>
                  <a:pt x="626" y="383"/>
                  <a:pt x="626" y="383"/>
                </a:cubicBezTo>
                <a:cubicBezTo>
                  <a:pt x="738" y="414"/>
                  <a:pt x="738" y="414"/>
                  <a:pt x="738" y="414"/>
                </a:cubicBezTo>
                <a:cubicBezTo>
                  <a:pt x="655" y="332"/>
                  <a:pt x="655" y="332"/>
                  <a:pt x="655" y="332"/>
                </a:cubicBezTo>
                <a:cubicBezTo>
                  <a:pt x="649" y="344"/>
                  <a:pt x="649" y="344"/>
                  <a:pt x="649" y="344"/>
                </a:cubicBezTo>
                <a:cubicBezTo>
                  <a:pt x="452" y="227"/>
                  <a:pt x="452" y="227"/>
                  <a:pt x="452" y="227"/>
                </a:cubicBezTo>
                <a:cubicBezTo>
                  <a:pt x="453" y="200"/>
                  <a:pt x="453" y="200"/>
                  <a:pt x="453" y="200"/>
                </a:cubicBezTo>
                <a:cubicBezTo>
                  <a:pt x="373" y="147"/>
                  <a:pt x="373" y="147"/>
                  <a:pt x="373" y="147"/>
                </a:cubicBezTo>
                <a:cubicBezTo>
                  <a:pt x="368" y="197"/>
                  <a:pt x="368" y="197"/>
                  <a:pt x="368" y="197"/>
                </a:cubicBezTo>
                <a:cubicBezTo>
                  <a:pt x="625" y="346"/>
                  <a:pt x="625" y="346"/>
                  <a:pt x="625" y="346"/>
                </a:cubicBezTo>
                <a:cubicBezTo>
                  <a:pt x="623" y="349"/>
                  <a:pt x="623" y="349"/>
                  <a:pt x="623" y="349"/>
                </a:cubicBezTo>
                <a:cubicBezTo>
                  <a:pt x="366" y="201"/>
                  <a:pt x="366" y="201"/>
                  <a:pt x="366" y="201"/>
                </a:cubicBezTo>
                <a:cubicBezTo>
                  <a:pt x="325" y="231"/>
                  <a:pt x="325" y="231"/>
                  <a:pt x="325" y="231"/>
                </a:cubicBezTo>
                <a:cubicBezTo>
                  <a:pt x="410" y="274"/>
                  <a:pt x="410" y="274"/>
                  <a:pt x="410" y="274"/>
                </a:cubicBezTo>
                <a:cubicBezTo>
                  <a:pt x="433" y="259"/>
                  <a:pt x="433" y="259"/>
                  <a:pt x="433" y="259"/>
                </a:cubicBezTo>
                <a:lnTo>
                  <a:pt x="633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6" name="TextBox 35"/>
          <p:cNvSpPr txBox="1"/>
          <p:nvPr/>
        </p:nvSpPr>
        <p:spPr>
          <a:xfrm>
            <a:off x="3114288" y="1427834"/>
            <a:ext cx="480505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14288" y="2201681"/>
            <a:ext cx="480505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14288" y="2975529"/>
            <a:ext cx="480505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14288" y="3749375"/>
            <a:ext cx="480505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29323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9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99992" y="2569582"/>
            <a:ext cx="3600400" cy="57708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宋体" charset="-122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sp>
        <p:nvSpPr>
          <p:cNvPr id="19" name="矩形 18"/>
          <p:cNvSpPr/>
          <p:nvPr/>
        </p:nvSpPr>
        <p:spPr>
          <a:xfrm>
            <a:off x="4499992" y="1942882"/>
            <a:ext cx="2160240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此处添加标题文本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</a:rPr>
              <a:t>Insert Header Topic Here</a:t>
            </a: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108692"/>
              </a:gs>
              <a:gs pos="30000">
                <a:srgbClr val="16B2C1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08692"/>
                </a:gs>
                <a:gs pos="100000">
                  <a:srgbClr val="16B2C1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38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58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40" name="椭圆 39"/>
          <p:cNvSpPr/>
          <p:nvPr/>
        </p:nvSpPr>
        <p:spPr>
          <a:xfrm>
            <a:off x="796972" y="1676231"/>
            <a:ext cx="1247195" cy="1248212"/>
          </a:xfrm>
          <a:prstGeom prst="ellipse">
            <a:avLst/>
          </a:pr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719335" y="2684785"/>
            <a:ext cx="1247195" cy="1248212"/>
          </a:xfrm>
          <a:prstGeom prst="ellipse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888096" y="1541689"/>
            <a:ext cx="1247195" cy="1248212"/>
          </a:xfrm>
          <a:prstGeom prst="ellipse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126690" y="1928504"/>
            <a:ext cx="1247195" cy="1248212"/>
          </a:xfrm>
          <a:prstGeom prst="ellipse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>
            <a:stCxn id="40" idx="6"/>
            <a:endCxn id="41" idx="2"/>
          </p:cNvCxnSpPr>
          <p:nvPr/>
        </p:nvCxnSpPr>
        <p:spPr>
          <a:xfrm>
            <a:off x="2044168" y="2300338"/>
            <a:ext cx="675168" cy="10085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1" idx="6"/>
            <a:endCxn id="42" idx="2"/>
          </p:cNvCxnSpPr>
          <p:nvPr/>
        </p:nvCxnSpPr>
        <p:spPr>
          <a:xfrm flipV="1">
            <a:off x="3966532" y="2165795"/>
            <a:ext cx="921565" cy="11430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2" idx="6"/>
            <a:endCxn id="43" idx="2"/>
          </p:cNvCxnSpPr>
          <p:nvPr/>
        </p:nvCxnSpPr>
        <p:spPr>
          <a:xfrm>
            <a:off x="6135292" y="2165795"/>
            <a:ext cx="991399" cy="386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04501" y="3036356"/>
            <a:ext cx="1232139" cy="311904"/>
          </a:xfrm>
          <a:prstGeom prst="rect">
            <a:avLst/>
          </a:prstGeom>
        </p:spPr>
        <p:txBody>
          <a:bodyPr wrap="square" lIns="68859" tIns="34429" rIns="68859" bIns="344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3419" y="3299213"/>
            <a:ext cx="1594303" cy="588903"/>
          </a:xfrm>
          <a:prstGeom prst="rect">
            <a:avLst/>
          </a:prstGeom>
        </p:spPr>
        <p:txBody>
          <a:bodyPr wrap="square" lIns="68859" tIns="34429" rIns="68859" bIns="3442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您的内容打在这里，或者通过复制您的文本后，在此框中选择粘贴，并选择只保留文字。</a:t>
            </a:r>
            <a:endParaRPr lang="zh-CN" altLang="en-US" sz="7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6864" y="1772554"/>
            <a:ext cx="1232139" cy="311904"/>
          </a:xfrm>
          <a:prstGeom prst="rect">
            <a:avLst/>
          </a:prstGeom>
        </p:spPr>
        <p:txBody>
          <a:bodyPr wrap="square" lIns="68859" tIns="34429" rIns="68859" bIns="344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45783" y="2035411"/>
            <a:ext cx="1594303" cy="588903"/>
          </a:xfrm>
          <a:prstGeom prst="rect">
            <a:avLst/>
          </a:prstGeom>
        </p:spPr>
        <p:txBody>
          <a:bodyPr wrap="square" lIns="68859" tIns="34429" rIns="68859" bIns="3442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您的内容打在这里，或者通过复制您的文本后，在此框中选择粘贴，并选择只保留文字。</a:t>
            </a:r>
            <a:endParaRPr lang="zh-CN" altLang="en-US" sz="7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95624" y="2909380"/>
            <a:ext cx="1232139" cy="311904"/>
          </a:xfrm>
          <a:prstGeom prst="rect">
            <a:avLst/>
          </a:prstGeom>
        </p:spPr>
        <p:txBody>
          <a:bodyPr wrap="square" lIns="68859" tIns="34429" rIns="68859" bIns="344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14543" y="3172237"/>
            <a:ext cx="1594303" cy="588903"/>
          </a:xfrm>
          <a:prstGeom prst="rect">
            <a:avLst/>
          </a:prstGeom>
        </p:spPr>
        <p:txBody>
          <a:bodyPr wrap="square" lIns="68859" tIns="34429" rIns="68859" bIns="3442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您的内容打在这里，或者通过复制您的文本后，在此框中选择粘贴，并选择只保留文字。</a:t>
            </a:r>
            <a:endParaRPr lang="zh-CN" altLang="en-US" sz="7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34219" y="3231056"/>
            <a:ext cx="1232139" cy="311904"/>
          </a:xfrm>
          <a:prstGeom prst="rect">
            <a:avLst/>
          </a:prstGeom>
        </p:spPr>
        <p:txBody>
          <a:bodyPr wrap="square" lIns="68859" tIns="34429" rIns="68859" bIns="344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53137" y="3493913"/>
            <a:ext cx="1594303" cy="588903"/>
          </a:xfrm>
          <a:prstGeom prst="rect">
            <a:avLst/>
          </a:prstGeom>
        </p:spPr>
        <p:txBody>
          <a:bodyPr wrap="square" lIns="68859" tIns="34429" rIns="68859" bIns="3442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您的内容打在这里，或者通过复制您的文本后，在此框中选择粘贴，并选择只保留文字。</a:t>
            </a:r>
            <a:endParaRPr lang="zh-CN" altLang="en-US" sz="7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1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044"/>
            <a:ext cx="2448272" cy="2448272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148"/>
            <a:ext cx="1584176" cy="158417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084"/>
            <a:ext cx="438268" cy="438268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028"/>
            <a:ext cx="2376264" cy="2376264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0900"/>
            <a:ext cx="2387800" cy="238780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052"/>
            <a:ext cx="936104" cy="93610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5" y="4421832"/>
            <a:ext cx="1605507" cy="1605507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3318" y="1914172"/>
            <a:ext cx="1985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36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8333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35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36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26" grpId="0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2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99992" y="1942882"/>
            <a:ext cx="2160240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</a:rPr>
              <a:t>基本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</a:rPr>
              <a:t>介绍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宋体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138F81"/>
              </a:gs>
              <a:gs pos="30000">
                <a:srgbClr val="19BAA9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38F81"/>
                </a:gs>
                <a:gs pos="100000">
                  <a:srgbClr val="19BAA9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07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6"/>
          <p:cNvSpPr txBox="1"/>
          <p:nvPr/>
        </p:nvSpPr>
        <p:spPr>
          <a:xfrm>
            <a:off x="3210962" y="122684"/>
            <a:ext cx="2438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1.1</a:t>
            </a:r>
            <a:r>
              <a:rPr kumimoji="1" lang="zh-CN" altLang="en-US" sz="3200" dirty="0"/>
              <a:t> </a:t>
            </a:r>
            <a:r>
              <a:rPr kumimoji="1" lang="zh-CN" altLang="en-US" sz="3200" dirty="0" smtClean="0"/>
              <a:t>构建原由</a:t>
            </a:r>
            <a:endParaRPr kumimoji="1"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4283968" y="1706860"/>
            <a:ext cx="4320480" cy="222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dirty="0" smtClean="0"/>
              <a:t>机械化功能太多，技术方案单一（合同模板、活动页面）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dirty="0" smtClean="0"/>
              <a:t>实现前端工作的系统化、自动化，提高工作效率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dirty="0" smtClean="0"/>
              <a:t>扩大自身知识面，实践应用潮流技术</a:t>
            </a:r>
            <a:endParaRPr kumimoji="1" lang="zh-CN" altLang="en-US" dirty="0"/>
          </a:p>
        </p:txBody>
      </p:sp>
      <p:pic>
        <p:nvPicPr>
          <p:cNvPr id="4" name="Picture 2" descr="D:\desktop\66234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806346"/>
            <a:ext cx="3699781" cy="213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97688" y="1951630"/>
            <a:ext cx="2807445" cy="1753102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237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10962" y="122684"/>
            <a:ext cx="2438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1.2</a:t>
            </a:r>
            <a:r>
              <a:rPr kumimoji="1" lang="zh-CN" altLang="en-US" sz="3200" dirty="0" smtClean="0"/>
              <a:t> 涉及工程</a:t>
            </a:r>
            <a:endParaRPr kumimoji="1" lang="en-US" altLang="zh-CN" sz="3200" dirty="0"/>
          </a:p>
        </p:txBody>
      </p:sp>
      <p:sp>
        <p:nvSpPr>
          <p:cNvPr id="3" name="等腰三角形 2"/>
          <p:cNvSpPr/>
          <p:nvPr/>
        </p:nvSpPr>
        <p:spPr>
          <a:xfrm>
            <a:off x="3353524" y="1707127"/>
            <a:ext cx="2436952" cy="210082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5089" rIns="68559" bIns="323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管理系统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816150" y="951276"/>
            <a:ext cx="1511701" cy="1511701"/>
          </a:xfrm>
          <a:prstGeom prst="ellipse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-frontend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97674" y="3052096"/>
            <a:ext cx="1511701" cy="1511701"/>
          </a:xfrm>
          <a:prstGeom prst="ellipse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-backend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34625" y="3052096"/>
            <a:ext cx="1511701" cy="1511701"/>
          </a:xfrm>
          <a:prstGeom prst="ellipse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tpl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3246600" y="1919456"/>
            <a:ext cx="2693552" cy="2461453"/>
          </a:xfrm>
          <a:custGeom>
            <a:avLst/>
            <a:gdLst>
              <a:gd name="T0" fmla="*/ 1146 w 1469"/>
              <a:gd name="T1" fmla="*/ 0 h 1342"/>
              <a:gd name="T2" fmla="*/ 1469 w 1469"/>
              <a:gd name="T3" fmla="*/ 604 h 1342"/>
              <a:gd name="T4" fmla="*/ 1047 w 1469"/>
              <a:gd name="T5" fmla="*/ 1272 h 1342"/>
              <a:gd name="T6" fmla="*/ 734 w 1469"/>
              <a:gd name="T7" fmla="*/ 1342 h 1342"/>
              <a:gd name="T8" fmla="*/ 422 w 1469"/>
              <a:gd name="T9" fmla="*/ 1272 h 1342"/>
              <a:gd name="T10" fmla="*/ 0 w 1469"/>
              <a:gd name="T11" fmla="*/ 604 h 1342"/>
              <a:gd name="T12" fmla="*/ 322 w 1469"/>
              <a:gd name="T13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9" h="1342">
                <a:moveTo>
                  <a:pt x="1146" y="0"/>
                </a:moveTo>
                <a:cubicBezTo>
                  <a:pt x="1340" y="131"/>
                  <a:pt x="1468" y="353"/>
                  <a:pt x="1469" y="604"/>
                </a:cubicBezTo>
                <a:moveTo>
                  <a:pt x="1047" y="1272"/>
                </a:moveTo>
                <a:cubicBezTo>
                  <a:pt x="952" y="1317"/>
                  <a:pt x="846" y="1342"/>
                  <a:pt x="734" y="1342"/>
                </a:cubicBezTo>
                <a:cubicBezTo>
                  <a:pt x="623" y="1342"/>
                  <a:pt x="517" y="1317"/>
                  <a:pt x="422" y="1272"/>
                </a:cubicBezTo>
                <a:moveTo>
                  <a:pt x="0" y="604"/>
                </a:moveTo>
                <a:cubicBezTo>
                  <a:pt x="1" y="353"/>
                  <a:pt x="129" y="131"/>
                  <a:pt x="322" y="0"/>
                </a:cubicBezTo>
              </a:path>
            </a:pathLst>
          </a:custGeom>
          <a:noFill/>
          <a:ln w="19050" cap="flat">
            <a:solidFill>
              <a:schemeClr val="bg1">
                <a:lumMod val="65000"/>
              </a:schemeClr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5826981" y="2237671"/>
            <a:ext cx="16770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mock</a:t>
            </a:r>
            <a:r>
              <a:rPr lang="zh-CN" altLang="en-US" sz="13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数据调试模块</a:t>
            </a:r>
            <a:endParaRPr lang="zh-CN" altLang="en-US" sz="13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425341"/>
            <a:ext cx="12362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活动模板支持</a:t>
            </a:r>
            <a:endParaRPr lang="en-US" altLang="zh-CN" sz="13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9505" y="2237671"/>
            <a:ext cx="8899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接口支持</a:t>
            </a:r>
            <a:endParaRPr lang="zh-CN" altLang="en-US" sz="13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0232" y="3939108"/>
            <a:ext cx="1864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（</a:t>
            </a:r>
            <a:r>
              <a:rPr kumimoji="1" lang="en-US" altLang="zh-CN" sz="1100" dirty="0" smtClean="0"/>
              <a:t>Gulp</a:t>
            </a:r>
            <a:r>
              <a:rPr kumimoji="1" lang="zh-CN" altLang="en-US" sz="1100" dirty="0" smtClean="0"/>
              <a:t>，活动模板的开发）</a:t>
            </a:r>
            <a:endParaRPr kumimoji="1"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436096" y="1274812"/>
            <a:ext cx="1985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（</a:t>
            </a:r>
            <a:r>
              <a:rPr kumimoji="1" lang="en-US" altLang="zh-CN" sz="1100" dirty="0" err="1" smtClean="0"/>
              <a:t>Webpack+vue</a:t>
            </a:r>
            <a:r>
              <a:rPr kumimoji="1" lang="zh-CN" altLang="en-US" sz="1100" dirty="0" smtClean="0"/>
              <a:t>，管理界面）</a:t>
            </a:r>
            <a:endParaRPr kumimoji="1"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1520" y="3795092"/>
            <a:ext cx="2506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（</a:t>
            </a:r>
            <a:r>
              <a:rPr kumimoji="1" lang="en-US" altLang="zh-CN" sz="1100" dirty="0" err="1" smtClean="0"/>
              <a:t>nodejs+express</a:t>
            </a:r>
            <a:r>
              <a:rPr kumimoji="1" lang="zh-CN" altLang="en-US" sz="1100" dirty="0" smtClean="0"/>
              <a:t>，系统接口的开发）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772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2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445732" y="195426"/>
            <a:ext cx="2252540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活动静态化</a:t>
            </a:r>
            <a:endParaRPr lang="zh-CN" altLang="en-US" sz="2999" spc="225" dirty="0">
              <a:solidFill>
                <a:schemeClr val="tx1">
                  <a:lumMod val="65000"/>
                  <a:lumOff val="35000"/>
                </a:schemeClr>
              </a:solidFill>
              <a:latin typeface="签名连笔字" pitchFamily="65" charset="-122"/>
              <a:ea typeface="签名连笔字" pitchFamily="65" charset="-122"/>
              <a:cs typeface="签名连笔字" pitchFamily="65" charset="-122"/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574198" y="1404625"/>
            <a:ext cx="2842930" cy="28400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718086" y="1404625"/>
            <a:ext cx="2842930" cy="28400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296613" y="2825357"/>
            <a:ext cx="1580382" cy="0"/>
          </a:xfrm>
          <a:prstGeom prst="line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617"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313857" y="2825357"/>
            <a:ext cx="1580382" cy="0"/>
          </a:xfrm>
          <a:prstGeom prst="line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617"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32660" y="2181633"/>
            <a:ext cx="1468486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50" kern="0" dirty="0" smtClean="0">
                <a:solidFill>
                  <a:srgbClr val="888888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50" kern="0" dirty="0" err="1" smtClean="0">
                <a:solidFill>
                  <a:srgbClr val="888888"/>
                </a:solidFill>
                <a:latin typeface="微软雅黑" pitchFamily="34" charset="-122"/>
                <a:ea typeface="微软雅黑" pitchFamily="34" charset="-122"/>
              </a:rPr>
              <a:t>tpl</a:t>
            </a:r>
            <a:r>
              <a:rPr lang="zh-CN" altLang="en-US" sz="1050" kern="0" dirty="0" smtClean="0">
                <a:solidFill>
                  <a:srgbClr val="888888"/>
                </a:solidFill>
                <a:latin typeface="微软雅黑" pitchFamily="34" charset="-122"/>
                <a:ea typeface="微软雅黑" pitchFamily="34" charset="-122"/>
              </a:rPr>
              <a:t>中通过</a:t>
            </a:r>
            <a:r>
              <a:rPr lang="en-US" altLang="zh-CN" sz="1050" kern="0" dirty="0" smtClean="0">
                <a:solidFill>
                  <a:srgbClr val="888888"/>
                </a:solidFill>
                <a:latin typeface="微软雅黑" pitchFamily="34" charset="-122"/>
                <a:ea typeface="微软雅黑" pitchFamily="34" charset="-122"/>
              </a:rPr>
              <a:t>mock</a:t>
            </a:r>
            <a:r>
              <a:rPr lang="zh-CN" altLang="en-US" sz="1050" kern="0" dirty="0" smtClean="0">
                <a:solidFill>
                  <a:srgbClr val="888888"/>
                </a:solidFill>
                <a:latin typeface="微软雅黑" pitchFamily="34" charset="-122"/>
                <a:ea typeface="微软雅黑" pitchFamily="34" charset="-122"/>
              </a:rPr>
              <a:t>数据，调试页面</a:t>
            </a:r>
            <a:endParaRPr lang="zh-CN" altLang="en-US" sz="1050" kern="0" dirty="0">
              <a:solidFill>
                <a:srgbClr val="88888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32660" y="2874687"/>
            <a:ext cx="1468486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Gulp</a:t>
            </a: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命令，打包每个组件</a:t>
            </a:r>
            <a:r>
              <a:rPr lang="en-US" altLang="zh-CN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zip</a:t>
            </a: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，上传到</a:t>
            </a:r>
            <a:r>
              <a:rPr lang="en-US" altLang="zh-CN" sz="75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5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解压到指定</a:t>
            </a:r>
            <a:r>
              <a:rPr lang="en-US" altLang="zh-CN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components</a:t>
            </a: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1050" kern="0" dirty="0">
              <a:solidFill>
                <a:srgbClr val="88888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17630" y="1569339"/>
            <a:ext cx="1616707" cy="130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、保存上传的图片入</a:t>
            </a:r>
            <a:r>
              <a:rPr lang="en-US" altLang="zh-CN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temp</a:t>
            </a: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目录；</a:t>
            </a:r>
            <a:endParaRPr lang="en-US" altLang="zh-CN" sz="75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、根据各组件读取组件的</a:t>
            </a:r>
            <a:r>
              <a:rPr lang="en-US" altLang="zh-CN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Editor</a:t>
            </a:r>
            <a:r>
              <a:rPr lang="zh-CN" altLang="en-US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750" kern="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、编辑页面同时，预览页面效果；</a:t>
            </a:r>
            <a:endParaRPr lang="en-US" altLang="zh-CN" sz="750" kern="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、保存活动的时候，把所有资源发布到</a:t>
            </a:r>
            <a:r>
              <a:rPr lang="en-US" altLang="zh-CN" sz="75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oss</a:t>
            </a:r>
            <a:r>
              <a:rPr lang="zh-CN" altLang="en-US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上；</a:t>
            </a:r>
            <a:endParaRPr lang="en-US" altLang="zh-CN" sz="750" kern="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、通过本地</a:t>
            </a:r>
            <a:r>
              <a:rPr lang="en-US" altLang="zh-CN" sz="75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服务器转发至</a:t>
            </a:r>
            <a:r>
              <a:rPr lang="en-US" altLang="zh-CN" sz="75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oss</a:t>
            </a:r>
            <a:r>
              <a:rPr lang="zh-CN" altLang="en-US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指定的</a:t>
            </a:r>
            <a:r>
              <a:rPr lang="en-US" altLang="zh-CN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bucket</a:t>
            </a:r>
            <a:r>
              <a:rPr lang="zh-CN" altLang="en-US" sz="75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050" kern="0" dirty="0">
              <a:solidFill>
                <a:srgbClr val="88888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09376" y="2898415"/>
            <a:ext cx="1752336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、通过</a:t>
            </a:r>
            <a:r>
              <a:rPr lang="en-US" altLang="zh-CN" sz="75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nujucks</a:t>
            </a: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动态加载组件，利用</a:t>
            </a:r>
            <a:r>
              <a:rPr lang="en-US" altLang="zh-CN" sz="75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/themes/activity/</a:t>
            </a:r>
            <a:r>
              <a:rPr lang="en-US" altLang="zh-CN" sz="75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layout.html</a:t>
            </a:r>
            <a:r>
              <a:rPr lang="zh-CN" altLang="en-US" sz="7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把各组件组装成一个页面；</a:t>
            </a:r>
            <a:endParaRPr lang="en-US" altLang="zh-CN" sz="75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、活动页面生成后，不在依赖</a:t>
            </a:r>
            <a:r>
              <a:rPr lang="en-US" altLang="zh-CN" sz="75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zh-CN" altLang="en-US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系统任何资源；</a:t>
            </a:r>
            <a:endParaRPr lang="en-US" altLang="zh-CN" sz="750" kern="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75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、每个活动单独一套独立代码，</a:t>
            </a:r>
            <a:endParaRPr lang="zh-CN" altLang="en-US" sz="1050" kern="0" dirty="0">
              <a:solidFill>
                <a:srgbClr val="88888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1110246" y="2268782"/>
            <a:ext cx="1100894" cy="1086786"/>
          </a:xfrm>
          <a:prstGeom prst="ellipse">
            <a:avLst/>
          </a:prstGeom>
          <a:solidFill>
            <a:srgbClr val="49C2DD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79" rIns="0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activity-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tpl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6927926" y="2268782"/>
            <a:ext cx="1100894" cy="1086786"/>
          </a:xfrm>
          <a:prstGeom prst="ellipse">
            <a:avLst/>
          </a:prstGeom>
          <a:solidFill>
            <a:srgbClr val="9DCB43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79" rIns="0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实际访问地址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3942924" y="2160396"/>
            <a:ext cx="1323399" cy="1303559"/>
          </a:xfrm>
          <a:prstGeom prst="ellipse">
            <a:avLst/>
          </a:prstGeom>
          <a:solidFill>
            <a:srgbClr val="DF5947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79" rIns="0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cms</a:t>
            </a: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31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904" y="338708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1.2.1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cms</a:t>
            </a:r>
            <a:r>
              <a:rPr kumimoji="1" lang="en-US" altLang="zh-CN" dirty="0" smtClean="0"/>
              <a:t>-frontend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3106" y="1058788"/>
            <a:ext cx="417646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smtClean="0"/>
              <a:t>Webpack+vue2.0</a:t>
            </a:r>
            <a:r>
              <a:rPr kumimoji="1" lang="zh-CN" altLang="en-US" dirty="0" smtClean="0"/>
              <a:t> 构建单页面应用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err="1" smtClean="0"/>
              <a:t>main.js</a:t>
            </a:r>
            <a:r>
              <a:rPr kumimoji="1" lang="zh-CN" altLang="en-US" dirty="0" smtClean="0"/>
              <a:t> 对路由做统一管理：权限  </a:t>
            </a:r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状态码管理</a:t>
            </a: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err="1" smtClean="0"/>
              <a:t>vuex</a:t>
            </a:r>
            <a:r>
              <a:rPr kumimoji="1" lang="zh-CN" altLang="en-US" dirty="0" smtClean="0"/>
              <a:t> 做状态管理，保存页面状态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" y="986779"/>
            <a:ext cx="4893666" cy="405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1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904" y="338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组件管理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3106" y="1058788"/>
            <a:ext cx="4176464" cy="202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en-US" altLang="zh-CN" dirty="0" err="1"/>
              <a:t>src</a:t>
            </a:r>
            <a:r>
              <a:rPr kumimoji="1" lang="en-US" altLang="zh-CN" dirty="0"/>
              <a:t>/themes/activity/components</a:t>
            </a:r>
            <a:r>
              <a:rPr kumimoji="1" lang="zh-CN" altLang="en-US" dirty="0"/>
              <a:t> 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sz="1400" dirty="0" smtClean="0"/>
              <a:t>在</a:t>
            </a:r>
            <a:r>
              <a:rPr kumimoji="1" lang="zh-CN" altLang="en-US" sz="1400" dirty="0"/>
              <a:t>程序启动时，软连到指定</a:t>
            </a:r>
            <a:r>
              <a:rPr kumimoji="1" lang="zh-CN" altLang="en-US" sz="1400" dirty="0" smtClean="0"/>
              <a:t>目录；</a:t>
            </a:r>
            <a:r>
              <a:rPr kumimoji="1" lang="en-US" altLang="zh-CN" sz="1400" dirty="0" smtClean="0"/>
              <a:t/>
            </a:r>
            <a:br>
              <a:rPr kumimoji="1" lang="en-US" altLang="zh-CN" sz="1400" dirty="0" smtClean="0"/>
            </a:b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、软连防止重新发布，导制组件丢失；</a:t>
            </a:r>
            <a:r>
              <a:rPr kumimoji="1" lang="en-US" altLang="zh-CN" sz="1400" dirty="0"/>
              <a:t/>
            </a:r>
            <a:br>
              <a:rPr kumimoji="1" lang="en-US" altLang="zh-CN" sz="1400" dirty="0"/>
            </a:b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</a:t>
            </a:r>
            <a:r>
              <a:rPr kumimoji="1" lang="zh-CN" altLang="en-US" sz="1400" dirty="0"/>
              <a:t>组件可在后台维护</a:t>
            </a:r>
            <a:r>
              <a:rPr kumimoji="1" lang="zh-CN" altLang="en-US" sz="1400" dirty="0" smtClean="0"/>
              <a:t>；</a:t>
            </a:r>
            <a:r>
              <a:rPr kumimoji="1" lang="en-US" altLang="zh-CN" sz="1400" dirty="0" smtClean="0"/>
              <a:t/>
            </a:r>
            <a:br>
              <a:rPr kumimoji="1" lang="en-US" altLang="zh-CN" sz="1400" dirty="0" smtClean="0"/>
            </a:br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、组件在</a:t>
            </a:r>
            <a:r>
              <a:rPr kumimoji="1" lang="en-US" altLang="zh-CN" sz="1400" dirty="0" smtClean="0"/>
              <a:t>activity-</a:t>
            </a:r>
            <a:r>
              <a:rPr kumimoji="1" lang="en-US" altLang="zh-CN" sz="1400" dirty="0" err="1" smtClean="0"/>
              <a:t>tpl</a:t>
            </a:r>
            <a:r>
              <a:rPr kumimoji="1" lang="zh-CN" altLang="en-US" sz="1400" dirty="0" smtClean="0"/>
              <a:t>中调试；</a:t>
            </a:r>
            <a:endParaRPr kumimoji="1" lang="en-US" altLang="zh-CN" sz="1400" dirty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endParaRPr kumimoji="1" lang="en-US" altLang="zh-CN" dirty="0" smtClean="0"/>
          </a:p>
          <a:p>
            <a:pPr>
              <a:lnSpc>
                <a:spcPct val="110000"/>
              </a:lnSpc>
            </a:pP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8788"/>
            <a:ext cx="4505151" cy="36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904" y="338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活动模板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2" y="842765"/>
            <a:ext cx="2408938" cy="20882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15816" y="674181"/>
            <a:ext cx="4176464" cy="242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endParaRPr kumimoji="1" lang="en-US" altLang="zh-CN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sz="1400" dirty="0" smtClean="0"/>
              <a:t>提供增删改查功能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sz="1400" dirty="0" smtClean="0"/>
              <a:t>创建：以此模板为基础，创建新的活动页面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sz="1400" dirty="0" smtClean="0"/>
              <a:t>新增时，可加载各组件默认的样式，只提供各组件轮廓的展示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sz="1400" dirty="0" smtClean="0"/>
              <a:t>隐藏组件会简单展示</a:t>
            </a:r>
            <a:endParaRPr kumimoji="1" lang="en-US" altLang="zh-CN" sz="1400" dirty="0" smtClean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kumimoji="1" lang="zh-CN" altLang="en-US" sz="1400" dirty="0" smtClean="0"/>
              <a:t>鼠标经过时会有删除按钮</a:t>
            </a:r>
            <a:endParaRPr kumimoji="1" lang="en-US" altLang="zh-CN" sz="1400" dirty="0"/>
          </a:p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endParaRPr kumimoji="1" lang="en-US" altLang="zh-CN" dirty="0" smtClean="0"/>
          </a:p>
          <a:p>
            <a:pPr>
              <a:lnSpc>
                <a:spcPct val="110000"/>
              </a:lnSpc>
            </a:pPr>
            <a:endParaRPr kumimoji="1"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883134"/>
            <a:ext cx="2529721" cy="27869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4606590"/>
            <a:ext cx="2356625" cy="4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1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2700000" scaled="1"/>
          <a:tileRect/>
        </a:gradFill>
        <a:ln w="12700">
          <a:gradFill>
            <a:gsLst>
              <a:gs pos="10000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</a:ln>
        <a:effectLst>
          <a:outerShdw blurRad="254000" dist="190500" dir="3540000" sx="105000" sy="105000" algn="tl" rotWithShape="0">
            <a:srgbClr val="A44A00">
              <a:alpha val="25000"/>
            </a:srgbClr>
          </a:outerShdw>
        </a:effectLst>
      </a:spPr>
      <a:bodyPr rtlCol="0" anchor="ctr"/>
      <a:lstStyle>
        <a:defPPr algn="ctr">
          <a:defRPr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1980</Words>
  <Application>Microsoft Macintosh PowerPoint</Application>
  <PresentationFormat>自定义</PresentationFormat>
  <Paragraphs>193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Avant GardeBook</vt:lpstr>
      <vt:lpstr>Calibri</vt:lpstr>
      <vt:lpstr>Impact</vt:lpstr>
      <vt:lpstr>Wingdings</vt:lpstr>
      <vt:lpstr>华文黑体</vt:lpstr>
      <vt:lpstr>签名连笔字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简洁工作汇报</dc:title>
  <dc:creator>第一PPT模板网：www.1ppt.com</dc:creator>
  <cp:keywords>第一PPT模板网：www.1ppt.com</cp:keywords>
  <cp:lastModifiedBy>zhang jie</cp:lastModifiedBy>
  <cp:revision>94</cp:revision>
  <dcterms:created xsi:type="dcterms:W3CDTF">2015-10-15T23:19:12Z</dcterms:created>
  <dcterms:modified xsi:type="dcterms:W3CDTF">2018-06-07T10:10:16Z</dcterms:modified>
</cp:coreProperties>
</file>