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 Target="slides/slide1.xml"/><Relationship Id="rId19" Type="http://schemas.openxmlformats.org/officeDocument/2006/relationships/font" Target="fonts/HelveticaNeue-boldItalic.fntdata"/><Relationship Id="rId6" Type="http://schemas.openxmlformats.org/officeDocument/2006/relationships/slide" Target="slides/slide2.xml"/><Relationship Id="rId18"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Uber, RPC team, Go client libraries for open source RPC protocol, TChannel, routing and load balancing sidecar.</a:t>
            </a:r>
          </a:p>
          <a:p>
            <a:pPr lvl="0">
              <a:spcBef>
                <a:spcPts val="0"/>
              </a:spcBef>
              <a:buNone/>
            </a:pPr>
            <a:r>
              <a:rPr lang="en">
                <a:solidFill>
                  <a:schemeClr val="dk1"/>
                </a:solidFill>
              </a:rPr>
              <a:t>Maintain Go libraries and build infrastructure</a:t>
            </a:r>
          </a:p>
          <a:p>
            <a:pPr lvl="0">
              <a:spcBef>
                <a:spcPts val="0"/>
              </a:spcBef>
              <a:buNone/>
            </a:pPr>
            <a:r>
              <a:t/>
            </a:r>
            <a:endParaRPr>
              <a:solidFill>
                <a:schemeClr val="dk1"/>
              </a:solidFill>
            </a:endParaRPr>
          </a:p>
          <a:p>
            <a:pPr lvl="0" rtl="0">
              <a:spcBef>
                <a:spcPts val="0"/>
              </a:spcBef>
              <a:buNone/>
            </a:pPr>
            <a:r>
              <a:rPr lang="en">
                <a:solidFill>
                  <a:schemeClr val="dk1"/>
                </a:solidFill>
              </a:rPr>
              <a:t>Before Uber, I worked at Google, which is where I started using Go and learnt a lot about the language as well as idioms.</a:t>
            </a:r>
          </a:p>
          <a:p>
            <a:pPr lvl="0" rtl="0">
              <a:spcBef>
                <a:spcPts val="0"/>
              </a:spcBef>
              <a:buNone/>
            </a:pPr>
            <a:r>
              <a:t/>
            </a:r>
            <a:endParaRPr>
              <a:solidFill>
                <a:schemeClr val="dk1"/>
              </a:solidFill>
            </a:endParaRPr>
          </a:p>
          <a:p>
            <a:pPr lvl="0" rtl="0">
              <a:spcBef>
                <a:spcPts val="0"/>
              </a:spcBef>
              <a:buNone/>
            </a:pPr>
            <a:r>
              <a:rPr lang="en">
                <a:solidFill>
                  <a:schemeClr val="dk1"/>
                </a:solidFill>
              </a:rPr>
              <a:t>Today’s talk will focus on profiling and optimizing Go. I’m going to cover the tools at a high level, and then we’re going to go hands on with some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go-torch is a tool we wrote at Uber to generate Flame graphs from the Go pprof output.</a:t>
            </a:r>
          </a:p>
          <a:p>
            <a:pPr lvl="0" rtl="0">
              <a:spcBef>
                <a:spcPts val="0"/>
              </a:spcBef>
              <a:buClr>
                <a:schemeClr val="dk1"/>
              </a:buClr>
              <a:buSzPct val="100000"/>
              <a:buFont typeface="Arial"/>
              <a:buNone/>
            </a:pPr>
            <a:r>
              <a:rPr lang="en"/>
              <a:t>It takes advantage of the built in pprof capabilities, but renders the data differently.</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We wrote this tool since flame graphs are more familiar to Uber engineers,</a:t>
            </a:r>
          </a:p>
          <a:p>
            <a:pPr lvl="0" rtl="0">
              <a:spcBef>
                <a:spcPts val="0"/>
              </a:spcBef>
              <a:buClr>
                <a:schemeClr val="dk1"/>
              </a:buClr>
              <a:buSzPct val="100000"/>
              <a:buFont typeface="Arial"/>
              <a:buNone/>
            </a:pPr>
            <a:r>
              <a:rPr lang="en"/>
              <a:t>as we use them with Node and Python.</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In a flame graph, the Y-axis (e.g. go up and down with the cursor?) shows stack depth. The top</a:t>
            </a:r>
          </a:p>
          <a:p>
            <a:pPr lvl="0" rtl="0">
              <a:spcBef>
                <a:spcPts val="0"/>
              </a:spcBef>
              <a:buClr>
                <a:schemeClr val="dk1"/>
              </a:buClr>
              <a:buSzPct val="100000"/>
              <a:buFont typeface="Arial"/>
              <a:buNone/>
            </a:pPr>
            <a:r>
              <a:rPr lang="en"/>
              <a:t>box shows the function that was running on the CPU. Everything beneath is the list of callers.</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Unlike most graphs,the X axis does represent the passage through time, but is alphabetical.</a:t>
            </a:r>
          </a:p>
          <a:p>
            <a:pPr lvl="0" rtl="0">
              <a:spcBef>
                <a:spcPts val="0"/>
              </a:spcBef>
              <a:buClr>
                <a:schemeClr val="dk1"/>
              </a:buClr>
              <a:buSzPct val="100000"/>
              <a:buFont typeface="Arial"/>
              <a:buNone/>
            </a:pPr>
            <a:r>
              <a:rPr lang="en"/>
              <a:t>This is a big point of confusion for users dealing with flame graphs for the first time.</a:t>
            </a:r>
          </a:p>
          <a:p>
            <a:pPr lvl="0" rtl="0">
              <a:spcBef>
                <a:spcPts val="0"/>
              </a:spcBef>
              <a:buClr>
                <a:schemeClr val="dk1"/>
              </a:buClr>
              <a:buSzPct val="100000"/>
              <a:buFont typeface="Arial"/>
              <a:buNone/>
            </a:pPr>
            <a:r>
              <a:rPr lang="en"/>
              <a:t>The position of a frame on the X axis does not signify anything.</a:t>
            </a:r>
          </a:p>
          <a:p>
            <a:pPr lvl="0" rtl="0">
              <a:spcBef>
                <a:spcPts val="0"/>
              </a:spcBef>
              <a:buClr>
                <a:schemeClr val="dk1"/>
              </a:buClr>
              <a:buSzPct val="100000"/>
              <a:buFont typeface="Arial"/>
              <a:buNone/>
            </a:pPr>
            <a:r>
              <a:rPr lang="en"/>
              <a:t>The width of a single frame shows the total time spent on the CPU. These get wider when</a:t>
            </a:r>
          </a:p>
          <a:p>
            <a:pPr lvl="0" rtl="0">
              <a:spcBef>
                <a:spcPts val="0"/>
              </a:spcBef>
              <a:buClr>
                <a:schemeClr val="dk1"/>
              </a:buClr>
              <a:buSzPct val="100000"/>
              <a:buFont typeface="Arial"/>
              <a:buNone/>
            </a:pPr>
            <a:r>
              <a:rPr lang="en"/>
              <a:t>a function is called a lot, or if a function runs for a long time.</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Contrary to what you might expect, the colours do not have any meaning. They're randomly</a:t>
            </a:r>
          </a:p>
          <a:p>
            <a:pPr lvl="0" rtl="0">
              <a:spcBef>
                <a:spcPts val="0"/>
              </a:spcBef>
              <a:buClr>
                <a:schemeClr val="dk1"/>
              </a:buClr>
              <a:buSzPct val="100000"/>
              <a:buFont typeface="Arial"/>
              <a:buNone/>
            </a:pPr>
            <a:r>
              <a:rPr lang="en"/>
              <a:t>chosen to be warm colours like yellow and red, which makes the graph look like fire..</a:t>
            </a:r>
          </a:p>
          <a:p>
            <a:pPr lvl="0" rtl="0">
              <a:spcBef>
                <a:spcPts val="0"/>
              </a:spcBef>
              <a:buClr>
                <a:schemeClr val="dk1"/>
              </a:buClr>
              <a:buSzPct val="100000"/>
              <a:buFont typeface="Arial"/>
              <a:buNone/>
            </a:pPr>
            <a:r>
              <a:rPr lang="en"/>
              <a:t>hence the name FlameGraphs.</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You can learn more about flame graphs on Brendan Gregg’s page.</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go-torch generates these flame graphs from the same pprof profiles that are generated</a:t>
            </a:r>
          </a:p>
          <a:p>
            <a:pPr lvl="0" rtl="0">
              <a:spcBef>
                <a:spcPts val="0"/>
              </a:spcBef>
              <a:buClr>
                <a:schemeClr val="dk1"/>
              </a:buClr>
              <a:buSzPct val="100000"/>
              <a:buFont typeface="Arial"/>
              <a:buNone/>
            </a:pPr>
            <a:r>
              <a:rPr lang="en"/>
              <a:t>through tests or from the pprof HTTP endpoints.</a:t>
            </a:r>
          </a:p>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 Id="rId3" Type="http://schemas.openxmlformats.org/officeDocument/2006/relationships/image" Target="../media/image00.png"/><Relationship Id="rId4"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1.png"/><Relationship Id="rId5"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00.png"/><Relationship Id="rId4"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8" name="Shape 8"/>
        <p:cNvGrpSpPr/>
        <p:nvPr/>
      </p:nvGrpSpPr>
      <p:grpSpPr>
        <a:xfrm>
          <a:off x="0" y="0"/>
          <a:ext cx="0" cy="0"/>
          <a:chOff x="0" y="0"/>
          <a:chExt cx="0" cy="0"/>
        </a:xfrm>
      </p:grpSpPr>
      <p:pic>
        <p:nvPicPr>
          <p:cNvPr id="9" name="Shape 9"/>
          <p:cNvPicPr preferRelativeResize="0"/>
          <p:nvPr/>
        </p:nvPicPr>
        <p:blipFill rotWithShape="1">
          <a:blip r:embed="rId2">
            <a:alphaModFix/>
          </a:blip>
          <a:srcRect b="26459" l="0" r="0" t="0"/>
          <a:stretch/>
        </p:blipFill>
        <p:spPr>
          <a:xfrm>
            <a:off x="0" y="3"/>
            <a:ext cx="9143999" cy="4483075"/>
          </a:xfrm>
          <a:prstGeom prst="rect">
            <a:avLst/>
          </a:prstGeom>
          <a:noFill/>
          <a:ln>
            <a:noFill/>
          </a:ln>
        </p:spPr>
      </p:pic>
      <p:sp>
        <p:nvSpPr>
          <p:cNvPr id="10" name="Shape 10"/>
          <p:cNvSpPr txBox="1"/>
          <p:nvPr>
            <p:ph type="ctrTitle"/>
          </p:nvPr>
        </p:nvSpPr>
        <p:spPr>
          <a:xfrm>
            <a:off x="384900" y="2134450"/>
            <a:ext cx="7997099" cy="1159799"/>
          </a:xfrm>
          <a:prstGeom prst="rect">
            <a:avLst/>
          </a:prstGeom>
          <a:ln>
            <a:noFill/>
          </a:ln>
        </p:spPr>
        <p:txBody>
          <a:bodyPr anchorCtr="0" anchor="b" bIns="91425" lIns="91425" rIns="91425" tIns="91425"/>
          <a:lstStyle>
            <a:lvl1pPr lvl="0" rtl="0">
              <a:spcBef>
                <a:spcPts val="0"/>
              </a:spcBef>
              <a:buClr>
                <a:srgbClr val="FFFFFF"/>
              </a:buClr>
              <a:buSzPct val="100000"/>
              <a:defRPr sz="3600">
                <a:solidFill>
                  <a:srgbClr val="FFFFFF"/>
                </a:solidFill>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 name="Shape 11"/>
          <p:cNvSpPr txBox="1"/>
          <p:nvPr>
            <p:ph idx="1" type="subTitle"/>
          </p:nvPr>
        </p:nvSpPr>
        <p:spPr>
          <a:xfrm>
            <a:off x="403950" y="3185175"/>
            <a:ext cx="7997099" cy="784799"/>
          </a:xfrm>
          <a:prstGeom prst="rect">
            <a:avLst/>
          </a:prstGeom>
        </p:spPr>
        <p:txBody>
          <a:bodyPr anchorCtr="0" anchor="t" bIns="91425" lIns="91425" rIns="91425" tIns="91425"/>
          <a:lstStyle>
            <a:lvl1pPr lvl="0" rtl="0">
              <a:spcBef>
                <a:spcPts val="0"/>
              </a:spcBef>
              <a:buClr>
                <a:srgbClr val="1FBAD6"/>
              </a:buClr>
              <a:buSzPct val="100000"/>
              <a:buNone/>
              <a:defRPr sz="1200">
                <a:solidFill>
                  <a:srgbClr val="1FBAD6"/>
                </a:solidFill>
              </a:defRPr>
            </a:lvl1pPr>
            <a:lvl2pPr lvl="1" rtl="0" algn="ctr">
              <a:spcBef>
                <a:spcPts val="0"/>
              </a:spcBef>
              <a:buClr>
                <a:schemeClr val="lt1"/>
              </a:buClr>
              <a:buSzPct val="100000"/>
              <a:buNone/>
              <a:defRPr sz="3000">
                <a:solidFill>
                  <a:schemeClr val="lt1"/>
                </a:solidFill>
              </a:defRPr>
            </a:lvl2pPr>
            <a:lvl3pPr lvl="2" rtl="0" algn="ctr">
              <a:spcBef>
                <a:spcPts val="0"/>
              </a:spcBef>
              <a:buClr>
                <a:schemeClr val="lt1"/>
              </a:buClr>
              <a:buSzPct val="100000"/>
              <a:buNone/>
              <a:defRPr sz="3000">
                <a:solidFill>
                  <a:schemeClr val="lt1"/>
                </a:solidFill>
              </a:defRPr>
            </a:lvl3pPr>
            <a:lvl4pPr lvl="3" rtl="0" algn="ctr">
              <a:spcBef>
                <a:spcPts val="0"/>
              </a:spcBef>
              <a:buClr>
                <a:schemeClr val="lt1"/>
              </a:buClr>
              <a:buSzPct val="100000"/>
              <a:buNone/>
              <a:defRPr sz="3000">
                <a:solidFill>
                  <a:schemeClr val="lt1"/>
                </a:solidFill>
              </a:defRPr>
            </a:lvl4pPr>
            <a:lvl5pPr lvl="4" rtl="0" algn="ctr">
              <a:spcBef>
                <a:spcPts val="0"/>
              </a:spcBef>
              <a:buClr>
                <a:schemeClr val="lt1"/>
              </a:buClr>
              <a:buSzPct val="100000"/>
              <a:buNone/>
              <a:defRPr sz="3000">
                <a:solidFill>
                  <a:schemeClr val="lt1"/>
                </a:solidFill>
              </a:defRPr>
            </a:lvl5pPr>
            <a:lvl6pPr lvl="5" rtl="0" algn="ctr">
              <a:spcBef>
                <a:spcPts val="0"/>
              </a:spcBef>
              <a:buClr>
                <a:schemeClr val="lt1"/>
              </a:buClr>
              <a:buSzPct val="100000"/>
              <a:buNone/>
              <a:defRPr sz="3000">
                <a:solidFill>
                  <a:schemeClr val="lt1"/>
                </a:solidFill>
              </a:defRPr>
            </a:lvl6pPr>
            <a:lvl7pPr lvl="6" rtl="0" algn="ctr">
              <a:spcBef>
                <a:spcPts val="0"/>
              </a:spcBef>
              <a:buClr>
                <a:schemeClr val="lt1"/>
              </a:buClr>
              <a:buSzPct val="100000"/>
              <a:buNone/>
              <a:defRPr sz="3000">
                <a:solidFill>
                  <a:schemeClr val="lt1"/>
                </a:solidFill>
              </a:defRPr>
            </a:lvl7pPr>
            <a:lvl8pPr lvl="7" rtl="0" algn="ctr">
              <a:spcBef>
                <a:spcPts val="0"/>
              </a:spcBef>
              <a:buClr>
                <a:schemeClr val="lt1"/>
              </a:buClr>
              <a:buSzPct val="100000"/>
              <a:buNone/>
              <a:defRPr sz="3000">
                <a:solidFill>
                  <a:schemeClr val="lt1"/>
                </a:solidFill>
              </a:defRPr>
            </a:lvl8pPr>
            <a:lvl9pPr lvl="8" rtl="0" algn="ctr">
              <a:spcBef>
                <a:spcPts val="0"/>
              </a:spcBef>
              <a:buClr>
                <a:schemeClr val="lt1"/>
              </a:buClr>
              <a:buSzPct val="100000"/>
              <a:buNone/>
              <a:defRPr sz="3000">
                <a:solidFill>
                  <a:schemeClr val="lt1"/>
                </a:solidFill>
              </a:defRPr>
            </a:lvl9pPr>
          </a:lstStyle>
          <a:p/>
        </p:txBody>
      </p:sp>
      <p:pic>
        <p:nvPicPr>
          <p:cNvPr id="12" name="Shape 12"/>
          <p:cNvPicPr preferRelativeResize="0"/>
          <p:nvPr/>
        </p:nvPicPr>
        <p:blipFill>
          <a:blip r:embed="rId3">
            <a:alphaModFix/>
          </a:blip>
          <a:stretch>
            <a:fillRect/>
          </a:stretch>
        </p:blipFill>
        <p:spPr>
          <a:xfrm>
            <a:off x="860423" y="9342373"/>
            <a:ext cx="1355599" cy="192150"/>
          </a:xfrm>
          <a:prstGeom prst="rect">
            <a:avLst/>
          </a:prstGeom>
          <a:noFill/>
          <a:ln>
            <a:noFill/>
          </a:ln>
        </p:spPr>
      </p:pic>
      <p:sp>
        <p:nvSpPr>
          <p:cNvPr id="13" name="Shape 13"/>
          <p:cNvSpPr/>
          <p:nvPr/>
        </p:nvSpPr>
        <p:spPr>
          <a:xfrm>
            <a:off x="0" y="4483075"/>
            <a:ext cx="9144000" cy="660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4" name="Shape 14"/>
          <p:cNvPicPr preferRelativeResize="0"/>
          <p:nvPr/>
        </p:nvPicPr>
        <p:blipFill>
          <a:blip r:embed="rId4">
            <a:alphaModFix/>
          </a:blip>
          <a:stretch>
            <a:fillRect/>
          </a:stretch>
        </p:blipFill>
        <p:spPr>
          <a:xfrm>
            <a:off x="511500" y="4767525"/>
            <a:ext cx="767450" cy="108774"/>
          </a:xfrm>
          <a:prstGeom prst="rect">
            <a:avLst/>
          </a:prstGeom>
          <a:noFill/>
          <a:ln>
            <a:noFill/>
          </a:ln>
        </p:spPr>
      </p:pic>
      <p:pic>
        <p:nvPicPr>
          <p:cNvPr id="15" name="Shape 15"/>
          <p:cNvPicPr preferRelativeResize="0"/>
          <p:nvPr/>
        </p:nvPicPr>
        <p:blipFill>
          <a:blip r:embed="rId5">
            <a:alphaModFix/>
          </a:blip>
          <a:stretch>
            <a:fillRect/>
          </a:stretch>
        </p:blipFill>
        <p:spPr>
          <a:xfrm>
            <a:off x="6981850" y="640225"/>
            <a:ext cx="1266774" cy="1266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Three Columns">
    <p:spTree>
      <p:nvGrpSpPr>
        <p:cNvPr id="64" name="Shape 64"/>
        <p:cNvGrpSpPr/>
        <p:nvPr/>
      </p:nvGrpSpPr>
      <p:grpSpPr>
        <a:xfrm>
          <a:off x="0" y="0"/>
          <a:ext cx="0" cy="0"/>
          <a:chOff x="0" y="0"/>
          <a:chExt cx="0" cy="0"/>
        </a:xfrm>
      </p:grpSpPr>
      <p:sp>
        <p:nvSpPr>
          <p:cNvPr id="65" name="Shape 65"/>
          <p:cNvSpPr txBox="1"/>
          <p:nvPr>
            <p:ph type="title"/>
          </p:nvPr>
        </p:nvSpPr>
        <p:spPr>
          <a:xfrm>
            <a:off x="404700" y="0"/>
            <a:ext cx="8282399" cy="834899"/>
          </a:xfrm>
          <a:prstGeom prst="rect">
            <a:avLst/>
          </a:prstGeom>
        </p:spPr>
        <p:txBody>
          <a:bodyPr anchorCtr="0" anchor="b" bIns="91425" lIns="91425" rIns="91425" tIns="91425"/>
          <a:lstStyle>
            <a:lvl1pPr lvl="0" rtl="0">
              <a:spcBef>
                <a:spcPts val="0"/>
              </a:spcBef>
              <a:buFont typeface="Helvetica Neue"/>
              <a:defRPr>
                <a:latin typeface="Helvetica Neue"/>
                <a:ea typeface="Helvetica Neue"/>
                <a:cs typeface="Helvetica Neue"/>
                <a:sym typeface="Helvetica Neue"/>
              </a:defRPr>
            </a:lvl1pPr>
            <a:lvl2pPr lvl="1" rtl="0">
              <a:spcBef>
                <a:spcPts val="0"/>
              </a:spcBef>
              <a:buFont typeface="Helvetica Neue"/>
              <a:defRPr>
                <a:latin typeface="Helvetica Neue"/>
                <a:ea typeface="Helvetica Neue"/>
                <a:cs typeface="Helvetica Neue"/>
                <a:sym typeface="Helvetica Neue"/>
              </a:defRPr>
            </a:lvl2pPr>
            <a:lvl3pPr lvl="2" rtl="0">
              <a:spcBef>
                <a:spcPts val="0"/>
              </a:spcBef>
              <a:buFont typeface="Helvetica Neue"/>
              <a:defRPr>
                <a:latin typeface="Helvetica Neue"/>
                <a:ea typeface="Helvetica Neue"/>
                <a:cs typeface="Helvetica Neue"/>
                <a:sym typeface="Helvetica Neue"/>
              </a:defRPr>
            </a:lvl3pPr>
            <a:lvl4pPr lvl="3" rtl="0">
              <a:spcBef>
                <a:spcPts val="0"/>
              </a:spcBef>
              <a:buFont typeface="Helvetica Neue"/>
              <a:defRPr>
                <a:latin typeface="Helvetica Neue"/>
                <a:ea typeface="Helvetica Neue"/>
                <a:cs typeface="Helvetica Neue"/>
                <a:sym typeface="Helvetica Neue"/>
              </a:defRPr>
            </a:lvl4pPr>
            <a:lvl5pPr lvl="4" rtl="0">
              <a:spcBef>
                <a:spcPts val="0"/>
              </a:spcBef>
              <a:buFont typeface="Helvetica Neue"/>
              <a:defRPr>
                <a:latin typeface="Helvetica Neue"/>
                <a:ea typeface="Helvetica Neue"/>
                <a:cs typeface="Helvetica Neue"/>
                <a:sym typeface="Helvetica Neue"/>
              </a:defRPr>
            </a:lvl5pPr>
            <a:lvl6pPr lvl="5" rtl="0">
              <a:spcBef>
                <a:spcPts val="0"/>
              </a:spcBef>
              <a:buFont typeface="Helvetica Neue"/>
              <a:defRPr>
                <a:latin typeface="Helvetica Neue"/>
                <a:ea typeface="Helvetica Neue"/>
                <a:cs typeface="Helvetica Neue"/>
                <a:sym typeface="Helvetica Neue"/>
              </a:defRPr>
            </a:lvl6pPr>
            <a:lvl7pPr lvl="6" rtl="0">
              <a:spcBef>
                <a:spcPts val="0"/>
              </a:spcBef>
              <a:buFont typeface="Helvetica Neue"/>
              <a:defRPr>
                <a:latin typeface="Helvetica Neue"/>
                <a:ea typeface="Helvetica Neue"/>
                <a:cs typeface="Helvetica Neue"/>
                <a:sym typeface="Helvetica Neue"/>
              </a:defRPr>
            </a:lvl7pPr>
            <a:lvl8pPr lvl="7" rtl="0">
              <a:spcBef>
                <a:spcPts val="0"/>
              </a:spcBef>
              <a:buFont typeface="Helvetica Neue"/>
              <a:defRPr>
                <a:latin typeface="Helvetica Neue"/>
                <a:ea typeface="Helvetica Neue"/>
                <a:cs typeface="Helvetica Neue"/>
                <a:sym typeface="Helvetica Neue"/>
              </a:defRPr>
            </a:lvl8pPr>
            <a:lvl9pPr lvl="8" rtl="0">
              <a:spcBef>
                <a:spcPts val="0"/>
              </a:spcBef>
              <a:buFont typeface="Helvetica Neue"/>
              <a:defRPr>
                <a:latin typeface="Helvetica Neue"/>
                <a:ea typeface="Helvetica Neue"/>
                <a:cs typeface="Helvetica Neue"/>
                <a:sym typeface="Helvetica Neue"/>
              </a:defRPr>
            </a:lvl9pPr>
          </a:lstStyle>
          <a:p/>
        </p:txBody>
      </p:sp>
      <p:pic>
        <p:nvPicPr>
          <p:cNvPr id="66" name="Shape 66"/>
          <p:cNvPicPr preferRelativeResize="0"/>
          <p:nvPr/>
        </p:nvPicPr>
        <p:blipFill>
          <a:blip r:embed="rId2">
            <a:alphaModFix/>
          </a:blip>
          <a:stretch>
            <a:fillRect/>
          </a:stretch>
        </p:blipFill>
        <p:spPr>
          <a:xfrm>
            <a:off x="511500" y="4767525"/>
            <a:ext cx="767450" cy="108774"/>
          </a:xfrm>
          <a:prstGeom prst="rect">
            <a:avLst/>
          </a:prstGeom>
          <a:noFill/>
          <a:ln>
            <a:noFill/>
          </a:ln>
        </p:spPr>
      </p:pic>
      <p:sp>
        <p:nvSpPr>
          <p:cNvPr id="67" name="Shape 67"/>
          <p:cNvSpPr txBox="1"/>
          <p:nvPr>
            <p:ph idx="1" type="body"/>
          </p:nvPr>
        </p:nvSpPr>
        <p:spPr>
          <a:xfrm>
            <a:off x="424250" y="121480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68" name="Shape 68"/>
          <p:cNvSpPr txBox="1"/>
          <p:nvPr>
            <p:ph idx="2" type="body"/>
          </p:nvPr>
        </p:nvSpPr>
        <p:spPr>
          <a:xfrm>
            <a:off x="3262950" y="121480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69" name="Shape 69"/>
          <p:cNvSpPr txBox="1"/>
          <p:nvPr>
            <p:ph idx="3" type="body"/>
          </p:nvPr>
        </p:nvSpPr>
        <p:spPr>
          <a:xfrm>
            <a:off x="6121200" y="121480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70" name="Shape 70"/>
          <p:cNvSpPr txBox="1"/>
          <p:nvPr>
            <p:ph idx="4" type="title"/>
          </p:nvPr>
        </p:nvSpPr>
        <p:spPr>
          <a:xfrm>
            <a:off x="424250" y="681000"/>
            <a:ext cx="8262599" cy="480900"/>
          </a:xfrm>
          <a:prstGeom prst="rect">
            <a:avLst/>
          </a:prstGeom>
        </p:spPr>
        <p:txBody>
          <a:bodyPr anchorCtr="0" anchor="t" bIns="91425" lIns="91425" rIns="91425" tIns="91425"/>
          <a:lstStyle>
            <a:lvl1pPr lvl="0" rtl="0">
              <a:spcBef>
                <a:spcPts val="0"/>
              </a:spcBef>
              <a:buClr>
                <a:srgbClr val="B0B0B8"/>
              </a:buClr>
              <a:buSzPct val="100000"/>
              <a:defRPr sz="1400">
                <a:solidFill>
                  <a:srgbClr val="B0B0B8"/>
                </a:solidFill>
              </a:defRPr>
            </a:lvl1pPr>
            <a:lvl2pPr lvl="1" rtl="0">
              <a:spcBef>
                <a:spcPts val="0"/>
              </a:spcBef>
              <a:buClr>
                <a:srgbClr val="B0B0B8"/>
              </a:buClr>
              <a:buSzPct val="100000"/>
              <a:defRPr sz="1400">
                <a:solidFill>
                  <a:srgbClr val="B0B0B8"/>
                </a:solidFill>
              </a:defRPr>
            </a:lvl2pPr>
            <a:lvl3pPr lvl="2" rtl="0">
              <a:spcBef>
                <a:spcPts val="0"/>
              </a:spcBef>
              <a:buClr>
                <a:srgbClr val="B0B0B8"/>
              </a:buClr>
              <a:buSzPct val="100000"/>
              <a:defRPr sz="1400">
                <a:solidFill>
                  <a:srgbClr val="B0B0B8"/>
                </a:solidFill>
              </a:defRPr>
            </a:lvl3pPr>
            <a:lvl4pPr lvl="3" rtl="0">
              <a:spcBef>
                <a:spcPts val="0"/>
              </a:spcBef>
              <a:buClr>
                <a:srgbClr val="B0B0B8"/>
              </a:buClr>
              <a:buSzPct val="100000"/>
              <a:defRPr sz="1400">
                <a:solidFill>
                  <a:srgbClr val="B0B0B8"/>
                </a:solidFill>
              </a:defRPr>
            </a:lvl4pPr>
            <a:lvl5pPr lvl="4" rtl="0">
              <a:spcBef>
                <a:spcPts val="0"/>
              </a:spcBef>
              <a:buClr>
                <a:srgbClr val="B0B0B8"/>
              </a:buClr>
              <a:buSzPct val="100000"/>
              <a:defRPr sz="1400">
                <a:solidFill>
                  <a:srgbClr val="B0B0B8"/>
                </a:solidFill>
              </a:defRPr>
            </a:lvl5pPr>
            <a:lvl6pPr lvl="5" rtl="0">
              <a:spcBef>
                <a:spcPts val="0"/>
              </a:spcBef>
              <a:buClr>
                <a:srgbClr val="B0B0B8"/>
              </a:buClr>
              <a:buSzPct val="100000"/>
              <a:defRPr sz="1400">
                <a:solidFill>
                  <a:srgbClr val="B0B0B8"/>
                </a:solidFill>
              </a:defRPr>
            </a:lvl6pPr>
            <a:lvl7pPr lvl="6" rtl="0">
              <a:spcBef>
                <a:spcPts val="0"/>
              </a:spcBef>
              <a:buClr>
                <a:srgbClr val="B0B0B8"/>
              </a:buClr>
              <a:buSzPct val="100000"/>
              <a:defRPr sz="1400">
                <a:solidFill>
                  <a:srgbClr val="B0B0B8"/>
                </a:solidFill>
              </a:defRPr>
            </a:lvl7pPr>
            <a:lvl8pPr lvl="7" rtl="0">
              <a:spcBef>
                <a:spcPts val="0"/>
              </a:spcBef>
              <a:buClr>
                <a:srgbClr val="B0B0B8"/>
              </a:buClr>
              <a:buSzPct val="100000"/>
              <a:defRPr sz="1400">
                <a:solidFill>
                  <a:srgbClr val="B0B0B8"/>
                </a:solidFill>
              </a:defRPr>
            </a:lvl8pPr>
            <a:lvl9pPr lvl="8" rtl="0">
              <a:spcBef>
                <a:spcPts val="0"/>
              </a:spcBef>
              <a:buClr>
                <a:srgbClr val="B0B0B8"/>
              </a:buClr>
              <a:buSzPct val="100000"/>
              <a:defRPr sz="1400">
                <a:solidFill>
                  <a:srgbClr val="B0B0B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404700" y="0"/>
            <a:ext cx="8282399" cy="8348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id="73" name="Shape 73"/>
          <p:cNvPicPr preferRelativeResize="0"/>
          <p:nvPr/>
        </p:nvPicPr>
        <p:blipFill>
          <a:blip r:embed="rId2">
            <a:alphaModFix/>
          </a:blip>
          <a:stretch>
            <a:fillRect/>
          </a:stretch>
        </p:blipFill>
        <p:spPr>
          <a:xfrm>
            <a:off x="511500" y="4767525"/>
            <a:ext cx="767450" cy="1087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4" name="Shape 74"/>
        <p:cNvGrpSpPr/>
        <p:nvPr/>
      </p:nvGrpSpPr>
      <p:grpSpPr>
        <a:xfrm>
          <a:off x="0" y="0"/>
          <a:ext cx="0" cy="0"/>
          <a:chOff x="0" y="0"/>
          <a:chExt cx="0" cy="0"/>
        </a:xfrm>
      </p:grpSpPr>
      <p:pic>
        <p:nvPicPr>
          <p:cNvPr id="75" name="Shape 75"/>
          <p:cNvPicPr preferRelativeResize="0"/>
          <p:nvPr/>
        </p:nvPicPr>
        <p:blipFill>
          <a:blip r:embed="rId2">
            <a:alphaModFix/>
          </a:blip>
          <a:stretch>
            <a:fillRect/>
          </a:stretch>
        </p:blipFill>
        <p:spPr>
          <a:xfrm>
            <a:off x="511500" y="4767525"/>
            <a:ext cx="767450" cy="1087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Slide – Dark">
    <p:bg>
      <p:bgPr>
        <a:solidFill>
          <a:srgbClr val="09091A"/>
        </a:solidFill>
      </p:bgPr>
    </p:bg>
    <p:spTree>
      <p:nvGrpSpPr>
        <p:cNvPr id="76" name="Shape 76"/>
        <p:cNvGrpSpPr/>
        <p:nvPr/>
      </p:nvGrpSpPr>
      <p:grpSpPr>
        <a:xfrm>
          <a:off x="0" y="0"/>
          <a:ext cx="0" cy="0"/>
          <a:chOff x="0" y="0"/>
          <a:chExt cx="0" cy="0"/>
        </a:xfrm>
      </p:grpSpPr>
      <p:sp>
        <p:nvSpPr>
          <p:cNvPr id="77" name="Shape 77"/>
          <p:cNvSpPr/>
          <p:nvPr/>
        </p:nvSpPr>
        <p:spPr>
          <a:xfrm>
            <a:off x="5384975" y="4648475"/>
            <a:ext cx="3284099" cy="374399"/>
          </a:xfrm>
          <a:prstGeom prst="rect">
            <a:avLst/>
          </a:prstGeom>
          <a:solidFill>
            <a:srgbClr val="09091A"/>
          </a:solidFill>
          <a:ln>
            <a:noFill/>
          </a:ln>
        </p:spPr>
        <p:txBody>
          <a:bodyPr anchorCtr="0" anchor="ctr" bIns="91425" lIns="91425" rIns="91425" tIns="91425">
            <a:noAutofit/>
          </a:bodyPr>
          <a:lstStyle/>
          <a:p>
            <a:pPr lvl="0">
              <a:spcBef>
                <a:spcPts val="0"/>
              </a:spcBef>
              <a:buNone/>
            </a:pPr>
            <a:r>
              <a:t/>
            </a:r>
            <a:endParaRPr/>
          </a:p>
        </p:txBody>
      </p:sp>
      <p:sp>
        <p:nvSpPr>
          <p:cNvPr id="78" name="Shape 78"/>
          <p:cNvSpPr txBox="1"/>
          <p:nvPr>
            <p:ph type="ctrTitle"/>
          </p:nvPr>
        </p:nvSpPr>
        <p:spPr>
          <a:xfrm>
            <a:off x="657225" y="638175"/>
            <a:ext cx="7829400" cy="2371800"/>
          </a:xfrm>
          <a:prstGeom prst="rect">
            <a:avLst/>
          </a:prstGeom>
          <a:ln>
            <a:noFill/>
          </a:ln>
        </p:spPr>
        <p:txBody>
          <a:bodyPr anchorCtr="0" anchor="ctr" bIns="91425" lIns="91425" rIns="91425" tIns="91425"/>
          <a:lstStyle>
            <a:lvl1pPr lvl="0" rtl="0" algn="ctr">
              <a:spcBef>
                <a:spcPts val="0"/>
              </a:spcBef>
              <a:buClr>
                <a:srgbClr val="FFFFFF"/>
              </a:buClr>
              <a:defRPr>
                <a:solidFill>
                  <a:srgbClr val="FFFFFF"/>
                </a:solidFill>
              </a:defRPr>
            </a:lvl1pPr>
            <a:lvl2pPr lvl="1" rtl="0" algn="ctr">
              <a:spcBef>
                <a:spcPts val="0"/>
              </a:spcBef>
              <a:buClr>
                <a:srgbClr val="1FBAD6"/>
              </a:buClr>
              <a:buSzPct val="100000"/>
              <a:defRPr sz="2400">
                <a:solidFill>
                  <a:srgbClr val="1FBAD6"/>
                </a:solidFill>
              </a:defRPr>
            </a:lvl2pPr>
            <a:lvl3pPr lvl="2" rtl="0" algn="ctr">
              <a:spcBef>
                <a:spcPts val="0"/>
              </a:spcBef>
              <a:buClr>
                <a:srgbClr val="1FBAD6"/>
              </a:buClr>
              <a:buSzPct val="100000"/>
              <a:defRPr sz="2400">
                <a:solidFill>
                  <a:srgbClr val="1FBAD6"/>
                </a:solidFill>
              </a:defRPr>
            </a:lvl3pPr>
            <a:lvl4pPr lvl="3" rtl="0" algn="ctr">
              <a:spcBef>
                <a:spcPts val="0"/>
              </a:spcBef>
              <a:buClr>
                <a:srgbClr val="1FBAD6"/>
              </a:buClr>
              <a:buSzPct val="100000"/>
              <a:defRPr sz="2400">
                <a:solidFill>
                  <a:srgbClr val="1FBAD6"/>
                </a:solidFill>
              </a:defRPr>
            </a:lvl4pPr>
            <a:lvl5pPr lvl="4" rtl="0" algn="ctr">
              <a:spcBef>
                <a:spcPts val="0"/>
              </a:spcBef>
              <a:buClr>
                <a:srgbClr val="1FBAD6"/>
              </a:buClr>
              <a:buSzPct val="100000"/>
              <a:defRPr sz="2400">
                <a:solidFill>
                  <a:srgbClr val="1FBAD6"/>
                </a:solidFill>
              </a:defRPr>
            </a:lvl5pPr>
            <a:lvl6pPr lvl="5" rtl="0" algn="ctr">
              <a:spcBef>
                <a:spcPts val="0"/>
              </a:spcBef>
              <a:buClr>
                <a:srgbClr val="1FBAD6"/>
              </a:buClr>
              <a:buSzPct val="100000"/>
              <a:defRPr sz="2400">
                <a:solidFill>
                  <a:srgbClr val="1FBAD6"/>
                </a:solidFill>
              </a:defRPr>
            </a:lvl6pPr>
            <a:lvl7pPr lvl="6" rtl="0" algn="ctr">
              <a:spcBef>
                <a:spcPts val="0"/>
              </a:spcBef>
              <a:buClr>
                <a:srgbClr val="1FBAD6"/>
              </a:buClr>
              <a:buSzPct val="100000"/>
              <a:defRPr sz="2400">
                <a:solidFill>
                  <a:srgbClr val="1FBAD6"/>
                </a:solidFill>
              </a:defRPr>
            </a:lvl7pPr>
            <a:lvl8pPr lvl="7" rtl="0" algn="ctr">
              <a:spcBef>
                <a:spcPts val="0"/>
              </a:spcBef>
              <a:buClr>
                <a:srgbClr val="1FBAD6"/>
              </a:buClr>
              <a:buSzPct val="100000"/>
              <a:defRPr sz="2400">
                <a:solidFill>
                  <a:srgbClr val="1FBAD6"/>
                </a:solidFill>
              </a:defRPr>
            </a:lvl8pPr>
            <a:lvl9pPr lvl="8" rtl="0" algn="ctr">
              <a:spcBef>
                <a:spcPts val="0"/>
              </a:spcBef>
              <a:buClr>
                <a:srgbClr val="1FBAD6"/>
              </a:buClr>
              <a:buSzPct val="100000"/>
              <a:defRPr sz="2400">
                <a:solidFill>
                  <a:srgbClr val="1FBAD6"/>
                </a:solidFill>
              </a:defRPr>
            </a:lvl9pPr>
          </a:lstStyle>
          <a:p/>
        </p:txBody>
      </p:sp>
      <p:sp>
        <p:nvSpPr>
          <p:cNvPr id="79" name="Shape 79"/>
          <p:cNvSpPr txBox="1"/>
          <p:nvPr>
            <p:ph idx="2" type="title"/>
          </p:nvPr>
        </p:nvSpPr>
        <p:spPr>
          <a:xfrm>
            <a:off x="657225" y="3557550"/>
            <a:ext cx="7829400" cy="480900"/>
          </a:xfrm>
          <a:prstGeom prst="rect">
            <a:avLst/>
          </a:prstGeom>
        </p:spPr>
        <p:txBody>
          <a:bodyPr anchorCtr="0" anchor="t" bIns="91425" lIns="91425" rIns="91425" tIns="91425"/>
          <a:lstStyle>
            <a:lvl1pPr lvl="0" rtl="0" algn="ctr">
              <a:spcBef>
                <a:spcPts val="0"/>
              </a:spcBef>
              <a:buClr>
                <a:srgbClr val="1FBAD6"/>
              </a:buClr>
              <a:buSzPct val="100000"/>
              <a:defRPr sz="1400">
                <a:solidFill>
                  <a:srgbClr val="1FBAD6"/>
                </a:solidFill>
              </a:defRPr>
            </a:lvl1pPr>
            <a:lvl2pPr lvl="1" rtl="0">
              <a:spcBef>
                <a:spcPts val="0"/>
              </a:spcBef>
              <a:buClr>
                <a:schemeClr val="lt1"/>
              </a:buClr>
              <a:buSzPct val="100000"/>
              <a:defRPr sz="1400">
                <a:solidFill>
                  <a:schemeClr val="lt1"/>
                </a:solidFill>
              </a:defRPr>
            </a:lvl2pPr>
            <a:lvl3pPr lvl="2" rtl="0">
              <a:spcBef>
                <a:spcPts val="0"/>
              </a:spcBef>
              <a:buClr>
                <a:schemeClr val="lt1"/>
              </a:buClr>
              <a:buSzPct val="100000"/>
              <a:defRPr sz="1400">
                <a:solidFill>
                  <a:schemeClr val="lt1"/>
                </a:solidFill>
              </a:defRPr>
            </a:lvl3pPr>
            <a:lvl4pPr lvl="3" rtl="0">
              <a:spcBef>
                <a:spcPts val="0"/>
              </a:spcBef>
              <a:buClr>
                <a:schemeClr val="lt1"/>
              </a:buClr>
              <a:buSzPct val="100000"/>
              <a:defRPr sz="1400">
                <a:solidFill>
                  <a:schemeClr val="lt1"/>
                </a:solidFill>
              </a:defRPr>
            </a:lvl4pPr>
            <a:lvl5pPr lvl="4" rtl="0">
              <a:spcBef>
                <a:spcPts val="0"/>
              </a:spcBef>
              <a:buClr>
                <a:schemeClr val="lt1"/>
              </a:buClr>
              <a:buSzPct val="100000"/>
              <a:defRPr sz="1400">
                <a:solidFill>
                  <a:schemeClr val="lt1"/>
                </a:solidFill>
              </a:defRPr>
            </a:lvl5pPr>
            <a:lvl6pPr lvl="5" rtl="0">
              <a:spcBef>
                <a:spcPts val="0"/>
              </a:spcBef>
              <a:buClr>
                <a:schemeClr val="lt1"/>
              </a:buClr>
              <a:buSzPct val="100000"/>
              <a:defRPr sz="1400">
                <a:solidFill>
                  <a:schemeClr val="lt1"/>
                </a:solidFill>
              </a:defRPr>
            </a:lvl6pPr>
            <a:lvl7pPr lvl="6" rtl="0">
              <a:spcBef>
                <a:spcPts val="0"/>
              </a:spcBef>
              <a:buClr>
                <a:schemeClr val="lt1"/>
              </a:buClr>
              <a:buSzPct val="100000"/>
              <a:defRPr sz="1400">
                <a:solidFill>
                  <a:schemeClr val="lt1"/>
                </a:solidFill>
              </a:defRPr>
            </a:lvl7pPr>
            <a:lvl8pPr lvl="7" rtl="0">
              <a:spcBef>
                <a:spcPts val="0"/>
              </a:spcBef>
              <a:buClr>
                <a:schemeClr val="lt1"/>
              </a:buClr>
              <a:buSzPct val="100000"/>
              <a:defRPr sz="1400">
                <a:solidFill>
                  <a:schemeClr val="lt1"/>
                </a:solidFill>
              </a:defRPr>
            </a:lvl8pPr>
            <a:lvl9pPr lvl="8" rtl="0">
              <a:spcBef>
                <a:spcPts val="0"/>
              </a:spcBef>
              <a:buClr>
                <a:schemeClr val="lt1"/>
              </a:buClr>
              <a:buSzPct val="100000"/>
              <a:defRPr sz="1400">
                <a:solidFill>
                  <a:schemeClr val="lt1"/>
                </a:solidFill>
              </a:defRPr>
            </a:lvl9pPr>
          </a:lstStyle>
          <a:p/>
        </p:txBody>
      </p:sp>
      <p:sp>
        <p:nvSpPr>
          <p:cNvPr id="80" name="Shape 80"/>
          <p:cNvSpPr txBox="1"/>
          <p:nvPr>
            <p:ph idx="3" type="title"/>
          </p:nvPr>
        </p:nvSpPr>
        <p:spPr>
          <a:xfrm>
            <a:off x="657225" y="3852825"/>
            <a:ext cx="7829400" cy="480900"/>
          </a:xfrm>
          <a:prstGeom prst="rect">
            <a:avLst/>
          </a:prstGeom>
        </p:spPr>
        <p:txBody>
          <a:bodyPr anchorCtr="0" anchor="t" bIns="91425" lIns="91425" rIns="91425" tIns="91425"/>
          <a:lstStyle>
            <a:lvl1pPr lvl="0" rtl="0" algn="ctr">
              <a:spcBef>
                <a:spcPts val="0"/>
              </a:spcBef>
              <a:buClr>
                <a:srgbClr val="B0B0B8"/>
              </a:buClr>
              <a:buSzPct val="100000"/>
              <a:defRPr sz="1200">
                <a:solidFill>
                  <a:srgbClr val="B0B0B8"/>
                </a:solidFill>
              </a:defRPr>
            </a:lvl1pPr>
            <a:lvl2pPr lvl="1" rtl="0" algn="ctr">
              <a:spcBef>
                <a:spcPts val="0"/>
              </a:spcBef>
              <a:buClr>
                <a:srgbClr val="B0B0B8"/>
              </a:buClr>
              <a:buSzPct val="100000"/>
              <a:defRPr sz="1400">
                <a:solidFill>
                  <a:srgbClr val="B0B0B8"/>
                </a:solidFill>
              </a:defRPr>
            </a:lvl2pPr>
            <a:lvl3pPr lvl="2" rtl="0" algn="ctr">
              <a:spcBef>
                <a:spcPts val="0"/>
              </a:spcBef>
              <a:buClr>
                <a:srgbClr val="B0B0B8"/>
              </a:buClr>
              <a:buSzPct val="100000"/>
              <a:defRPr sz="1400">
                <a:solidFill>
                  <a:srgbClr val="B0B0B8"/>
                </a:solidFill>
              </a:defRPr>
            </a:lvl3pPr>
            <a:lvl4pPr lvl="3" rtl="0" algn="ctr">
              <a:spcBef>
                <a:spcPts val="0"/>
              </a:spcBef>
              <a:buClr>
                <a:srgbClr val="B0B0B8"/>
              </a:buClr>
              <a:buSzPct val="100000"/>
              <a:defRPr sz="1400">
                <a:solidFill>
                  <a:srgbClr val="B0B0B8"/>
                </a:solidFill>
              </a:defRPr>
            </a:lvl4pPr>
            <a:lvl5pPr lvl="4" rtl="0" algn="ctr">
              <a:spcBef>
                <a:spcPts val="0"/>
              </a:spcBef>
              <a:buClr>
                <a:srgbClr val="B0B0B8"/>
              </a:buClr>
              <a:buSzPct val="100000"/>
              <a:defRPr sz="1400">
                <a:solidFill>
                  <a:srgbClr val="B0B0B8"/>
                </a:solidFill>
              </a:defRPr>
            </a:lvl5pPr>
            <a:lvl6pPr lvl="5" rtl="0" algn="ctr">
              <a:spcBef>
                <a:spcPts val="0"/>
              </a:spcBef>
              <a:buClr>
                <a:srgbClr val="B0B0B8"/>
              </a:buClr>
              <a:buSzPct val="100000"/>
              <a:defRPr sz="1400">
                <a:solidFill>
                  <a:srgbClr val="B0B0B8"/>
                </a:solidFill>
              </a:defRPr>
            </a:lvl6pPr>
            <a:lvl7pPr lvl="6" rtl="0" algn="ctr">
              <a:spcBef>
                <a:spcPts val="0"/>
              </a:spcBef>
              <a:buClr>
                <a:srgbClr val="B0B0B8"/>
              </a:buClr>
              <a:buSzPct val="100000"/>
              <a:defRPr sz="1400">
                <a:solidFill>
                  <a:srgbClr val="B0B0B8"/>
                </a:solidFill>
              </a:defRPr>
            </a:lvl7pPr>
            <a:lvl8pPr lvl="7" rtl="0" algn="ctr">
              <a:spcBef>
                <a:spcPts val="0"/>
              </a:spcBef>
              <a:buClr>
                <a:srgbClr val="B0B0B8"/>
              </a:buClr>
              <a:buSzPct val="100000"/>
              <a:defRPr sz="1400">
                <a:solidFill>
                  <a:srgbClr val="B0B0B8"/>
                </a:solidFill>
              </a:defRPr>
            </a:lvl8pPr>
            <a:lvl9pPr lvl="8" rtl="0" algn="ctr">
              <a:spcBef>
                <a:spcPts val="0"/>
              </a:spcBef>
              <a:buClr>
                <a:srgbClr val="B0B0B8"/>
              </a:buClr>
              <a:buSzPct val="100000"/>
              <a:defRPr sz="1400">
                <a:solidFill>
                  <a:srgbClr val="B0B0B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Sign Off – Dark">
    <p:bg>
      <p:bgPr>
        <a:solidFill>
          <a:srgbClr val="09091A"/>
        </a:solidFill>
      </p:bgPr>
    </p:bg>
    <p:spTree>
      <p:nvGrpSpPr>
        <p:cNvPr id="81" name="Shape 81"/>
        <p:cNvGrpSpPr/>
        <p:nvPr/>
      </p:nvGrpSpPr>
      <p:grpSpPr>
        <a:xfrm>
          <a:off x="0" y="0"/>
          <a:ext cx="0" cy="0"/>
          <a:chOff x="0" y="0"/>
          <a:chExt cx="0" cy="0"/>
        </a:xfrm>
      </p:grpSpPr>
      <p:sp>
        <p:nvSpPr>
          <p:cNvPr id="82" name="Shape 82"/>
          <p:cNvSpPr/>
          <p:nvPr/>
        </p:nvSpPr>
        <p:spPr>
          <a:xfrm>
            <a:off x="5384975" y="4648475"/>
            <a:ext cx="3284099" cy="374399"/>
          </a:xfrm>
          <a:prstGeom prst="rect">
            <a:avLst/>
          </a:prstGeom>
          <a:solidFill>
            <a:srgbClr val="09091A"/>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ctrTitle"/>
          </p:nvPr>
        </p:nvSpPr>
        <p:spPr>
          <a:xfrm>
            <a:off x="657225" y="638175"/>
            <a:ext cx="7829400" cy="2371800"/>
          </a:xfrm>
          <a:prstGeom prst="rect">
            <a:avLst/>
          </a:prstGeom>
          <a:ln>
            <a:noFill/>
          </a:ln>
        </p:spPr>
        <p:txBody>
          <a:bodyPr anchorCtr="0" anchor="ctr" bIns="91425" lIns="91425" rIns="91425" tIns="91425"/>
          <a:lstStyle>
            <a:lvl1pPr lvl="0" rtl="0" algn="ctr">
              <a:spcBef>
                <a:spcPts val="0"/>
              </a:spcBef>
              <a:buClr>
                <a:srgbClr val="1FBAD6"/>
              </a:buClr>
              <a:buSzPct val="100000"/>
              <a:defRPr sz="3600">
                <a:solidFill>
                  <a:srgbClr val="1FBAD6"/>
                </a:solidFill>
              </a:defRPr>
            </a:lvl1pPr>
            <a:lvl2pPr lvl="1" rtl="0" algn="ctr">
              <a:spcBef>
                <a:spcPts val="0"/>
              </a:spcBef>
              <a:buClr>
                <a:srgbClr val="1FBAD6"/>
              </a:buClr>
              <a:defRPr>
                <a:solidFill>
                  <a:srgbClr val="1FBAD6"/>
                </a:solidFill>
              </a:defRPr>
            </a:lvl2pPr>
            <a:lvl3pPr lvl="2" rtl="0" algn="ctr">
              <a:spcBef>
                <a:spcPts val="0"/>
              </a:spcBef>
              <a:buClr>
                <a:srgbClr val="1FBAD6"/>
              </a:buClr>
              <a:defRPr>
                <a:solidFill>
                  <a:srgbClr val="1FBAD6"/>
                </a:solidFill>
              </a:defRPr>
            </a:lvl3pPr>
            <a:lvl4pPr lvl="3" rtl="0" algn="ctr">
              <a:spcBef>
                <a:spcPts val="0"/>
              </a:spcBef>
              <a:buClr>
                <a:srgbClr val="1FBAD6"/>
              </a:buClr>
              <a:defRPr>
                <a:solidFill>
                  <a:srgbClr val="1FBAD6"/>
                </a:solidFill>
              </a:defRPr>
            </a:lvl4pPr>
            <a:lvl5pPr lvl="4" rtl="0" algn="ctr">
              <a:spcBef>
                <a:spcPts val="0"/>
              </a:spcBef>
              <a:buClr>
                <a:srgbClr val="1FBAD6"/>
              </a:buClr>
              <a:defRPr>
                <a:solidFill>
                  <a:srgbClr val="1FBAD6"/>
                </a:solidFill>
              </a:defRPr>
            </a:lvl5pPr>
            <a:lvl6pPr lvl="5" rtl="0" algn="ctr">
              <a:spcBef>
                <a:spcPts val="0"/>
              </a:spcBef>
              <a:buClr>
                <a:srgbClr val="1FBAD6"/>
              </a:buClr>
              <a:defRPr>
                <a:solidFill>
                  <a:srgbClr val="1FBAD6"/>
                </a:solidFill>
              </a:defRPr>
            </a:lvl6pPr>
            <a:lvl7pPr lvl="6" rtl="0" algn="ctr">
              <a:spcBef>
                <a:spcPts val="0"/>
              </a:spcBef>
              <a:buClr>
                <a:srgbClr val="1FBAD6"/>
              </a:buClr>
              <a:defRPr>
                <a:solidFill>
                  <a:srgbClr val="1FBAD6"/>
                </a:solidFill>
              </a:defRPr>
            </a:lvl7pPr>
            <a:lvl8pPr lvl="7" rtl="0" algn="ctr">
              <a:spcBef>
                <a:spcPts val="0"/>
              </a:spcBef>
              <a:buClr>
                <a:srgbClr val="1FBAD6"/>
              </a:buClr>
              <a:defRPr>
                <a:solidFill>
                  <a:srgbClr val="1FBAD6"/>
                </a:solidFill>
              </a:defRPr>
            </a:lvl8pPr>
            <a:lvl9pPr lvl="8" rtl="0" algn="ctr">
              <a:spcBef>
                <a:spcPts val="0"/>
              </a:spcBef>
              <a:buClr>
                <a:srgbClr val="1FBAD6"/>
              </a:buClr>
              <a:defRPr>
                <a:solidFill>
                  <a:srgbClr val="1FBAD6"/>
                </a:solidFill>
              </a:defRPr>
            </a:lvl9pPr>
          </a:lstStyle>
          <a:p/>
        </p:txBody>
      </p:sp>
      <p:sp>
        <p:nvSpPr>
          <p:cNvPr id="84" name="Shape 84"/>
          <p:cNvSpPr txBox="1"/>
          <p:nvPr>
            <p:ph idx="2" type="title"/>
          </p:nvPr>
        </p:nvSpPr>
        <p:spPr>
          <a:xfrm>
            <a:off x="657225" y="3557550"/>
            <a:ext cx="7829400" cy="480900"/>
          </a:xfrm>
          <a:prstGeom prst="rect">
            <a:avLst/>
          </a:prstGeom>
        </p:spPr>
        <p:txBody>
          <a:bodyPr anchorCtr="0" anchor="t" bIns="91425" lIns="91425" rIns="91425" tIns="91425"/>
          <a:lstStyle>
            <a:lvl1pPr lvl="0" rtl="0" algn="ctr">
              <a:spcBef>
                <a:spcPts val="0"/>
              </a:spcBef>
              <a:buClr>
                <a:schemeClr val="lt1"/>
              </a:buClr>
              <a:buSzPct val="100000"/>
              <a:defRPr sz="1400">
                <a:solidFill>
                  <a:schemeClr val="lt1"/>
                </a:solidFill>
              </a:defRPr>
            </a:lvl1pPr>
            <a:lvl2pPr lvl="1" rtl="0">
              <a:spcBef>
                <a:spcPts val="0"/>
              </a:spcBef>
              <a:buClr>
                <a:schemeClr val="lt1"/>
              </a:buClr>
              <a:buSzPct val="100000"/>
              <a:defRPr sz="1400">
                <a:solidFill>
                  <a:schemeClr val="lt1"/>
                </a:solidFill>
              </a:defRPr>
            </a:lvl2pPr>
            <a:lvl3pPr lvl="2" rtl="0">
              <a:spcBef>
                <a:spcPts val="0"/>
              </a:spcBef>
              <a:buClr>
                <a:schemeClr val="lt1"/>
              </a:buClr>
              <a:buSzPct val="100000"/>
              <a:defRPr sz="1400">
                <a:solidFill>
                  <a:schemeClr val="lt1"/>
                </a:solidFill>
              </a:defRPr>
            </a:lvl3pPr>
            <a:lvl4pPr lvl="3" rtl="0">
              <a:spcBef>
                <a:spcPts val="0"/>
              </a:spcBef>
              <a:buClr>
                <a:schemeClr val="lt1"/>
              </a:buClr>
              <a:buSzPct val="100000"/>
              <a:defRPr sz="1400">
                <a:solidFill>
                  <a:schemeClr val="lt1"/>
                </a:solidFill>
              </a:defRPr>
            </a:lvl4pPr>
            <a:lvl5pPr lvl="4" rtl="0">
              <a:spcBef>
                <a:spcPts val="0"/>
              </a:spcBef>
              <a:buClr>
                <a:schemeClr val="lt1"/>
              </a:buClr>
              <a:buSzPct val="100000"/>
              <a:defRPr sz="1400">
                <a:solidFill>
                  <a:schemeClr val="lt1"/>
                </a:solidFill>
              </a:defRPr>
            </a:lvl5pPr>
            <a:lvl6pPr lvl="5" rtl="0">
              <a:spcBef>
                <a:spcPts val="0"/>
              </a:spcBef>
              <a:buClr>
                <a:schemeClr val="lt1"/>
              </a:buClr>
              <a:buSzPct val="100000"/>
              <a:defRPr sz="1400">
                <a:solidFill>
                  <a:schemeClr val="lt1"/>
                </a:solidFill>
              </a:defRPr>
            </a:lvl6pPr>
            <a:lvl7pPr lvl="6" rtl="0">
              <a:spcBef>
                <a:spcPts val="0"/>
              </a:spcBef>
              <a:buClr>
                <a:schemeClr val="lt1"/>
              </a:buClr>
              <a:buSzPct val="100000"/>
              <a:defRPr sz="1400">
                <a:solidFill>
                  <a:schemeClr val="lt1"/>
                </a:solidFill>
              </a:defRPr>
            </a:lvl7pPr>
            <a:lvl8pPr lvl="7" rtl="0">
              <a:spcBef>
                <a:spcPts val="0"/>
              </a:spcBef>
              <a:buClr>
                <a:schemeClr val="lt1"/>
              </a:buClr>
              <a:buSzPct val="100000"/>
              <a:defRPr sz="1400">
                <a:solidFill>
                  <a:schemeClr val="lt1"/>
                </a:solidFill>
              </a:defRPr>
            </a:lvl8pPr>
            <a:lvl9pPr lvl="8" rtl="0">
              <a:spcBef>
                <a:spcPts val="0"/>
              </a:spcBef>
              <a:buClr>
                <a:schemeClr val="lt1"/>
              </a:buClr>
              <a:buSzPct val="100000"/>
              <a:defRPr sz="1400">
                <a:solidFill>
                  <a:schemeClr val="lt1"/>
                </a:solidFill>
              </a:defRPr>
            </a:lvl9pPr>
          </a:lstStyle>
          <a:p/>
        </p:txBody>
      </p:sp>
      <p:sp>
        <p:nvSpPr>
          <p:cNvPr id="85" name="Shape 85"/>
          <p:cNvSpPr txBox="1"/>
          <p:nvPr>
            <p:ph idx="3" type="title"/>
          </p:nvPr>
        </p:nvSpPr>
        <p:spPr>
          <a:xfrm>
            <a:off x="657225" y="3852825"/>
            <a:ext cx="7829400" cy="480900"/>
          </a:xfrm>
          <a:prstGeom prst="rect">
            <a:avLst/>
          </a:prstGeom>
        </p:spPr>
        <p:txBody>
          <a:bodyPr anchorCtr="0" anchor="t" bIns="91425" lIns="91425" rIns="91425" tIns="91425"/>
          <a:lstStyle>
            <a:lvl1pPr lvl="0" rtl="0" algn="ctr">
              <a:spcBef>
                <a:spcPts val="0"/>
              </a:spcBef>
              <a:buClr>
                <a:srgbClr val="B0B0B8"/>
              </a:buClr>
              <a:buSzPct val="100000"/>
              <a:defRPr sz="1200">
                <a:solidFill>
                  <a:srgbClr val="B0B0B8"/>
                </a:solidFill>
              </a:defRPr>
            </a:lvl1pPr>
            <a:lvl2pPr lvl="1" rtl="0" algn="ctr">
              <a:spcBef>
                <a:spcPts val="0"/>
              </a:spcBef>
              <a:buClr>
                <a:srgbClr val="B0B0B8"/>
              </a:buClr>
              <a:buSzPct val="100000"/>
              <a:defRPr sz="1400">
                <a:solidFill>
                  <a:srgbClr val="B0B0B8"/>
                </a:solidFill>
              </a:defRPr>
            </a:lvl2pPr>
            <a:lvl3pPr lvl="2" rtl="0" algn="ctr">
              <a:spcBef>
                <a:spcPts val="0"/>
              </a:spcBef>
              <a:buClr>
                <a:srgbClr val="B0B0B8"/>
              </a:buClr>
              <a:buSzPct val="100000"/>
              <a:defRPr sz="1400">
                <a:solidFill>
                  <a:srgbClr val="B0B0B8"/>
                </a:solidFill>
              </a:defRPr>
            </a:lvl3pPr>
            <a:lvl4pPr lvl="3" rtl="0" algn="ctr">
              <a:spcBef>
                <a:spcPts val="0"/>
              </a:spcBef>
              <a:buClr>
                <a:srgbClr val="B0B0B8"/>
              </a:buClr>
              <a:buSzPct val="100000"/>
              <a:defRPr sz="1400">
                <a:solidFill>
                  <a:srgbClr val="B0B0B8"/>
                </a:solidFill>
              </a:defRPr>
            </a:lvl4pPr>
            <a:lvl5pPr lvl="4" rtl="0" algn="ctr">
              <a:spcBef>
                <a:spcPts val="0"/>
              </a:spcBef>
              <a:buClr>
                <a:srgbClr val="B0B0B8"/>
              </a:buClr>
              <a:buSzPct val="100000"/>
              <a:defRPr sz="1400">
                <a:solidFill>
                  <a:srgbClr val="B0B0B8"/>
                </a:solidFill>
              </a:defRPr>
            </a:lvl5pPr>
            <a:lvl6pPr lvl="5" rtl="0" algn="ctr">
              <a:spcBef>
                <a:spcPts val="0"/>
              </a:spcBef>
              <a:buClr>
                <a:srgbClr val="B0B0B8"/>
              </a:buClr>
              <a:buSzPct val="100000"/>
              <a:defRPr sz="1400">
                <a:solidFill>
                  <a:srgbClr val="B0B0B8"/>
                </a:solidFill>
              </a:defRPr>
            </a:lvl6pPr>
            <a:lvl7pPr lvl="6" rtl="0" algn="ctr">
              <a:spcBef>
                <a:spcPts val="0"/>
              </a:spcBef>
              <a:buClr>
                <a:srgbClr val="B0B0B8"/>
              </a:buClr>
              <a:buSzPct val="100000"/>
              <a:defRPr sz="1400">
                <a:solidFill>
                  <a:srgbClr val="B0B0B8"/>
                </a:solidFill>
              </a:defRPr>
            </a:lvl7pPr>
            <a:lvl8pPr lvl="7" rtl="0" algn="ctr">
              <a:spcBef>
                <a:spcPts val="0"/>
              </a:spcBef>
              <a:buClr>
                <a:srgbClr val="B0B0B8"/>
              </a:buClr>
              <a:buSzPct val="100000"/>
              <a:defRPr sz="1400">
                <a:solidFill>
                  <a:srgbClr val="B0B0B8"/>
                </a:solidFill>
              </a:defRPr>
            </a:lvl8pPr>
            <a:lvl9pPr lvl="8" rtl="0" algn="ctr">
              <a:spcBef>
                <a:spcPts val="0"/>
              </a:spcBef>
              <a:buClr>
                <a:srgbClr val="B0B0B8"/>
              </a:buClr>
              <a:buSzPct val="100000"/>
              <a:defRPr sz="1400">
                <a:solidFill>
                  <a:srgbClr val="B0B0B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with Subtitle – Dark">
    <p:bg>
      <p:bgPr>
        <a:solidFill>
          <a:srgbClr val="09091A"/>
        </a:solidFill>
      </p:bgPr>
    </p:bg>
    <p:spTree>
      <p:nvGrpSpPr>
        <p:cNvPr id="86" name="Shape 86"/>
        <p:cNvGrpSpPr/>
        <p:nvPr/>
      </p:nvGrpSpPr>
      <p:grpSpPr>
        <a:xfrm>
          <a:off x="0" y="0"/>
          <a:ext cx="0" cy="0"/>
          <a:chOff x="0" y="0"/>
          <a:chExt cx="0" cy="0"/>
        </a:xfrm>
      </p:grpSpPr>
      <p:sp>
        <p:nvSpPr>
          <p:cNvPr id="87" name="Shape 87"/>
          <p:cNvSpPr/>
          <p:nvPr/>
        </p:nvSpPr>
        <p:spPr>
          <a:xfrm>
            <a:off x="5384975" y="4648475"/>
            <a:ext cx="3284099" cy="374399"/>
          </a:xfrm>
          <a:prstGeom prst="rect">
            <a:avLst/>
          </a:prstGeom>
          <a:solidFill>
            <a:srgbClr val="09091A"/>
          </a:solidFill>
          <a:ln>
            <a:noFill/>
          </a:ln>
        </p:spPr>
        <p:txBody>
          <a:bodyPr anchorCtr="0" anchor="ctr" bIns="91425" lIns="91425" rIns="91425" tIns="91425">
            <a:noAutofit/>
          </a:bodyPr>
          <a:lstStyle/>
          <a:p>
            <a:pPr lvl="0">
              <a:spcBef>
                <a:spcPts val="0"/>
              </a:spcBef>
              <a:buNone/>
            </a:pPr>
            <a:r>
              <a:t/>
            </a:r>
            <a:endParaRPr/>
          </a:p>
        </p:txBody>
      </p:sp>
      <p:sp>
        <p:nvSpPr>
          <p:cNvPr id="88" name="Shape 88"/>
          <p:cNvSpPr txBox="1"/>
          <p:nvPr>
            <p:ph type="ctrTitle"/>
          </p:nvPr>
        </p:nvSpPr>
        <p:spPr>
          <a:xfrm>
            <a:off x="657225" y="257175"/>
            <a:ext cx="7829400" cy="2371800"/>
          </a:xfrm>
          <a:prstGeom prst="rect">
            <a:avLst/>
          </a:prstGeom>
          <a:ln>
            <a:noFill/>
          </a:ln>
        </p:spPr>
        <p:txBody>
          <a:bodyPr anchorCtr="0" anchor="b" bIns="91425" lIns="91425" rIns="91425" tIns="91425"/>
          <a:lstStyle>
            <a:lvl1pPr lvl="0" rtl="0" algn="ctr">
              <a:spcBef>
                <a:spcPts val="0"/>
              </a:spcBef>
              <a:buClr>
                <a:srgbClr val="1FBAD6"/>
              </a:buClr>
              <a:buSzPct val="100000"/>
              <a:defRPr sz="3600">
                <a:solidFill>
                  <a:srgbClr val="1FBAD6"/>
                </a:solidFill>
              </a:defRPr>
            </a:lvl1pPr>
            <a:lvl2pPr lvl="1" rtl="0" algn="ctr">
              <a:spcBef>
                <a:spcPts val="0"/>
              </a:spcBef>
              <a:buClr>
                <a:srgbClr val="1FBAD6"/>
              </a:buClr>
              <a:defRPr>
                <a:solidFill>
                  <a:srgbClr val="1FBAD6"/>
                </a:solidFill>
              </a:defRPr>
            </a:lvl2pPr>
            <a:lvl3pPr lvl="2" rtl="0" algn="ctr">
              <a:spcBef>
                <a:spcPts val="0"/>
              </a:spcBef>
              <a:buClr>
                <a:srgbClr val="1FBAD6"/>
              </a:buClr>
              <a:defRPr>
                <a:solidFill>
                  <a:srgbClr val="1FBAD6"/>
                </a:solidFill>
              </a:defRPr>
            </a:lvl3pPr>
            <a:lvl4pPr lvl="3" rtl="0" algn="ctr">
              <a:spcBef>
                <a:spcPts val="0"/>
              </a:spcBef>
              <a:buClr>
                <a:srgbClr val="1FBAD6"/>
              </a:buClr>
              <a:defRPr>
                <a:solidFill>
                  <a:srgbClr val="1FBAD6"/>
                </a:solidFill>
              </a:defRPr>
            </a:lvl4pPr>
            <a:lvl5pPr lvl="4" rtl="0" algn="ctr">
              <a:spcBef>
                <a:spcPts val="0"/>
              </a:spcBef>
              <a:buClr>
                <a:srgbClr val="1FBAD6"/>
              </a:buClr>
              <a:defRPr>
                <a:solidFill>
                  <a:srgbClr val="1FBAD6"/>
                </a:solidFill>
              </a:defRPr>
            </a:lvl5pPr>
            <a:lvl6pPr lvl="5" rtl="0" algn="ctr">
              <a:spcBef>
                <a:spcPts val="0"/>
              </a:spcBef>
              <a:buClr>
                <a:srgbClr val="1FBAD6"/>
              </a:buClr>
              <a:defRPr>
                <a:solidFill>
                  <a:srgbClr val="1FBAD6"/>
                </a:solidFill>
              </a:defRPr>
            </a:lvl6pPr>
            <a:lvl7pPr lvl="6" rtl="0" algn="ctr">
              <a:spcBef>
                <a:spcPts val="0"/>
              </a:spcBef>
              <a:buClr>
                <a:srgbClr val="1FBAD6"/>
              </a:buClr>
              <a:defRPr>
                <a:solidFill>
                  <a:srgbClr val="1FBAD6"/>
                </a:solidFill>
              </a:defRPr>
            </a:lvl7pPr>
            <a:lvl8pPr lvl="7" rtl="0" algn="ctr">
              <a:spcBef>
                <a:spcPts val="0"/>
              </a:spcBef>
              <a:buClr>
                <a:srgbClr val="1FBAD6"/>
              </a:buClr>
              <a:defRPr>
                <a:solidFill>
                  <a:srgbClr val="1FBAD6"/>
                </a:solidFill>
              </a:defRPr>
            </a:lvl8pPr>
            <a:lvl9pPr lvl="8" rtl="0" algn="ctr">
              <a:spcBef>
                <a:spcPts val="0"/>
              </a:spcBef>
              <a:buClr>
                <a:srgbClr val="1FBAD6"/>
              </a:buClr>
              <a:defRPr>
                <a:solidFill>
                  <a:srgbClr val="1FBAD6"/>
                </a:solidFill>
              </a:defRPr>
            </a:lvl9pPr>
          </a:lstStyle>
          <a:p/>
        </p:txBody>
      </p:sp>
      <p:sp>
        <p:nvSpPr>
          <p:cNvPr id="89" name="Shape 89"/>
          <p:cNvSpPr txBox="1"/>
          <p:nvPr>
            <p:ph idx="2" type="title"/>
          </p:nvPr>
        </p:nvSpPr>
        <p:spPr>
          <a:xfrm>
            <a:off x="657225" y="2566950"/>
            <a:ext cx="7829400" cy="850199"/>
          </a:xfrm>
          <a:prstGeom prst="rect">
            <a:avLst/>
          </a:prstGeom>
        </p:spPr>
        <p:txBody>
          <a:bodyPr anchorCtr="0" anchor="t" bIns="91425" lIns="91425" rIns="91425" tIns="91425"/>
          <a:lstStyle>
            <a:lvl1pPr lvl="0" rtl="0" algn="ctr">
              <a:lnSpc>
                <a:spcPct val="120000"/>
              </a:lnSpc>
              <a:spcBef>
                <a:spcPts val="0"/>
              </a:spcBef>
              <a:buClr>
                <a:srgbClr val="B0B0B8"/>
              </a:buClr>
              <a:buSzPct val="100000"/>
              <a:defRPr sz="1400">
                <a:solidFill>
                  <a:srgbClr val="B0B0B8"/>
                </a:solidFill>
              </a:defRPr>
            </a:lvl1pPr>
            <a:lvl2pPr lvl="1" rtl="0">
              <a:lnSpc>
                <a:spcPct val="120000"/>
              </a:lnSpc>
              <a:spcBef>
                <a:spcPts val="0"/>
              </a:spcBef>
              <a:buClr>
                <a:srgbClr val="B0B0B8"/>
              </a:buClr>
              <a:buSzPct val="100000"/>
              <a:defRPr sz="1400">
                <a:solidFill>
                  <a:srgbClr val="B0B0B8"/>
                </a:solidFill>
              </a:defRPr>
            </a:lvl2pPr>
            <a:lvl3pPr lvl="2" rtl="0">
              <a:lnSpc>
                <a:spcPct val="120000"/>
              </a:lnSpc>
              <a:spcBef>
                <a:spcPts val="0"/>
              </a:spcBef>
              <a:buClr>
                <a:srgbClr val="B0B0B8"/>
              </a:buClr>
              <a:buSzPct val="100000"/>
              <a:defRPr sz="1400">
                <a:solidFill>
                  <a:srgbClr val="B0B0B8"/>
                </a:solidFill>
              </a:defRPr>
            </a:lvl3pPr>
            <a:lvl4pPr lvl="3" rtl="0">
              <a:lnSpc>
                <a:spcPct val="120000"/>
              </a:lnSpc>
              <a:spcBef>
                <a:spcPts val="0"/>
              </a:spcBef>
              <a:buClr>
                <a:srgbClr val="B0B0B8"/>
              </a:buClr>
              <a:buSzPct val="100000"/>
              <a:defRPr sz="1400">
                <a:solidFill>
                  <a:srgbClr val="B0B0B8"/>
                </a:solidFill>
              </a:defRPr>
            </a:lvl4pPr>
            <a:lvl5pPr lvl="4" rtl="0">
              <a:lnSpc>
                <a:spcPct val="120000"/>
              </a:lnSpc>
              <a:spcBef>
                <a:spcPts val="0"/>
              </a:spcBef>
              <a:buClr>
                <a:srgbClr val="B0B0B8"/>
              </a:buClr>
              <a:buSzPct val="100000"/>
              <a:defRPr sz="1400">
                <a:solidFill>
                  <a:srgbClr val="B0B0B8"/>
                </a:solidFill>
              </a:defRPr>
            </a:lvl5pPr>
            <a:lvl6pPr lvl="5" rtl="0">
              <a:lnSpc>
                <a:spcPct val="120000"/>
              </a:lnSpc>
              <a:spcBef>
                <a:spcPts val="0"/>
              </a:spcBef>
              <a:buClr>
                <a:srgbClr val="B0B0B8"/>
              </a:buClr>
              <a:buSzPct val="100000"/>
              <a:defRPr sz="1400">
                <a:solidFill>
                  <a:srgbClr val="B0B0B8"/>
                </a:solidFill>
              </a:defRPr>
            </a:lvl6pPr>
            <a:lvl7pPr lvl="6" rtl="0">
              <a:lnSpc>
                <a:spcPct val="120000"/>
              </a:lnSpc>
              <a:spcBef>
                <a:spcPts val="0"/>
              </a:spcBef>
              <a:buClr>
                <a:srgbClr val="B0B0B8"/>
              </a:buClr>
              <a:buSzPct val="100000"/>
              <a:defRPr sz="1400">
                <a:solidFill>
                  <a:srgbClr val="B0B0B8"/>
                </a:solidFill>
              </a:defRPr>
            </a:lvl7pPr>
            <a:lvl8pPr lvl="7" rtl="0">
              <a:lnSpc>
                <a:spcPct val="120000"/>
              </a:lnSpc>
              <a:spcBef>
                <a:spcPts val="0"/>
              </a:spcBef>
              <a:buClr>
                <a:srgbClr val="B0B0B8"/>
              </a:buClr>
              <a:buSzPct val="100000"/>
              <a:defRPr sz="1400">
                <a:solidFill>
                  <a:srgbClr val="B0B0B8"/>
                </a:solidFill>
              </a:defRPr>
            </a:lvl8pPr>
            <a:lvl9pPr lvl="8" rtl="0">
              <a:lnSpc>
                <a:spcPct val="120000"/>
              </a:lnSpc>
              <a:spcBef>
                <a:spcPts val="0"/>
              </a:spcBef>
              <a:buClr>
                <a:srgbClr val="B0B0B8"/>
              </a:buClr>
              <a:buSzPct val="100000"/>
              <a:defRPr sz="1400">
                <a:solidFill>
                  <a:srgbClr val="B0B0B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2">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37518" l="15248" r="43637" t="6272"/>
          <a:stretch/>
        </p:blipFill>
        <p:spPr>
          <a:xfrm>
            <a:off x="0" y="0"/>
            <a:ext cx="9144003" cy="5143500"/>
          </a:xfrm>
          <a:prstGeom prst="rect">
            <a:avLst/>
          </a:prstGeom>
          <a:noFill/>
          <a:ln>
            <a:noFill/>
          </a:ln>
        </p:spPr>
      </p:pic>
      <p:sp>
        <p:nvSpPr>
          <p:cNvPr id="18" name="Shape 18"/>
          <p:cNvSpPr txBox="1"/>
          <p:nvPr>
            <p:ph type="ctrTitle"/>
          </p:nvPr>
        </p:nvSpPr>
        <p:spPr>
          <a:xfrm>
            <a:off x="384900" y="2134450"/>
            <a:ext cx="7997099" cy="1159799"/>
          </a:xfrm>
          <a:prstGeom prst="rect">
            <a:avLst/>
          </a:prstGeom>
          <a:ln>
            <a:noFill/>
          </a:ln>
        </p:spPr>
        <p:txBody>
          <a:bodyPr anchorCtr="0" anchor="b" bIns="91425" lIns="91425" rIns="91425" tIns="91425"/>
          <a:lstStyle>
            <a:lvl1pPr lvl="0" rtl="0">
              <a:spcBef>
                <a:spcPts val="0"/>
              </a:spcBef>
              <a:buClr>
                <a:srgbClr val="FFFFFF"/>
              </a:buClr>
              <a:buSzPct val="100000"/>
              <a:defRPr sz="3600">
                <a:solidFill>
                  <a:srgbClr val="FFFFFF"/>
                </a:solidFill>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9" name="Shape 19"/>
          <p:cNvSpPr txBox="1"/>
          <p:nvPr>
            <p:ph idx="1" type="subTitle"/>
          </p:nvPr>
        </p:nvSpPr>
        <p:spPr>
          <a:xfrm>
            <a:off x="403950" y="3185175"/>
            <a:ext cx="7997099" cy="784799"/>
          </a:xfrm>
          <a:prstGeom prst="rect">
            <a:avLst/>
          </a:prstGeom>
        </p:spPr>
        <p:txBody>
          <a:bodyPr anchorCtr="0" anchor="t" bIns="91425" lIns="91425" rIns="91425" tIns="91425"/>
          <a:lstStyle>
            <a:lvl1pPr lvl="0" rtl="0">
              <a:spcBef>
                <a:spcPts val="0"/>
              </a:spcBef>
              <a:buClr>
                <a:srgbClr val="1FBAD6"/>
              </a:buClr>
              <a:buSzPct val="100000"/>
              <a:buNone/>
              <a:defRPr sz="1200">
                <a:solidFill>
                  <a:srgbClr val="1FBAD6"/>
                </a:solidFill>
              </a:defRPr>
            </a:lvl1pPr>
            <a:lvl2pPr lvl="1" rtl="0" algn="ctr">
              <a:spcBef>
                <a:spcPts val="0"/>
              </a:spcBef>
              <a:buClr>
                <a:schemeClr val="lt1"/>
              </a:buClr>
              <a:buSzPct val="100000"/>
              <a:buNone/>
              <a:defRPr sz="3000">
                <a:solidFill>
                  <a:schemeClr val="lt1"/>
                </a:solidFill>
              </a:defRPr>
            </a:lvl2pPr>
            <a:lvl3pPr lvl="2" rtl="0" algn="ctr">
              <a:spcBef>
                <a:spcPts val="0"/>
              </a:spcBef>
              <a:buClr>
                <a:schemeClr val="lt1"/>
              </a:buClr>
              <a:buSzPct val="100000"/>
              <a:buNone/>
              <a:defRPr sz="3000">
                <a:solidFill>
                  <a:schemeClr val="lt1"/>
                </a:solidFill>
              </a:defRPr>
            </a:lvl3pPr>
            <a:lvl4pPr lvl="3" rtl="0" algn="ctr">
              <a:spcBef>
                <a:spcPts val="0"/>
              </a:spcBef>
              <a:buClr>
                <a:schemeClr val="lt1"/>
              </a:buClr>
              <a:buSzPct val="100000"/>
              <a:buNone/>
              <a:defRPr sz="3000">
                <a:solidFill>
                  <a:schemeClr val="lt1"/>
                </a:solidFill>
              </a:defRPr>
            </a:lvl4pPr>
            <a:lvl5pPr lvl="4" rtl="0" algn="ctr">
              <a:spcBef>
                <a:spcPts val="0"/>
              </a:spcBef>
              <a:buClr>
                <a:schemeClr val="lt1"/>
              </a:buClr>
              <a:buSzPct val="100000"/>
              <a:buNone/>
              <a:defRPr sz="3000">
                <a:solidFill>
                  <a:schemeClr val="lt1"/>
                </a:solidFill>
              </a:defRPr>
            </a:lvl5pPr>
            <a:lvl6pPr lvl="5" rtl="0" algn="ctr">
              <a:spcBef>
                <a:spcPts val="0"/>
              </a:spcBef>
              <a:buClr>
                <a:schemeClr val="lt1"/>
              </a:buClr>
              <a:buSzPct val="100000"/>
              <a:buNone/>
              <a:defRPr sz="3000">
                <a:solidFill>
                  <a:schemeClr val="lt1"/>
                </a:solidFill>
              </a:defRPr>
            </a:lvl6pPr>
            <a:lvl7pPr lvl="6" rtl="0" algn="ctr">
              <a:spcBef>
                <a:spcPts val="0"/>
              </a:spcBef>
              <a:buClr>
                <a:schemeClr val="lt1"/>
              </a:buClr>
              <a:buSzPct val="100000"/>
              <a:buNone/>
              <a:defRPr sz="3000">
                <a:solidFill>
                  <a:schemeClr val="lt1"/>
                </a:solidFill>
              </a:defRPr>
            </a:lvl7pPr>
            <a:lvl8pPr lvl="7" rtl="0" algn="ctr">
              <a:spcBef>
                <a:spcPts val="0"/>
              </a:spcBef>
              <a:buClr>
                <a:schemeClr val="lt1"/>
              </a:buClr>
              <a:buSzPct val="100000"/>
              <a:buNone/>
              <a:defRPr sz="3000">
                <a:solidFill>
                  <a:schemeClr val="lt1"/>
                </a:solidFill>
              </a:defRPr>
            </a:lvl8pPr>
            <a:lvl9pPr lvl="8" rtl="0" algn="ctr">
              <a:spcBef>
                <a:spcPts val="0"/>
              </a:spcBef>
              <a:buClr>
                <a:schemeClr val="lt1"/>
              </a:buClr>
              <a:buSzPct val="100000"/>
              <a:buNone/>
              <a:defRPr sz="3000">
                <a:solidFill>
                  <a:schemeClr val="lt1"/>
                </a:solidFill>
              </a:defRPr>
            </a:lvl9pPr>
          </a:lstStyle>
          <a:p/>
        </p:txBody>
      </p:sp>
      <p:pic>
        <p:nvPicPr>
          <p:cNvPr id="20" name="Shape 20"/>
          <p:cNvPicPr preferRelativeResize="0"/>
          <p:nvPr/>
        </p:nvPicPr>
        <p:blipFill>
          <a:blip r:embed="rId3">
            <a:alphaModFix/>
          </a:blip>
          <a:stretch>
            <a:fillRect/>
          </a:stretch>
        </p:blipFill>
        <p:spPr>
          <a:xfrm>
            <a:off x="860423" y="9342373"/>
            <a:ext cx="1355599" cy="192150"/>
          </a:xfrm>
          <a:prstGeom prst="rect">
            <a:avLst/>
          </a:prstGeom>
          <a:noFill/>
          <a:ln>
            <a:noFill/>
          </a:ln>
        </p:spPr>
      </p:pic>
      <p:sp>
        <p:nvSpPr>
          <p:cNvPr id="21" name="Shape 21"/>
          <p:cNvSpPr/>
          <p:nvPr/>
        </p:nvSpPr>
        <p:spPr>
          <a:xfrm>
            <a:off x="0" y="4483075"/>
            <a:ext cx="9144000" cy="660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22" name="Shape 22"/>
          <p:cNvPicPr preferRelativeResize="0"/>
          <p:nvPr/>
        </p:nvPicPr>
        <p:blipFill>
          <a:blip r:embed="rId4">
            <a:alphaModFix/>
          </a:blip>
          <a:stretch>
            <a:fillRect/>
          </a:stretch>
        </p:blipFill>
        <p:spPr>
          <a:xfrm>
            <a:off x="511500" y="4767525"/>
            <a:ext cx="767450" cy="1087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3">
    <p:spTree>
      <p:nvGrpSpPr>
        <p:cNvPr id="23" name="Shape 23"/>
        <p:cNvGrpSpPr/>
        <p:nvPr/>
      </p:nvGrpSpPr>
      <p:grpSpPr>
        <a:xfrm>
          <a:off x="0" y="0"/>
          <a:ext cx="0" cy="0"/>
          <a:chOff x="0" y="0"/>
          <a:chExt cx="0" cy="0"/>
        </a:xfrm>
      </p:grpSpPr>
      <p:pic>
        <p:nvPicPr>
          <p:cNvPr id="24" name="Shape 24"/>
          <p:cNvPicPr preferRelativeResize="0"/>
          <p:nvPr/>
        </p:nvPicPr>
        <p:blipFill>
          <a:blip r:embed="rId2">
            <a:alphaModFix/>
          </a:blip>
          <a:stretch>
            <a:fillRect/>
          </a:stretch>
        </p:blipFill>
        <p:spPr>
          <a:xfrm>
            <a:off x="860423" y="9342373"/>
            <a:ext cx="1355599" cy="192150"/>
          </a:xfrm>
          <a:prstGeom prst="rect">
            <a:avLst/>
          </a:prstGeom>
          <a:noFill/>
          <a:ln>
            <a:noFill/>
          </a:ln>
        </p:spPr>
      </p:pic>
      <p:pic>
        <p:nvPicPr>
          <p:cNvPr id="25" name="Shape 25"/>
          <p:cNvPicPr preferRelativeResize="0"/>
          <p:nvPr/>
        </p:nvPicPr>
        <p:blipFill rotWithShape="1">
          <a:blip r:embed="rId3">
            <a:alphaModFix/>
          </a:blip>
          <a:srcRect b="-3600" l="0" r="0" t="19077"/>
          <a:stretch/>
        </p:blipFill>
        <p:spPr>
          <a:xfrm>
            <a:off x="0" y="0"/>
            <a:ext cx="9144002" cy="5143498"/>
          </a:xfrm>
          <a:prstGeom prst="rect">
            <a:avLst/>
          </a:prstGeom>
          <a:noFill/>
          <a:ln>
            <a:noFill/>
          </a:ln>
        </p:spPr>
      </p:pic>
      <p:sp>
        <p:nvSpPr>
          <p:cNvPr id="26" name="Shape 26"/>
          <p:cNvSpPr/>
          <p:nvPr/>
        </p:nvSpPr>
        <p:spPr>
          <a:xfrm>
            <a:off x="0" y="3668475"/>
            <a:ext cx="9144000" cy="1475099"/>
          </a:xfrm>
          <a:prstGeom prst="rect">
            <a:avLst/>
          </a:prstGeom>
          <a:solidFill>
            <a:srgbClr val="09091A"/>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ctrTitle"/>
          </p:nvPr>
        </p:nvSpPr>
        <p:spPr>
          <a:xfrm>
            <a:off x="384900" y="3770150"/>
            <a:ext cx="7997099" cy="716400"/>
          </a:xfrm>
          <a:prstGeom prst="rect">
            <a:avLst/>
          </a:prstGeom>
          <a:ln>
            <a:noFill/>
          </a:ln>
        </p:spPr>
        <p:txBody>
          <a:bodyPr anchorCtr="0" anchor="b" bIns="91425" lIns="91425" rIns="91425" tIns="91425"/>
          <a:lstStyle>
            <a:lvl1pPr lvl="0" rtl="0">
              <a:spcBef>
                <a:spcPts val="0"/>
              </a:spcBef>
              <a:buClr>
                <a:srgbClr val="D9D9D9"/>
              </a:buClr>
              <a:buSzPct val="100000"/>
              <a:defRPr sz="3000">
                <a:solidFill>
                  <a:srgbClr val="D9D9D9"/>
                </a:solidFill>
              </a:defRPr>
            </a:lvl1pPr>
            <a:lvl2pPr lvl="1" rtl="0" algn="ctr">
              <a:spcBef>
                <a:spcPts val="0"/>
              </a:spcBef>
              <a:buClr>
                <a:srgbClr val="D9D9D9"/>
              </a:buClr>
              <a:buSzPct val="100000"/>
              <a:defRPr sz="4800">
                <a:solidFill>
                  <a:srgbClr val="D9D9D9"/>
                </a:solidFill>
              </a:defRPr>
            </a:lvl2pPr>
            <a:lvl3pPr lvl="2" rtl="0" algn="ctr">
              <a:spcBef>
                <a:spcPts val="0"/>
              </a:spcBef>
              <a:buClr>
                <a:srgbClr val="D9D9D9"/>
              </a:buClr>
              <a:buSzPct val="100000"/>
              <a:defRPr sz="4800">
                <a:solidFill>
                  <a:srgbClr val="D9D9D9"/>
                </a:solidFill>
              </a:defRPr>
            </a:lvl3pPr>
            <a:lvl4pPr lvl="3" rtl="0" algn="ctr">
              <a:spcBef>
                <a:spcPts val="0"/>
              </a:spcBef>
              <a:buClr>
                <a:srgbClr val="D9D9D9"/>
              </a:buClr>
              <a:buSzPct val="100000"/>
              <a:defRPr sz="4800">
                <a:solidFill>
                  <a:srgbClr val="D9D9D9"/>
                </a:solidFill>
              </a:defRPr>
            </a:lvl4pPr>
            <a:lvl5pPr lvl="4" rtl="0" algn="ctr">
              <a:spcBef>
                <a:spcPts val="0"/>
              </a:spcBef>
              <a:buClr>
                <a:srgbClr val="D9D9D9"/>
              </a:buClr>
              <a:buSzPct val="100000"/>
              <a:defRPr sz="4800">
                <a:solidFill>
                  <a:srgbClr val="D9D9D9"/>
                </a:solidFill>
              </a:defRPr>
            </a:lvl5pPr>
            <a:lvl6pPr lvl="5" rtl="0" algn="ctr">
              <a:spcBef>
                <a:spcPts val="0"/>
              </a:spcBef>
              <a:buClr>
                <a:srgbClr val="D9D9D9"/>
              </a:buClr>
              <a:buSzPct val="100000"/>
              <a:defRPr sz="4800">
                <a:solidFill>
                  <a:srgbClr val="D9D9D9"/>
                </a:solidFill>
              </a:defRPr>
            </a:lvl6pPr>
            <a:lvl7pPr lvl="6" rtl="0" algn="ctr">
              <a:spcBef>
                <a:spcPts val="0"/>
              </a:spcBef>
              <a:buClr>
                <a:srgbClr val="D9D9D9"/>
              </a:buClr>
              <a:buSzPct val="100000"/>
              <a:defRPr sz="4800">
                <a:solidFill>
                  <a:srgbClr val="D9D9D9"/>
                </a:solidFill>
              </a:defRPr>
            </a:lvl7pPr>
            <a:lvl8pPr lvl="7" rtl="0" algn="ctr">
              <a:spcBef>
                <a:spcPts val="0"/>
              </a:spcBef>
              <a:buClr>
                <a:srgbClr val="D9D9D9"/>
              </a:buClr>
              <a:buSzPct val="100000"/>
              <a:defRPr sz="4800">
                <a:solidFill>
                  <a:srgbClr val="D9D9D9"/>
                </a:solidFill>
              </a:defRPr>
            </a:lvl8pPr>
            <a:lvl9pPr lvl="8" rtl="0" algn="ctr">
              <a:spcBef>
                <a:spcPts val="0"/>
              </a:spcBef>
              <a:buClr>
                <a:srgbClr val="D9D9D9"/>
              </a:buClr>
              <a:buSzPct val="100000"/>
              <a:defRPr sz="4800">
                <a:solidFill>
                  <a:srgbClr val="D9D9D9"/>
                </a:solidFill>
              </a:defRPr>
            </a:lvl9pPr>
          </a:lstStyle>
          <a:p/>
        </p:txBody>
      </p:sp>
      <p:sp>
        <p:nvSpPr>
          <p:cNvPr id="28" name="Shape 28"/>
          <p:cNvSpPr txBox="1"/>
          <p:nvPr>
            <p:ph idx="1" type="subTitle"/>
          </p:nvPr>
        </p:nvSpPr>
        <p:spPr>
          <a:xfrm>
            <a:off x="384950" y="4361375"/>
            <a:ext cx="7997099" cy="392699"/>
          </a:xfrm>
          <a:prstGeom prst="rect">
            <a:avLst/>
          </a:prstGeom>
        </p:spPr>
        <p:txBody>
          <a:bodyPr anchorCtr="0" anchor="t" bIns="91425" lIns="91425" rIns="91425" tIns="91425"/>
          <a:lstStyle>
            <a:lvl1pPr lvl="0" rtl="0">
              <a:spcBef>
                <a:spcPts val="0"/>
              </a:spcBef>
              <a:buClr>
                <a:srgbClr val="1FBAD6"/>
              </a:buClr>
              <a:buSzPct val="100000"/>
              <a:buNone/>
              <a:defRPr sz="1200">
                <a:solidFill>
                  <a:srgbClr val="1FBAD6"/>
                </a:solidFill>
              </a:defRPr>
            </a:lvl1pPr>
            <a:lvl2pPr lvl="1" rtl="0" algn="ctr">
              <a:spcBef>
                <a:spcPts val="0"/>
              </a:spcBef>
              <a:buClr>
                <a:schemeClr val="lt1"/>
              </a:buClr>
              <a:buSzPct val="100000"/>
              <a:buNone/>
              <a:defRPr sz="1200">
                <a:solidFill>
                  <a:schemeClr val="lt1"/>
                </a:solidFill>
              </a:defRPr>
            </a:lvl2pPr>
            <a:lvl3pPr lvl="2" rtl="0" algn="ctr">
              <a:spcBef>
                <a:spcPts val="0"/>
              </a:spcBef>
              <a:buClr>
                <a:schemeClr val="lt1"/>
              </a:buClr>
              <a:buSzPct val="100000"/>
              <a:buNone/>
              <a:defRPr sz="1200">
                <a:solidFill>
                  <a:schemeClr val="lt1"/>
                </a:solidFill>
              </a:defRPr>
            </a:lvl3pPr>
            <a:lvl4pPr lvl="3" rtl="0" algn="ctr">
              <a:spcBef>
                <a:spcPts val="0"/>
              </a:spcBef>
              <a:buClr>
                <a:schemeClr val="lt1"/>
              </a:buClr>
              <a:buSzPct val="100000"/>
              <a:buNone/>
              <a:defRPr sz="1200">
                <a:solidFill>
                  <a:schemeClr val="lt1"/>
                </a:solidFill>
              </a:defRPr>
            </a:lvl4pPr>
            <a:lvl5pPr lvl="4" rtl="0" algn="ctr">
              <a:spcBef>
                <a:spcPts val="0"/>
              </a:spcBef>
              <a:buClr>
                <a:schemeClr val="lt1"/>
              </a:buClr>
              <a:buSzPct val="100000"/>
              <a:buNone/>
              <a:defRPr sz="1200">
                <a:solidFill>
                  <a:schemeClr val="lt1"/>
                </a:solidFill>
              </a:defRPr>
            </a:lvl5pPr>
            <a:lvl6pPr lvl="5" rtl="0" algn="ctr">
              <a:spcBef>
                <a:spcPts val="0"/>
              </a:spcBef>
              <a:buClr>
                <a:schemeClr val="lt1"/>
              </a:buClr>
              <a:buSzPct val="100000"/>
              <a:buNone/>
              <a:defRPr sz="1200">
                <a:solidFill>
                  <a:schemeClr val="lt1"/>
                </a:solidFill>
              </a:defRPr>
            </a:lvl6pPr>
            <a:lvl7pPr lvl="6" rtl="0" algn="ctr">
              <a:spcBef>
                <a:spcPts val="0"/>
              </a:spcBef>
              <a:buClr>
                <a:schemeClr val="lt1"/>
              </a:buClr>
              <a:buSzPct val="100000"/>
              <a:buNone/>
              <a:defRPr sz="1200">
                <a:solidFill>
                  <a:schemeClr val="lt1"/>
                </a:solidFill>
              </a:defRPr>
            </a:lvl7pPr>
            <a:lvl8pPr lvl="7" rtl="0" algn="ctr">
              <a:spcBef>
                <a:spcPts val="0"/>
              </a:spcBef>
              <a:buClr>
                <a:schemeClr val="lt1"/>
              </a:buClr>
              <a:buSzPct val="100000"/>
              <a:buNone/>
              <a:defRPr sz="1200">
                <a:solidFill>
                  <a:schemeClr val="lt1"/>
                </a:solidFill>
              </a:defRPr>
            </a:lvl8pPr>
            <a:lvl9pPr lvl="8" rtl="0" algn="ctr">
              <a:spcBef>
                <a:spcPts val="0"/>
              </a:spcBef>
              <a:buClr>
                <a:schemeClr val="lt1"/>
              </a:buClr>
              <a:buSzPct val="100000"/>
              <a:buNone/>
              <a:defRPr sz="1200">
                <a:solidFill>
                  <a:schemeClr val="lt1"/>
                </a:solidFill>
              </a:defRPr>
            </a:lvl9pPr>
          </a:lstStyle>
          <a:p/>
        </p:txBody>
      </p:sp>
      <p:pic>
        <p:nvPicPr>
          <p:cNvPr id="29" name="Shape 29"/>
          <p:cNvPicPr preferRelativeResize="0"/>
          <p:nvPr/>
        </p:nvPicPr>
        <p:blipFill>
          <a:blip r:embed="rId4">
            <a:alphaModFix/>
          </a:blip>
          <a:stretch>
            <a:fillRect/>
          </a:stretch>
        </p:blipFill>
        <p:spPr>
          <a:xfrm>
            <a:off x="7871725" y="4767525"/>
            <a:ext cx="767450" cy="108774"/>
          </a:xfrm>
          <a:prstGeom prst="rect">
            <a:avLst/>
          </a:prstGeom>
          <a:noFill/>
          <a:ln>
            <a:noFill/>
          </a:ln>
        </p:spPr>
      </p:pic>
      <p:pic>
        <p:nvPicPr>
          <p:cNvPr id="30" name="Shape 30"/>
          <p:cNvPicPr preferRelativeResize="0"/>
          <p:nvPr/>
        </p:nvPicPr>
        <p:blipFill>
          <a:blip r:embed="rId5">
            <a:alphaModFix/>
          </a:blip>
          <a:stretch>
            <a:fillRect/>
          </a:stretch>
        </p:blipFill>
        <p:spPr>
          <a:xfrm>
            <a:off x="7871725" y="4767520"/>
            <a:ext cx="767450" cy="1087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4">
    <p:spTree>
      <p:nvGrpSpPr>
        <p:cNvPr id="3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b="15953" l="0" r="0" t="7087"/>
          <a:stretch/>
        </p:blipFill>
        <p:spPr>
          <a:xfrm>
            <a:off x="0" y="0"/>
            <a:ext cx="9144002" cy="4483073"/>
          </a:xfrm>
          <a:prstGeom prst="rect">
            <a:avLst/>
          </a:prstGeom>
          <a:noFill/>
          <a:ln>
            <a:noFill/>
          </a:ln>
        </p:spPr>
      </p:pic>
      <p:sp>
        <p:nvSpPr>
          <p:cNvPr id="33" name="Shape 33"/>
          <p:cNvSpPr txBox="1"/>
          <p:nvPr>
            <p:ph type="ctrTitle"/>
          </p:nvPr>
        </p:nvSpPr>
        <p:spPr>
          <a:xfrm>
            <a:off x="384900" y="2134450"/>
            <a:ext cx="7997099" cy="1159799"/>
          </a:xfrm>
          <a:prstGeom prst="rect">
            <a:avLst/>
          </a:prstGeom>
          <a:ln>
            <a:noFill/>
          </a:ln>
        </p:spPr>
        <p:txBody>
          <a:bodyPr anchorCtr="0" anchor="b" bIns="91425" lIns="91425" rIns="91425" tIns="91425"/>
          <a:lstStyle>
            <a:lvl1pPr lvl="0" rtl="0">
              <a:spcBef>
                <a:spcPts val="0"/>
              </a:spcBef>
              <a:buClr>
                <a:srgbClr val="FFFFFF"/>
              </a:buClr>
              <a:buSzPct val="100000"/>
              <a:defRPr sz="3600">
                <a:solidFill>
                  <a:srgbClr val="FFFFFF"/>
                </a:solidFill>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id="34" name="Shape 34"/>
          <p:cNvPicPr preferRelativeResize="0"/>
          <p:nvPr/>
        </p:nvPicPr>
        <p:blipFill>
          <a:blip r:embed="rId3">
            <a:alphaModFix/>
          </a:blip>
          <a:stretch>
            <a:fillRect/>
          </a:stretch>
        </p:blipFill>
        <p:spPr>
          <a:xfrm>
            <a:off x="860423" y="9342373"/>
            <a:ext cx="1355599" cy="192150"/>
          </a:xfrm>
          <a:prstGeom prst="rect">
            <a:avLst/>
          </a:prstGeom>
          <a:noFill/>
          <a:ln>
            <a:noFill/>
          </a:ln>
        </p:spPr>
      </p:pic>
      <p:sp>
        <p:nvSpPr>
          <p:cNvPr id="35" name="Shape 35"/>
          <p:cNvSpPr/>
          <p:nvPr/>
        </p:nvSpPr>
        <p:spPr>
          <a:xfrm>
            <a:off x="0" y="4483075"/>
            <a:ext cx="9144000" cy="660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36" name="Shape 36"/>
          <p:cNvPicPr preferRelativeResize="0"/>
          <p:nvPr/>
        </p:nvPicPr>
        <p:blipFill>
          <a:blip r:embed="rId4">
            <a:alphaModFix/>
          </a:blip>
          <a:stretch>
            <a:fillRect/>
          </a:stretch>
        </p:blipFill>
        <p:spPr>
          <a:xfrm>
            <a:off x="511500" y="4767525"/>
            <a:ext cx="767450" cy="108774"/>
          </a:xfrm>
          <a:prstGeom prst="rect">
            <a:avLst/>
          </a:prstGeom>
          <a:noFill/>
          <a:ln>
            <a:noFill/>
          </a:ln>
        </p:spPr>
      </p:pic>
      <p:sp>
        <p:nvSpPr>
          <p:cNvPr id="37" name="Shape 37"/>
          <p:cNvSpPr txBox="1"/>
          <p:nvPr>
            <p:ph idx="1" type="subTitle"/>
          </p:nvPr>
        </p:nvSpPr>
        <p:spPr>
          <a:xfrm>
            <a:off x="403950" y="3185175"/>
            <a:ext cx="7997099" cy="784799"/>
          </a:xfrm>
          <a:prstGeom prst="rect">
            <a:avLst/>
          </a:prstGeom>
        </p:spPr>
        <p:txBody>
          <a:bodyPr anchorCtr="0" anchor="t" bIns="91425" lIns="91425" rIns="91425" tIns="91425"/>
          <a:lstStyle>
            <a:lvl1pPr lvl="0" rtl="0">
              <a:spcBef>
                <a:spcPts val="0"/>
              </a:spcBef>
              <a:buClr>
                <a:srgbClr val="FFFFFF"/>
              </a:buClr>
              <a:buSzPct val="100000"/>
              <a:buNone/>
              <a:defRPr sz="1200">
                <a:solidFill>
                  <a:srgbClr val="FFFFFF"/>
                </a:solidFill>
              </a:defRPr>
            </a:lvl1pPr>
            <a:lvl2pPr lvl="1" rtl="0" algn="ctr">
              <a:spcBef>
                <a:spcPts val="0"/>
              </a:spcBef>
              <a:buClr>
                <a:srgbClr val="D9D9D9"/>
              </a:buClr>
              <a:buSzPct val="100000"/>
              <a:buNone/>
              <a:defRPr sz="3000">
                <a:solidFill>
                  <a:srgbClr val="D9D9D9"/>
                </a:solidFill>
              </a:defRPr>
            </a:lvl2pPr>
            <a:lvl3pPr lvl="2" rtl="0" algn="ctr">
              <a:spcBef>
                <a:spcPts val="0"/>
              </a:spcBef>
              <a:buClr>
                <a:srgbClr val="D9D9D9"/>
              </a:buClr>
              <a:buSzPct val="100000"/>
              <a:buNone/>
              <a:defRPr sz="3000">
                <a:solidFill>
                  <a:srgbClr val="D9D9D9"/>
                </a:solidFill>
              </a:defRPr>
            </a:lvl3pPr>
            <a:lvl4pPr lvl="3" rtl="0" algn="ctr">
              <a:spcBef>
                <a:spcPts val="0"/>
              </a:spcBef>
              <a:buClr>
                <a:srgbClr val="D9D9D9"/>
              </a:buClr>
              <a:buSzPct val="100000"/>
              <a:buNone/>
              <a:defRPr sz="3000">
                <a:solidFill>
                  <a:srgbClr val="D9D9D9"/>
                </a:solidFill>
              </a:defRPr>
            </a:lvl4pPr>
            <a:lvl5pPr lvl="4" rtl="0" algn="ctr">
              <a:spcBef>
                <a:spcPts val="0"/>
              </a:spcBef>
              <a:buClr>
                <a:srgbClr val="D9D9D9"/>
              </a:buClr>
              <a:buSzPct val="100000"/>
              <a:buNone/>
              <a:defRPr sz="3000">
                <a:solidFill>
                  <a:srgbClr val="D9D9D9"/>
                </a:solidFill>
              </a:defRPr>
            </a:lvl5pPr>
            <a:lvl6pPr lvl="5" rtl="0" algn="ctr">
              <a:spcBef>
                <a:spcPts val="0"/>
              </a:spcBef>
              <a:buClr>
                <a:srgbClr val="D9D9D9"/>
              </a:buClr>
              <a:buSzPct val="100000"/>
              <a:buNone/>
              <a:defRPr sz="3000">
                <a:solidFill>
                  <a:srgbClr val="D9D9D9"/>
                </a:solidFill>
              </a:defRPr>
            </a:lvl6pPr>
            <a:lvl7pPr lvl="6" rtl="0" algn="ctr">
              <a:spcBef>
                <a:spcPts val="0"/>
              </a:spcBef>
              <a:buClr>
                <a:srgbClr val="D9D9D9"/>
              </a:buClr>
              <a:buSzPct val="100000"/>
              <a:buNone/>
              <a:defRPr sz="3000">
                <a:solidFill>
                  <a:srgbClr val="D9D9D9"/>
                </a:solidFill>
              </a:defRPr>
            </a:lvl7pPr>
            <a:lvl8pPr lvl="7" rtl="0" algn="ctr">
              <a:spcBef>
                <a:spcPts val="0"/>
              </a:spcBef>
              <a:buClr>
                <a:srgbClr val="D9D9D9"/>
              </a:buClr>
              <a:buSzPct val="100000"/>
              <a:buNone/>
              <a:defRPr sz="3000">
                <a:solidFill>
                  <a:srgbClr val="D9D9D9"/>
                </a:solidFill>
              </a:defRPr>
            </a:lvl8pPr>
            <a:lvl9pPr lvl="8" rtl="0" algn="ctr">
              <a:spcBef>
                <a:spcPts val="0"/>
              </a:spcBef>
              <a:buClr>
                <a:srgbClr val="D9D9D9"/>
              </a:buClr>
              <a:buSzPct val="100000"/>
              <a:buNone/>
              <a:defRPr sz="3000">
                <a:solidFill>
                  <a:srgbClr val="D9D9D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8" name="Shape 38"/>
        <p:cNvGrpSpPr/>
        <p:nvPr/>
      </p:nvGrpSpPr>
      <p:grpSpPr>
        <a:xfrm>
          <a:off x="0" y="0"/>
          <a:ext cx="0" cy="0"/>
          <a:chOff x="0" y="0"/>
          <a:chExt cx="0" cy="0"/>
        </a:xfrm>
      </p:grpSpPr>
      <p:sp>
        <p:nvSpPr>
          <p:cNvPr id="39" name="Shape 39"/>
          <p:cNvSpPr txBox="1"/>
          <p:nvPr>
            <p:ph type="title"/>
          </p:nvPr>
        </p:nvSpPr>
        <p:spPr>
          <a:xfrm>
            <a:off x="404700" y="0"/>
            <a:ext cx="8282099" cy="834899"/>
          </a:xfrm>
          <a:prstGeom prst="rect">
            <a:avLst/>
          </a:prstGeom>
        </p:spPr>
        <p:txBody>
          <a:bodyPr anchorCtr="0" anchor="b"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424250" y="1089050"/>
            <a:ext cx="5668500" cy="3547199"/>
          </a:xfrm>
          <a:prstGeom prst="rect">
            <a:avLst/>
          </a:prstGeom>
        </p:spPr>
        <p:txBody>
          <a:bodyPr anchorCtr="0" anchor="t" bIns="91425" lIns="91425" rIns="91425" tIns="91425"/>
          <a:lstStyle>
            <a:lvl1pPr lvl="0" rtl="0">
              <a:lnSpc>
                <a:spcPct val="130000"/>
              </a:lnSpc>
              <a:spcBef>
                <a:spcPts val="600"/>
              </a:spcBef>
              <a:buClr>
                <a:schemeClr val="dk1"/>
              </a:buClr>
              <a:buChar char="•"/>
              <a:defRPr>
                <a:solidFill>
                  <a:schemeClr val="dk1"/>
                </a:solidFill>
              </a:defRPr>
            </a:lvl1pPr>
            <a:lvl2pPr lvl="1" rtl="0">
              <a:lnSpc>
                <a:spcPct val="130000"/>
              </a:lnSpc>
              <a:spcBef>
                <a:spcPts val="480"/>
              </a:spcBef>
              <a:buClr>
                <a:schemeClr val="dk1"/>
              </a:buClr>
              <a:buChar char="‐"/>
              <a:defRPr>
                <a:solidFill>
                  <a:schemeClr val="dk1"/>
                </a:solidFill>
              </a:defRPr>
            </a:lvl2pPr>
            <a:lvl3pPr lvl="2" rtl="0">
              <a:lnSpc>
                <a:spcPct val="130000"/>
              </a:lnSpc>
              <a:spcBef>
                <a:spcPts val="480"/>
              </a:spcBef>
              <a:buClr>
                <a:schemeClr val="dk1"/>
              </a:buClr>
              <a:buChar char="▪"/>
              <a:defRPr>
                <a:solidFill>
                  <a:schemeClr val="dk1"/>
                </a:solidFill>
              </a:defRPr>
            </a:lvl3pPr>
            <a:lvl4pPr lvl="3" rtl="0">
              <a:lnSpc>
                <a:spcPct val="130000"/>
              </a:lnSpc>
              <a:spcBef>
                <a:spcPts val="360"/>
              </a:spcBef>
              <a:buClr>
                <a:schemeClr val="dk1"/>
              </a:buClr>
              <a:buChar char="•"/>
              <a:defRPr>
                <a:solidFill>
                  <a:schemeClr val="dk1"/>
                </a:solidFill>
              </a:defRPr>
            </a:lvl4pPr>
            <a:lvl5pPr lvl="4" rtl="0">
              <a:lnSpc>
                <a:spcPct val="130000"/>
              </a:lnSpc>
              <a:spcBef>
                <a:spcPts val="360"/>
              </a:spcBef>
              <a:buClr>
                <a:schemeClr val="dk1"/>
              </a:buClr>
              <a:buChar char="‐"/>
              <a:defRPr>
                <a:solidFill>
                  <a:schemeClr val="dk1"/>
                </a:solidFill>
              </a:defRPr>
            </a:lvl5pPr>
            <a:lvl6pPr lvl="5" rtl="0">
              <a:lnSpc>
                <a:spcPct val="130000"/>
              </a:lnSpc>
              <a:spcBef>
                <a:spcPts val="360"/>
              </a:spcBef>
              <a:buClr>
                <a:schemeClr val="dk1"/>
              </a:buClr>
              <a:buChar char="▪"/>
              <a:defRPr>
                <a:solidFill>
                  <a:schemeClr val="dk1"/>
                </a:solidFill>
              </a:defRPr>
            </a:lvl6pPr>
            <a:lvl7pPr lvl="6" rtl="0">
              <a:lnSpc>
                <a:spcPct val="130000"/>
              </a:lnSpc>
              <a:spcBef>
                <a:spcPts val="360"/>
              </a:spcBef>
              <a:buClr>
                <a:schemeClr val="dk1"/>
              </a:buClr>
              <a:buChar char="•"/>
              <a:defRPr>
                <a:solidFill>
                  <a:schemeClr val="dk1"/>
                </a:solidFill>
              </a:defRPr>
            </a:lvl7pPr>
            <a:lvl8pPr lvl="7" rtl="0">
              <a:lnSpc>
                <a:spcPct val="130000"/>
              </a:lnSpc>
              <a:spcBef>
                <a:spcPts val="360"/>
              </a:spcBef>
              <a:buClr>
                <a:schemeClr val="dk1"/>
              </a:buClr>
              <a:buChar char="‐"/>
              <a:defRPr>
                <a:solidFill>
                  <a:schemeClr val="dk1"/>
                </a:solidFill>
              </a:defRPr>
            </a:lvl8pPr>
            <a:lvl9pPr lvl="8" rtl="0">
              <a:lnSpc>
                <a:spcPct val="130000"/>
              </a:lnSpc>
              <a:spcBef>
                <a:spcPts val="360"/>
              </a:spcBef>
              <a:buClr>
                <a:schemeClr val="dk1"/>
              </a:buClr>
              <a:buChar char="▪"/>
              <a:defRPr>
                <a:solidFill>
                  <a:schemeClr val="dk1"/>
                </a:solidFill>
              </a:defRPr>
            </a:lvl9pPr>
          </a:lstStyle>
          <a:p/>
        </p:txBody>
      </p:sp>
      <p:pic>
        <p:nvPicPr>
          <p:cNvPr id="41" name="Shape 41"/>
          <p:cNvPicPr preferRelativeResize="0"/>
          <p:nvPr/>
        </p:nvPicPr>
        <p:blipFill>
          <a:blip r:embed="rId2">
            <a:alphaModFix/>
          </a:blip>
          <a:stretch>
            <a:fillRect/>
          </a:stretch>
        </p:blipFill>
        <p:spPr>
          <a:xfrm>
            <a:off x="511500" y="4767525"/>
            <a:ext cx="767450" cy="1087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Body">
    <p:spTree>
      <p:nvGrpSpPr>
        <p:cNvPr id="42" name="Shape 42"/>
        <p:cNvGrpSpPr/>
        <p:nvPr/>
      </p:nvGrpSpPr>
      <p:grpSpPr>
        <a:xfrm>
          <a:off x="0" y="0"/>
          <a:ext cx="0" cy="0"/>
          <a:chOff x="0" y="0"/>
          <a:chExt cx="0" cy="0"/>
        </a:xfrm>
      </p:grpSpPr>
      <p:sp>
        <p:nvSpPr>
          <p:cNvPr id="43" name="Shape 43"/>
          <p:cNvSpPr txBox="1"/>
          <p:nvPr>
            <p:ph type="title"/>
          </p:nvPr>
        </p:nvSpPr>
        <p:spPr>
          <a:xfrm>
            <a:off x="404700" y="0"/>
            <a:ext cx="8282099" cy="834899"/>
          </a:xfrm>
          <a:prstGeom prst="rect">
            <a:avLst/>
          </a:prstGeom>
        </p:spPr>
        <p:txBody>
          <a:bodyPr anchorCtr="0" anchor="b" bIns="91425" lIns="91425" rIns="91425" tIns="91425"/>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pic>
        <p:nvPicPr>
          <p:cNvPr id="44" name="Shape 44"/>
          <p:cNvPicPr preferRelativeResize="0"/>
          <p:nvPr/>
        </p:nvPicPr>
        <p:blipFill>
          <a:blip r:embed="rId2">
            <a:alphaModFix/>
          </a:blip>
          <a:stretch>
            <a:fillRect/>
          </a:stretch>
        </p:blipFill>
        <p:spPr>
          <a:xfrm>
            <a:off x="511500" y="4767525"/>
            <a:ext cx="767450" cy="108774"/>
          </a:xfrm>
          <a:prstGeom prst="rect">
            <a:avLst/>
          </a:prstGeom>
          <a:noFill/>
          <a:ln>
            <a:noFill/>
          </a:ln>
        </p:spPr>
      </p:pic>
      <p:sp>
        <p:nvSpPr>
          <p:cNvPr id="45" name="Shape 45"/>
          <p:cNvSpPr txBox="1"/>
          <p:nvPr>
            <p:ph idx="2" type="title"/>
          </p:nvPr>
        </p:nvSpPr>
        <p:spPr>
          <a:xfrm>
            <a:off x="424250" y="681000"/>
            <a:ext cx="8262599" cy="480900"/>
          </a:xfrm>
          <a:prstGeom prst="rect">
            <a:avLst/>
          </a:prstGeom>
        </p:spPr>
        <p:txBody>
          <a:bodyPr anchorCtr="0" anchor="t" bIns="91425" lIns="91425" rIns="91425" tIns="91425"/>
          <a:lstStyle>
            <a:lvl1pPr lvl="0" rtl="0">
              <a:spcBef>
                <a:spcPts val="0"/>
              </a:spcBef>
              <a:buClr>
                <a:srgbClr val="B0B0B8"/>
              </a:buClr>
              <a:buSzPct val="100000"/>
              <a:defRPr sz="1400">
                <a:solidFill>
                  <a:srgbClr val="B0B0B8"/>
                </a:solidFill>
              </a:defRPr>
            </a:lvl1pPr>
            <a:lvl2pPr lvl="1" rtl="0">
              <a:spcBef>
                <a:spcPts val="0"/>
              </a:spcBef>
              <a:buClr>
                <a:srgbClr val="B0B0B8"/>
              </a:buClr>
              <a:buSzPct val="100000"/>
              <a:defRPr sz="1400">
                <a:solidFill>
                  <a:srgbClr val="B0B0B8"/>
                </a:solidFill>
              </a:defRPr>
            </a:lvl2pPr>
            <a:lvl3pPr lvl="2" rtl="0">
              <a:spcBef>
                <a:spcPts val="0"/>
              </a:spcBef>
              <a:buClr>
                <a:srgbClr val="B0B0B8"/>
              </a:buClr>
              <a:buSzPct val="100000"/>
              <a:defRPr sz="1400">
                <a:solidFill>
                  <a:srgbClr val="B0B0B8"/>
                </a:solidFill>
              </a:defRPr>
            </a:lvl3pPr>
            <a:lvl4pPr lvl="3" rtl="0">
              <a:spcBef>
                <a:spcPts val="0"/>
              </a:spcBef>
              <a:buClr>
                <a:srgbClr val="B0B0B8"/>
              </a:buClr>
              <a:buSzPct val="100000"/>
              <a:defRPr sz="1400">
                <a:solidFill>
                  <a:srgbClr val="B0B0B8"/>
                </a:solidFill>
              </a:defRPr>
            </a:lvl4pPr>
            <a:lvl5pPr lvl="4" rtl="0">
              <a:spcBef>
                <a:spcPts val="0"/>
              </a:spcBef>
              <a:buClr>
                <a:srgbClr val="B0B0B8"/>
              </a:buClr>
              <a:buSzPct val="100000"/>
              <a:defRPr sz="1400">
                <a:solidFill>
                  <a:srgbClr val="B0B0B8"/>
                </a:solidFill>
              </a:defRPr>
            </a:lvl5pPr>
            <a:lvl6pPr lvl="5" rtl="0">
              <a:spcBef>
                <a:spcPts val="0"/>
              </a:spcBef>
              <a:buClr>
                <a:srgbClr val="B0B0B8"/>
              </a:buClr>
              <a:buSzPct val="100000"/>
              <a:defRPr sz="1400">
                <a:solidFill>
                  <a:srgbClr val="B0B0B8"/>
                </a:solidFill>
              </a:defRPr>
            </a:lvl6pPr>
            <a:lvl7pPr lvl="6" rtl="0">
              <a:spcBef>
                <a:spcPts val="0"/>
              </a:spcBef>
              <a:buClr>
                <a:srgbClr val="B0B0B8"/>
              </a:buClr>
              <a:buSzPct val="100000"/>
              <a:defRPr sz="1400">
                <a:solidFill>
                  <a:srgbClr val="B0B0B8"/>
                </a:solidFill>
              </a:defRPr>
            </a:lvl7pPr>
            <a:lvl8pPr lvl="7" rtl="0">
              <a:spcBef>
                <a:spcPts val="0"/>
              </a:spcBef>
              <a:buClr>
                <a:srgbClr val="B0B0B8"/>
              </a:buClr>
              <a:buSzPct val="100000"/>
              <a:defRPr sz="1400">
                <a:solidFill>
                  <a:srgbClr val="B0B0B8"/>
                </a:solidFill>
              </a:defRPr>
            </a:lvl8pPr>
            <a:lvl9pPr lvl="8" rtl="0">
              <a:spcBef>
                <a:spcPts val="0"/>
              </a:spcBef>
              <a:buClr>
                <a:srgbClr val="B0B0B8"/>
              </a:buClr>
              <a:buSzPct val="100000"/>
              <a:defRPr sz="1400">
                <a:solidFill>
                  <a:srgbClr val="B0B0B8"/>
                </a:solidFill>
              </a:defRPr>
            </a:lvl9pPr>
          </a:lstStyle>
          <a:p/>
        </p:txBody>
      </p:sp>
      <p:sp>
        <p:nvSpPr>
          <p:cNvPr id="46" name="Shape 46"/>
          <p:cNvSpPr txBox="1"/>
          <p:nvPr>
            <p:ph idx="1" type="body"/>
          </p:nvPr>
        </p:nvSpPr>
        <p:spPr>
          <a:xfrm>
            <a:off x="424250" y="1216175"/>
            <a:ext cx="5685900" cy="3267600"/>
          </a:xfrm>
          <a:prstGeom prst="rect">
            <a:avLst/>
          </a:prstGeom>
        </p:spPr>
        <p:txBody>
          <a:bodyPr anchorCtr="0" anchor="t" bIns="91425" lIns="91425" rIns="91425" tIns="91425"/>
          <a:lstStyle>
            <a:lvl1pPr lvl="0" rtl="0">
              <a:lnSpc>
                <a:spcPct val="130000"/>
              </a:lnSpc>
              <a:spcBef>
                <a:spcPts val="600"/>
              </a:spcBef>
              <a:buClr>
                <a:schemeClr val="dk1"/>
              </a:buClr>
              <a:buSzPct val="100000"/>
              <a:buChar char="•"/>
              <a:defRPr sz="1200">
                <a:solidFill>
                  <a:schemeClr val="dk1"/>
                </a:solidFill>
              </a:defRPr>
            </a:lvl1pPr>
            <a:lvl2pPr lvl="1" rtl="0">
              <a:lnSpc>
                <a:spcPct val="130000"/>
              </a:lnSpc>
              <a:spcBef>
                <a:spcPts val="480"/>
              </a:spcBef>
              <a:buClr>
                <a:schemeClr val="dk1"/>
              </a:buClr>
              <a:buSzPct val="100000"/>
              <a:buChar char="‐"/>
              <a:defRPr sz="1200">
                <a:solidFill>
                  <a:schemeClr val="dk1"/>
                </a:solidFill>
              </a:defRPr>
            </a:lvl2pPr>
            <a:lvl3pPr lvl="2" rtl="0">
              <a:lnSpc>
                <a:spcPct val="130000"/>
              </a:lnSpc>
              <a:spcBef>
                <a:spcPts val="480"/>
              </a:spcBef>
              <a:buClr>
                <a:schemeClr val="dk1"/>
              </a:buClr>
              <a:buSzPct val="100000"/>
              <a:buChar char="▪"/>
              <a:defRPr sz="1200">
                <a:solidFill>
                  <a:schemeClr val="dk1"/>
                </a:solidFill>
              </a:defRPr>
            </a:lvl3pPr>
            <a:lvl4pPr lvl="3" rtl="0">
              <a:lnSpc>
                <a:spcPct val="130000"/>
              </a:lnSpc>
              <a:spcBef>
                <a:spcPts val="360"/>
              </a:spcBef>
              <a:buClr>
                <a:schemeClr val="dk1"/>
              </a:buClr>
              <a:buSzPct val="100000"/>
              <a:buChar char="•"/>
              <a:defRPr sz="1200">
                <a:solidFill>
                  <a:schemeClr val="dk1"/>
                </a:solidFill>
              </a:defRPr>
            </a:lvl4pPr>
            <a:lvl5pPr lvl="4" rtl="0">
              <a:lnSpc>
                <a:spcPct val="130000"/>
              </a:lnSpc>
              <a:spcBef>
                <a:spcPts val="360"/>
              </a:spcBef>
              <a:buClr>
                <a:schemeClr val="dk1"/>
              </a:buClr>
              <a:buSzPct val="100000"/>
              <a:buChar char="‐"/>
              <a:defRPr sz="1200">
                <a:solidFill>
                  <a:schemeClr val="dk1"/>
                </a:solidFill>
              </a:defRPr>
            </a:lvl5pPr>
            <a:lvl6pPr lvl="5" rtl="0">
              <a:lnSpc>
                <a:spcPct val="130000"/>
              </a:lnSpc>
              <a:spcBef>
                <a:spcPts val="360"/>
              </a:spcBef>
              <a:buClr>
                <a:schemeClr val="dk1"/>
              </a:buClr>
              <a:buSzPct val="100000"/>
              <a:buChar char="▪"/>
              <a:defRPr sz="1200">
                <a:solidFill>
                  <a:schemeClr val="dk1"/>
                </a:solidFill>
              </a:defRPr>
            </a:lvl6pPr>
            <a:lvl7pPr lvl="6" rtl="0">
              <a:lnSpc>
                <a:spcPct val="130000"/>
              </a:lnSpc>
              <a:spcBef>
                <a:spcPts val="360"/>
              </a:spcBef>
              <a:buClr>
                <a:schemeClr val="dk1"/>
              </a:buClr>
              <a:buSzPct val="100000"/>
              <a:buChar char="•"/>
              <a:defRPr sz="1200">
                <a:solidFill>
                  <a:schemeClr val="dk1"/>
                </a:solidFill>
              </a:defRPr>
            </a:lvl7pPr>
            <a:lvl8pPr lvl="7" rtl="0">
              <a:lnSpc>
                <a:spcPct val="130000"/>
              </a:lnSpc>
              <a:spcBef>
                <a:spcPts val="360"/>
              </a:spcBef>
              <a:buClr>
                <a:schemeClr val="dk1"/>
              </a:buClr>
              <a:buSzPct val="100000"/>
              <a:buChar char="‐"/>
              <a:defRPr sz="1200">
                <a:solidFill>
                  <a:schemeClr val="dk1"/>
                </a:solidFill>
              </a:defRPr>
            </a:lvl8pPr>
            <a:lvl9pPr lvl="8" rtl="0">
              <a:lnSpc>
                <a:spcPct val="130000"/>
              </a:lnSpc>
              <a:spcBef>
                <a:spcPts val="360"/>
              </a:spcBef>
              <a:buClr>
                <a:schemeClr val="dk1"/>
              </a:buClr>
              <a:buSzPct val="100000"/>
              <a:buChar char="▪"/>
              <a:defRPr sz="12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7" name="Shape 47"/>
        <p:cNvGrpSpPr/>
        <p:nvPr/>
      </p:nvGrpSpPr>
      <p:grpSpPr>
        <a:xfrm>
          <a:off x="0" y="0"/>
          <a:ext cx="0" cy="0"/>
          <a:chOff x="0" y="0"/>
          <a:chExt cx="0" cy="0"/>
        </a:xfrm>
      </p:grpSpPr>
      <p:sp>
        <p:nvSpPr>
          <p:cNvPr id="48" name="Shape 48"/>
          <p:cNvSpPr txBox="1"/>
          <p:nvPr>
            <p:ph type="title"/>
          </p:nvPr>
        </p:nvSpPr>
        <p:spPr>
          <a:xfrm>
            <a:off x="404700" y="0"/>
            <a:ext cx="8282399" cy="834899"/>
          </a:xfrm>
          <a:prstGeom prst="rect">
            <a:avLst/>
          </a:prstGeom>
        </p:spPr>
        <p:txBody>
          <a:bodyPr anchorCtr="0" anchor="b" bIns="91425" lIns="91425" rIns="91425" tIns="91425"/>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p:txBody>
      </p:sp>
      <p:sp>
        <p:nvSpPr>
          <p:cNvPr id="49" name="Shape 49"/>
          <p:cNvSpPr txBox="1"/>
          <p:nvPr>
            <p:ph idx="1" type="body"/>
          </p:nvPr>
        </p:nvSpPr>
        <p:spPr>
          <a:xfrm>
            <a:off x="4645875" y="936650"/>
            <a:ext cx="3994500" cy="3547199"/>
          </a:xfrm>
          <a:prstGeom prst="rect">
            <a:avLst/>
          </a:prstGeom>
        </p:spPr>
        <p:txBody>
          <a:bodyPr anchorCtr="0" anchor="t" bIns="91425" lIns="91425" rIns="91425" tIns="91425"/>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p:txBody>
      </p:sp>
      <p:pic>
        <p:nvPicPr>
          <p:cNvPr id="50" name="Shape 50"/>
          <p:cNvPicPr preferRelativeResize="0"/>
          <p:nvPr/>
        </p:nvPicPr>
        <p:blipFill>
          <a:blip r:embed="rId2">
            <a:alphaModFix/>
          </a:blip>
          <a:stretch>
            <a:fillRect/>
          </a:stretch>
        </p:blipFill>
        <p:spPr>
          <a:xfrm>
            <a:off x="511500" y="4767525"/>
            <a:ext cx="767450" cy="108774"/>
          </a:xfrm>
          <a:prstGeom prst="rect">
            <a:avLst/>
          </a:prstGeom>
          <a:noFill/>
          <a:ln>
            <a:noFill/>
          </a:ln>
        </p:spPr>
      </p:pic>
      <p:sp>
        <p:nvSpPr>
          <p:cNvPr id="51" name="Shape 51"/>
          <p:cNvSpPr txBox="1"/>
          <p:nvPr>
            <p:ph idx="2" type="body"/>
          </p:nvPr>
        </p:nvSpPr>
        <p:spPr>
          <a:xfrm>
            <a:off x="424250" y="936650"/>
            <a:ext cx="3947699"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hree Columns">
    <p:spTree>
      <p:nvGrpSpPr>
        <p:cNvPr id="52" name="Shape 52"/>
        <p:cNvGrpSpPr/>
        <p:nvPr/>
      </p:nvGrpSpPr>
      <p:grpSpPr>
        <a:xfrm>
          <a:off x="0" y="0"/>
          <a:ext cx="0" cy="0"/>
          <a:chOff x="0" y="0"/>
          <a:chExt cx="0" cy="0"/>
        </a:xfrm>
      </p:grpSpPr>
      <p:sp>
        <p:nvSpPr>
          <p:cNvPr id="53" name="Shape 53"/>
          <p:cNvSpPr txBox="1"/>
          <p:nvPr>
            <p:ph type="title"/>
          </p:nvPr>
        </p:nvSpPr>
        <p:spPr>
          <a:xfrm>
            <a:off x="404700" y="0"/>
            <a:ext cx="8282399" cy="834899"/>
          </a:xfrm>
          <a:prstGeom prst="rect">
            <a:avLst/>
          </a:prstGeom>
        </p:spPr>
        <p:txBody>
          <a:bodyPr anchorCtr="0" anchor="b" bIns="91425" lIns="91425" rIns="91425" tIns="91425"/>
          <a:lstStyle>
            <a:lvl1pPr lvl="0" rtl="0">
              <a:spcBef>
                <a:spcPts val="0"/>
              </a:spcBef>
              <a:buFont typeface="Helvetica Neue"/>
              <a:defRPr>
                <a:latin typeface="Helvetica Neue"/>
                <a:ea typeface="Helvetica Neue"/>
                <a:cs typeface="Helvetica Neue"/>
                <a:sym typeface="Helvetica Neue"/>
              </a:defRPr>
            </a:lvl1pPr>
            <a:lvl2pPr lvl="1" rtl="0">
              <a:spcBef>
                <a:spcPts val="0"/>
              </a:spcBef>
              <a:buFont typeface="Helvetica Neue"/>
              <a:defRPr>
                <a:latin typeface="Helvetica Neue"/>
                <a:ea typeface="Helvetica Neue"/>
                <a:cs typeface="Helvetica Neue"/>
                <a:sym typeface="Helvetica Neue"/>
              </a:defRPr>
            </a:lvl2pPr>
            <a:lvl3pPr lvl="2" rtl="0">
              <a:spcBef>
                <a:spcPts val="0"/>
              </a:spcBef>
              <a:buFont typeface="Helvetica Neue"/>
              <a:defRPr>
                <a:latin typeface="Helvetica Neue"/>
                <a:ea typeface="Helvetica Neue"/>
                <a:cs typeface="Helvetica Neue"/>
                <a:sym typeface="Helvetica Neue"/>
              </a:defRPr>
            </a:lvl3pPr>
            <a:lvl4pPr lvl="3" rtl="0">
              <a:spcBef>
                <a:spcPts val="0"/>
              </a:spcBef>
              <a:buFont typeface="Helvetica Neue"/>
              <a:defRPr>
                <a:latin typeface="Helvetica Neue"/>
                <a:ea typeface="Helvetica Neue"/>
                <a:cs typeface="Helvetica Neue"/>
                <a:sym typeface="Helvetica Neue"/>
              </a:defRPr>
            </a:lvl4pPr>
            <a:lvl5pPr lvl="4" rtl="0">
              <a:spcBef>
                <a:spcPts val="0"/>
              </a:spcBef>
              <a:buFont typeface="Helvetica Neue"/>
              <a:defRPr>
                <a:latin typeface="Helvetica Neue"/>
                <a:ea typeface="Helvetica Neue"/>
                <a:cs typeface="Helvetica Neue"/>
                <a:sym typeface="Helvetica Neue"/>
              </a:defRPr>
            </a:lvl5pPr>
            <a:lvl6pPr lvl="5" rtl="0">
              <a:spcBef>
                <a:spcPts val="0"/>
              </a:spcBef>
              <a:buFont typeface="Helvetica Neue"/>
              <a:defRPr>
                <a:latin typeface="Helvetica Neue"/>
                <a:ea typeface="Helvetica Neue"/>
                <a:cs typeface="Helvetica Neue"/>
                <a:sym typeface="Helvetica Neue"/>
              </a:defRPr>
            </a:lvl6pPr>
            <a:lvl7pPr lvl="6" rtl="0">
              <a:spcBef>
                <a:spcPts val="0"/>
              </a:spcBef>
              <a:buFont typeface="Helvetica Neue"/>
              <a:defRPr>
                <a:latin typeface="Helvetica Neue"/>
                <a:ea typeface="Helvetica Neue"/>
                <a:cs typeface="Helvetica Neue"/>
                <a:sym typeface="Helvetica Neue"/>
              </a:defRPr>
            </a:lvl7pPr>
            <a:lvl8pPr lvl="7" rtl="0">
              <a:spcBef>
                <a:spcPts val="0"/>
              </a:spcBef>
              <a:buFont typeface="Helvetica Neue"/>
              <a:defRPr>
                <a:latin typeface="Helvetica Neue"/>
                <a:ea typeface="Helvetica Neue"/>
                <a:cs typeface="Helvetica Neue"/>
                <a:sym typeface="Helvetica Neue"/>
              </a:defRPr>
            </a:lvl8pPr>
            <a:lvl9pPr lvl="8" rtl="0">
              <a:spcBef>
                <a:spcPts val="0"/>
              </a:spcBef>
              <a:buFont typeface="Helvetica Neue"/>
              <a:defRPr>
                <a:latin typeface="Helvetica Neue"/>
                <a:ea typeface="Helvetica Neue"/>
                <a:cs typeface="Helvetica Neue"/>
                <a:sym typeface="Helvetica Neue"/>
              </a:defRPr>
            </a:lvl9pPr>
          </a:lstStyle>
          <a:p/>
        </p:txBody>
      </p:sp>
      <p:pic>
        <p:nvPicPr>
          <p:cNvPr id="54" name="Shape 54"/>
          <p:cNvPicPr preferRelativeResize="0"/>
          <p:nvPr/>
        </p:nvPicPr>
        <p:blipFill>
          <a:blip r:embed="rId2">
            <a:alphaModFix/>
          </a:blip>
          <a:stretch>
            <a:fillRect/>
          </a:stretch>
        </p:blipFill>
        <p:spPr>
          <a:xfrm>
            <a:off x="511500" y="4767525"/>
            <a:ext cx="767450" cy="108774"/>
          </a:xfrm>
          <a:prstGeom prst="rect">
            <a:avLst/>
          </a:prstGeom>
          <a:noFill/>
          <a:ln>
            <a:noFill/>
          </a:ln>
        </p:spPr>
      </p:pic>
      <p:sp>
        <p:nvSpPr>
          <p:cNvPr id="55" name="Shape 55"/>
          <p:cNvSpPr txBox="1"/>
          <p:nvPr>
            <p:ph idx="1" type="body"/>
          </p:nvPr>
        </p:nvSpPr>
        <p:spPr>
          <a:xfrm>
            <a:off x="424250" y="93665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56" name="Shape 56"/>
          <p:cNvSpPr txBox="1"/>
          <p:nvPr>
            <p:ph idx="2" type="body"/>
          </p:nvPr>
        </p:nvSpPr>
        <p:spPr>
          <a:xfrm>
            <a:off x="6121200" y="93665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57" name="Shape 57"/>
          <p:cNvSpPr txBox="1"/>
          <p:nvPr>
            <p:ph idx="3" type="body"/>
          </p:nvPr>
        </p:nvSpPr>
        <p:spPr>
          <a:xfrm>
            <a:off x="3262950" y="936650"/>
            <a:ext cx="2565900" cy="35471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Two Columns">
    <p:spTree>
      <p:nvGrpSpPr>
        <p:cNvPr id="58" name="Shape 58"/>
        <p:cNvGrpSpPr/>
        <p:nvPr/>
      </p:nvGrpSpPr>
      <p:grpSpPr>
        <a:xfrm>
          <a:off x="0" y="0"/>
          <a:ext cx="0" cy="0"/>
          <a:chOff x="0" y="0"/>
          <a:chExt cx="0" cy="0"/>
        </a:xfrm>
      </p:grpSpPr>
      <p:sp>
        <p:nvSpPr>
          <p:cNvPr id="59" name="Shape 59"/>
          <p:cNvSpPr txBox="1"/>
          <p:nvPr>
            <p:ph type="title"/>
          </p:nvPr>
        </p:nvSpPr>
        <p:spPr>
          <a:xfrm>
            <a:off x="404700" y="0"/>
            <a:ext cx="8282399" cy="834899"/>
          </a:xfrm>
          <a:prstGeom prst="rect">
            <a:avLst/>
          </a:prstGeom>
        </p:spPr>
        <p:txBody>
          <a:bodyPr anchorCtr="0" anchor="b" bIns="91425" lIns="91425" rIns="91425" tIns="91425"/>
          <a:lstStyle>
            <a:lvl1pPr lvl="0" rtl="0">
              <a:spcBef>
                <a:spcPts val="0"/>
              </a:spcBef>
              <a:buFont typeface="Helvetica Neue"/>
              <a:defRPr>
                <a:latin typeface="Helvetica Neue"/>
                <a:ea typeface="Helvetica Neue"/>
                <a:cs typeface="Helvetica Neue"/>
                <a:sym typeface="Helvetica Neue"/>
              </a:defRPr>
            </a:lvl1pPr>
            <a:lvl2pPr lvl="1" rtl="0">
              <a:spcBef>
                <a:spcPts val="0"/>
              </a:spcBef>
              <a:buFont typeface="Helvetica Neue"/>
              <a:defRPr>
                <a:latin typeface="Helvetica Neue"/>
                <a:ea typeface="Helvetica Neue"/>
                <a:cs typeface="Helvetica Neue"/>
                <a:sym typeface="Helvetica Neue"/>
              </a:defRPr>
            </a:lvl2pPr>
            <a:lvl3pPr lvl="2" rtl="0">
              <a:spcBef>
                <a:spcPts val="0"/>
              </a:spcBef>
              <a:buFont typeface="Helvetica Neue"/>
              <a:defRPr>
                <a:latin typeface="Helvetica Neue"/>
                <a:ea typeface="Helvetica Neue"/>
                <a:cs typeface="Helvetica Neue"/>
                <a:sym typeface="Helvetica Neue"/>
              </a:defRPr>
            </a:lvl3pPr>
            <a:lvl4pPr lvl="3" rtl="0">
              <a:spcBef>
                <a:spcPts val="0"/>
              </a:spcBef>
              <a:buFont typeface="Helvetica Neue"/>
              <a:defRPr>
                <a:latin typeface="Helvetica Neue"/>
                <a:ea typeface="Helvetica Neue"/>
                <a:cs typeface="Helvetica Neue"/>
                <a:sym typeface="Helvetica Neue"/>
              </a:defRPr>
            </a:lvl4pPr>
            <a:lvl5pPr lvl="4" rtl="0">
              <a:spcBef>
                <a:spcPts val="0"/>
              </a:spcBef>
              <a:buFont typeface="Helvetica Neue"/>
              <a:defRPr>
                <a:latin typeface="Helvetica Neue"/>
                <a:ea typeface="Helvetica Neue"/>
                <a:cs typeface="Helvetica Neue"/>
                <a:sym typeface="Helvetica Neue"/>
              </a:defRPr>
            </a:lvl5pPr>
            <a:lvl6pPr lvl="5" rtl="0">
              <a:spcBef>
                <a:spcPts val="0"/>
              </a:spcBef>
              <a:buFont typeface="Helvetica Neue"/>
              <a:defRPr>
                <a:latin typeface="Helvetica Neue"/>
                <a:ea typeface="Helvetica Neue"/>
                <a:cs typeface="Helvetica Neue"/>
                <a:sym typeface="Helvetica Neue"/>
              </a:defRPr>
            </a:lvl6pPr>
            <a:lvl7pPr lvl="6" rtl="0">
              <a:spcBef>
                <a:spcPts val="0"/>
              </a:spcBef>
              <a:buFont typeface="Helvetica Neue"/>
              <a:defRPr>
                <a:latin typeface="Helvetica Neue"/>
                <a:ea typeface="Helvetica Neue"/>
                <a:cs typeface="Helvetica Neue"/>
                <a:sym typeface="Helvetica Neue"/>
              </a:defRPr>
            </a:lvl7pPr>
            <a:lvl8pPr lvl="7" rtl="0">
              <a:spcBef>
                <a:spcPts val="0"/>
              </a:spcBef>
              <a:buFont typeface="Helvetica Neue"/>
              <a:defRPr>
                <a:latin typeface="Helvetica Neue"/>
                <a:ea typeface="Helvetica Neue"/>
                <a:cs typeface="Helvetica Neue"/>
                <a:sym typeface="Helvetica Neue"/>
              </a:defRPr>
            </a:lvl8pPr>
            <a:lvl9pPr lvl="8" rtl="0">
              <a:spcBef>
                <a:spcPts val="0"/>
              </a:spcBef>
              <a:buFont typeface="Helvetica Neue"/>
              <a:defRPr>
                <a:latin typeface="Helvetica Neue"/>
                <a:ea typeface="Helvetica Neue"/>
                <a:cs typeface="Helvetica Neue"/>
                <a:sym typeface="Helvetica Neue"/>
              </a:defRPr>
            </a:lvl9pPr>
          </a:lstStyle>
          <a:p/>
        </p:txBody>
      </p:sp>
      <p:sp>
        <p:nvSpPr>
          <p:cNvPr id="60" name="Shape 60"/>
          <p:cNvSpPr txBox="1"/>
          <p:nvPr>
            <p:ph idx="1" type="body"/>
          </p:nvPr>
        </p:nvSpPr>
        <p:spPr>
          <a:xfrm>
            <a:off x="4645875" y="1214800"/>
            <a:ext cx="3994500" cy="3269099"/>
          </a:xfrm>
          <a:prstGeom prst="rect">
            <a:avLst/>
          </a:prstGeom>
        </p:spPr>
        <p:txBody>
          <a:bodyPr anchorCtr="0" anchor="t" bIns="91425" lIns="91425" rIns="91425" tIns="91425"/>
          <a:lstStyle>
            <a:lvl1pPr lvl="0" rtl="0">
              <a:spcBef>
                <a:spcPts val="0"/>
              </a:spcBef>
              <a:buFont typeface="Helvetica Neue"/>
              <a:defRPr>
                <a:latin typeface="Helvetica Neue"/>
                <a:ea typeface="Helvetica Neue"/>
                <a:cs typeface="Helvetica Neue"/>
                <a:sym typeface="Helvetica Neue"/>
              </a:defRPr>
            </a:lvl1pPr>
            <a:lvl2pPr lvl="1" rtl="0">
              <a:spcBef>
                <a:spcPts val="0"/>
              </a:spcBef>
              <a:buFont typeface="Helvetica Neue"/>
              <a:defRPr>
                <a:latin typeface="Helvetica Neue"/>
                <a:ea typeface="Helvetica Neue"/>
                <a:cs typeface="Helvetica Neue"/>
                <a:sym typeface="Helvetica Neue"/>
              </a:defRPr>
            </a:lvl2pPr>
            <a:lvl3pPr lvl="2" rtl="0">
              <a:spcBef>
                <a:spcPts val="0"/>
              </a:spcBef>
              <a:buFont typeface="Helvetica Neue"/>
              <a:defRPr>
                <a:latin typeface="Helvetica Neue"/>
                <a:ea typeface="Helvetica Neue"/>
                <a:cs typeface="Helvetica Neue"/>
                <a:sym typeface="Helvetica Neue"/>
              </a:defRPr>
            </a:lvl3pPr>
            <a:lvl4pPr lvl="3" rtl="0">
              <a:spcBef>
                <a:spcPts val="0"/>
              </a:spcBef>
              <a:buFont typeface="Helvetica Neue"/>
              <a:defRPr>
                <a:latin typeface="Helvetica Neue"/>
                <a:ea typeface="Helvetica Neue"/>
                <a:cs typeface="Helvetica Neue"/>
                <a:sym typeface="Helvetica Neue"/>
              </a:defRPr>
            </a:lvl4pPr>
            <a:lvl5pPr lvl="4" rtl="0">
              <a:spcBef>
                <a:spcPts val="0"/>
              </a:spcBef>
              <a:buFont typeface="Helvetica Neue"/>
              <a:defRPr>
                <a:latin typeface="Helvetica Neue"/>
                <a:ea typeface="Helvetica Neue"/>
                <a:cs typeface="Helvetica Neue"/>
                <a:sym typeface="Helvetica Neue"/>
              </a:defRPr>
            </a:lvl5pPr>
            <a:lvl6pPr lvl="5" rtl="0">
              <a:spcBef>
                <a:spcPts val="0"/>
              </a:spcBef>
              <a:buFont typeface="Helvetica Neue"/>
              <a:defRPr>
                <a:latin typeface="Helvetica Neue"/>
                <a:ea typeface="Helvetica Neue"/>
                <a:cs typeface="Helvetica Neue"/>
                <a:sym typeface="Helvetica Neue"/>
              </a:defRPr>
            </a:lvl6pPr>
            <a:lvl7pPr lvl="6" rtl="0">
              <a:spcBef>
                <a:spcPts val="0"/>
              </a:spcBef>
              <a:buFont typeface="Helvetica Neue"/>
              <a:defRPr>
                <a:latin typeface="Helvetica Neue"/>
                <a:ea typeface="Helvetica Neue"/>
                <a:cs typeface="Helvetica Neue"/>
                <a:sym typeface="Helvetica Neue"/>
              </a:defRPr>
            </a:lvl7pPr>
            <a:lvl8pPr lvl="7" rtl="0">
              <a:spcBef>
                <a:spcPts val="0"/>
              </a:spcBef>
              <a:buFont typeface="Helvetica Neue"/>
              <a:defRPr>
                <a:latin typeface="Helvetica Neue"/>
                <a:ea typeface="Helvetica Neue"/>
                <a:cs typeface="Helvetica Neue"/>
                <a:sym typeface="Helvetica Neue"/>
              </a:defRPr>
            </a:lvl8pPr>
            <a:lvl9pPr lvl="8" rtl="0">
              <a:spcBef>
                <a:spcPts val="0"/>
              </a:spcBef>
              <a:buFont typeface="Helvetica Neue"/>
              <a:defRPr>
                <a:latin typeface="Helvetica Neue"/>
                <a:ea typeface="Helvetica Neue"/>
                <a:cs typeface="Helvetica Neue"/>
                <a:sym typeface="Helvetica Neue"/>
              </a:defRPr>
            </a:lvl9pPr>
          </a:lstStyle>
          <a:p/>
        </p:txBody>
      </p:sp>
      <p:pic>
        <p:nvPicPr>
          <p:cNvPr id="61" name="Shape 61"/>
          <p:cNvPicPr preferRelativeResize="0"/>
          <p:nvPr/>
        </p:nvPicPr>
        <p:blipFill>
          <a:blip r:embed="rId2">
            <a:alphaModFix/>
          </a:blip>
          <a:stretch>
            <a:fillRect/>
          </a:stretch>
        </p:blipFill>
        <p:spPr>
          <a:xfrm>
            <a:off x="511500" y="4767525"/>
            <a:ext cx="767450" cy="108774"/>
          </a:xfrm>
          <a:prstGeom prst="rect">
            <a:avLst/>
          </a:prstGeom>
          <a:noFill/>
          <a:ln>
            <a:noFill/>
          </a:ln>
        </p:spPr>
      </p:pic>
      <p:sp>
        <p:nvSpPr>
          <p:cNvPr id="62" name="Shape 62"/>
          <p:cNvSpPr txBox="1"/>
          <p:nvPr>
            <p:ph idx="2" type="body"/>
          </p:nvPr>
        </p:nvSpPr>
        <p:spPr>
          <a:xfrm>
            <a:off x="424250" y="1214800"/>
            <a:ext cx="3947699" cy="3269099"/>
          </a:xfrm>
          <a:prstGeom prst="rect">
            <a:avLst/>
          </a:prstGeom>
        </p:spPr>
        <p:txBody>
          <a:bodyPr anchorCtr="0" anchor="t" bIns="91425" lIns="91425" rIns="91425" tIns="91425"/>
          <a:lstStyle>
            <a:lvl1pPr lvl="0" rtl="0">
              <a:lnSpc>
                <a:spcPct val="130000"/>
              </a:lnSpc>
              <a:spcBef>
                <a:spcPts val="600"/>
              </a:spcBef>
              <a:buClr>
                <a:schemeClr val="dk1"/>
              </a:buClr>
              <a:buFont typeface="Helvetica Neue"/>
              <a:buChar char="•"/>
              <a:defRPr>
                <a:solidFill>
                  <a:schemeClr val="dk1"/>
                </a:solidFill>
                <a:latin typeface="Helvetica Neue"/>
                <a:ea typeface="Helvetica Neue"/>
                <a:cs typeface="Helvetica Neue"/>
                <a:sym typeface="Helvetica Neue"/>
              </a:defRPr>
            </a:lvl1pPr>
            <a:lvl2pPr lvl="1"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2pPr>
            <a:lvl3pPr lvl="2" rtl="0">
              <a:lnSpc>
                <a:spcPct val="130000"/>
              </a:lnSpc>
              <a:spcBef>
                <a:spcPts val="480"/>
              </a:spcBef>
              <a:buClr>
                <a:schemeClr val="dk1"/>
              </a:buClr>
              <a:buFont typeface="Helvetica Neue"/>
              <a:buChar char="▪"/>
              <a:defRPr>
                <a:solidFill>
                  <a:schemeClr val="dk1"/>
                </a:solidFill>
                <a:latin typeface="Helvetica Neue"/>
                <a:ea typeface="Helvetica Neue"/>
                <a:cs typeface="Helvetica Neue"/>
                <a:sym typeface="Helvetica Neue"/>
              </a:defRPr>
            </a:lvl3pPr>
            <a:lvl4pPr lvl="3"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4pPr>
            <a:lvl5pPr lvl="4"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5pPr>
            <a:lvl6pPr lvl="5"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6pPr>
            <a:lvl7pPr lvl="6"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7pPr>
            <a:lvl8pPr lvl="7"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8pPr>
            <a:lvl9pPr lvl="8" rtl="0">
              <a:lnSpc>
                <a:spcPct val="130000"/>
              </a:lnSpc>
              <a:spcBef>
                <a:spcPts val="360"/>
              </a:spcBef>
              <a:buClr>
                <a:schemeClr val="dk1"/>
              </a:buClr>
              <a:buFont typeface="Helvetica Neue"/>
              <a:buChar char="▪"/>
              <a:defRPr>
                <a:solidFill>
                  <a:schemeClr val="dk1"/>
                </a:solidFill>
                <a:latin typeface="Helvetica Neue"/>
                <a:ea typeface="Helvetica Neue"/>
                <a:cs typeface="Helvetica Neue"/>
                <a:sym typeface="Helvetica Neue"/>
              </a:defRPr>
            </a:lvl9pPr>
          </a:lstStyle>
          <a:p/>
        </p:txBody>
      </p:sp>
      <p:sp>
        <p:nvSpPr>
          <p:cNvPr id="63" name="Shape 63"/>
          <p:cNvSpPr txBox="1"/>
          <p:nvPr>
            <p:ph idx="3" type="title"/>
          </p:nvPr>
        </p:nvSpPr>
        <p:spPr>
          <a:xfrm>
            <a:off x="424250" y="681000"/>
            <a:ext cx="8262599" cy="480900"/>
          </a:xfrm>
          <a:prstGeom prst="rect">
            <a:avLst/>
          </a:prstGeom>
        </p:spPr>
        <p:txBody>
          <a:bodyPr anchorCtr="0" anchor="t" bIns="91425" lIns="91425" rIns="91425" tIns="91425"/>
          <a:lstStyle>
            <a:lvl1pPr lvl="0" rtl="0">
              <a:spcBef>
                <a:spcPts val="0"/>
              </a:spcBef>
              <a:buClr>
                <a:srgbClr val="B0B0B8"/>
              </a:buClr>
              <a:buSzPct val="100000"/>
              <a:defRPr sz="1400">
                <a:solidFill>
                  <a:srgbClr val="B0B0B8"/>
                </a:solidFill>
              </a:defRPr>
            </a:lvl1pPr>
            <a:lvl2pPr lvl="1" rtl="0">
              <a:spcBef>
                <a:spcPts val="0"/>
              </a:spcBef>
              <a:buClr>
                <a:srgbClr val="B0B0B8"/>
              </a:buClr>
              <a:buSzPct val="100000"/>
              <a:defRPr sz="1400">
                <a:solidFill>
                  <a:srgbClr val="B0B0B8"/>
                </a:solidFill>
              </a:defRPr>
            </a:lvl2pPr>
            <a:lvl3pPr lvl="2" rtl="0">
              <a:spcBef>
                <a:spcPts val="0"/>
              </a:spcBef>
              <a:buClr>
                <a:srgbClr val="B0B0B8"/>
              </a:buClr>
              <a:buSzPct val="100000"/>
              <a:defRPr sz="1400">
                <a:solidFill>
                  <a:srgbClr val="B0B0B8"/>
                </a:solidFill>
              </a:defRPr>
            </a:lvl3pPr>
            <a:lvl4pPr lvl="3" rtl="0">
              <a:spcBef>
                <a:spcPts val="0"/>
              </a:spcBef>
              <a:buClr>
                <a:srgbClr val="B0B0B8"/>
              </a:buClr>
              <a:buSzPct val="100000"/>
              <a:defRPr sz="1400">
                <a:solidFill>
                  <a:srgbClr val="B0B0B8"/>
                </a:solidFill>
              </a:defRPr>
            </a:lvl4pPr>
            <a:lvl5pPr lvl="4" rtl="0">
              <a:spcBef>
                <a:spcPts val="0"/>
              </a:spcBef>
              <a:buClr>
                <a:srgbClr val="B0B0B8"/>
              </a:buClr>
              <a:buSzPct val="100000"/>
              <a:defRPr sz="1400">
                <a:solidFill>
                  <a:srgbClr val="B0B0B8"/>
                </a:solidFill>
              </a:defRPr>
            </a:lvl5pPr>
            <a:lvl6pPr lvl="5" rtl="0">
              <a:spcBef>
                <a:spcPts val="0"/>
              </a:spcBef>
              <a:buClr>
                <a:srgbClr val="B0B0B8"/>
              </a:buClr>
              <a:buSzPct val="100000"/>
              <a:defRPr sz="1400">
                <a:solidFill>
                  <a:srgbClr val="B0B0B8"/>
                </a:solidFill>
              </a:defRPr>
            </a:lvl6pPr>
            <a:lvl7pPr lvl="6" rtl="0">
              <a:spcBef>
                <a:spcPts val="0"/>
              </a:spcBef>
              <a:buClr>
                <a:srgbClr val="B0B0B8"/>
              </a:buClr>
              <a:buSzPct val="100000"/>
              <a:defRPr sz="1400">
                <a:solidFill>
                  <a:srgbClr val="B0B0B8"/>
                </a:solidFill>
              </a:defRPr>
            </a:lvl7pPr>
            <a:lvl8pPr lvl="7" rtl="0">
              <a:spcBef>
                <a:spcPts val="0"/>
              </a:spcBef>
              <a:buClr>
                <a:srgbClr val="B0B0B8"/>
              </a:buClr>
              <a:buSzPct val="100000"/>
              <a:defRPr sz="1400">
                <a:solidFill>
                  <a:srgbClr val="B0B0B8"/>
                </a:solidFill>
              </a:defRPr>
            </a:lvl8pPr>
            <a:lvl9pPr lvl="8" rtl="0">
              <a:spcBef>
                <a:spcPts val="0"/>
              </a:spcBef>
              <a:buClr>
                <a:srgbClr val="B0B0B8"/>
              </a:buClr>
              <a:buSzPct val="100000"/>
              <a:defRPr sz="1400">
                <a:solidFill>
                  <a:srgbClr val="B0B0B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04700" y="0"/>
            <a:ext cx="8282399" cy="834899"/>
          </a:xfrm>
          <a:prstGeom prst="rect">
            <a:avLst/>
          </a:prstGeom>
          <a:noFill/>
          <a:ln>
            <a:noFill/>
          </a:ln>
        </p:spPr>
        <p:txBody>
          <a:bodyPr anchorCtr="0" anchor="b" bIns="91425" lIns="91425" rIns="91425" tIns="91425"/>
          <a:lstStyle>
            <a:lvl1pPr lvl="0">
              <a:spcBef>
                <a:spcPts val="0"/>
              </a:spcBef>
              <a:buClr>
                <a:schemeClr val="dk1"/>
              </a:buClr>
              <a:buSzPct val="100000"/>
              <a:buFont typeface="Helvetica Neue"/>
              <a:buNone/>
              <a:defRPr sz="2400">
                <a:solidFill>
                  <a:schemeClr val="dk1"/>
                </a:solidFill>
                <a:latin typeface="Helvetica Neue"/>
                <a:ea typeface="Helvetica Neue"/>
                <a:cs typeface="Helvetica Neue"/>
                <a:sym typeface="Helvetica Neue"/>
              </a:defRPr>
            </a:lvl1pPr>
            <a:lvl2pPr lvl="1">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2pPr>
            <a:lvl3pPr lvl="2">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3pPr>
            <a:lvl4pPr lvl="3">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4pPr>
            <a:lvl5pPr lvl="4">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5pPr>
            <a:lvl6pPr lvl="5">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6pPr>
            <a:lvl7pPr lvl="6">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7pPr>
            <a:lvl8pPr lvl="7">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8pPr>
            <a:lvl9pPr lvl="8">
              <a:spcBef>
                <a:spcPts val="0"/>
              </a:spcBef>
              <a:buClr>
                <a:schemeClr val="dk1"/>
              </a:buClr>
              <a:buSzPct val="100000"/>
              <a:buFont typeface="Helvetica Neue"/>
              <a:buNone/>
              <a:defRPr b="1" sz="3600">
                <a:solidFill>
                  <a:schemeClr val="dk1"/>
                </a:solidFill>
                <a:latin typeface="Helvetica Neue"/>
                <a:ea typeface="Helvetica Neue"/>
                <a:cs typeface="Helvetica Neue"/>
                <a:sym typeface="Helvetica Neue"/>
              </a:defRPr>
            </a:lvl9pPr>
          </a:lstStyle>
          <a:p/>
        </p:txBody>
      </p:sp>
      <p:sp>
        <p:nvSpPr>
          <p:cNvPr id="7" name="Shape 7"/>
          <p:cNvSpPr txBox="1"/>
          <p:nvPr>
            <p:ph idx="1" type="body"/>
          </p:nvPr>
        </p:nvSpPr>
        <p:spPr>
          <a:xfrm>
            <a:off x="424250" y="936650"/>
            <a:ext cx="5668500" cy="3527399"/>
          </a:xfrm>
          <a:prstGeom prst="rect">
            <a:avLst/>
          </a:prstGeom>
          <a:noFill/>
          <a:ln>
            <a:noFill/>
          </a:ln>
        </p:spPr>
        <p:txBody>
          <a:bodyPr anchorCtr="0" anchor="t" bIns="91425" lIns="91425" rIns="91425" tIns="91425"/>
          <a:lstStyle>
            <a:lvl1pPr lvl="0">
              <a:lnSpc>
                <a:spcPct val="130000"/>
              </a:lnSpc>
              <a:spcBef>
                <a:spcPts val="60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1pPr>
            <a:lvl2pPr lvl="1">
              <a:lnSpc>
                <a:spcPct val="130000"/>
              </a:lnSpc>
              <a:spcBef>
                <a:spcPts val="48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2pPr>
            <a:lvl3pPr lvl="2">
              <a:lnSpc>
                <a:spcPct val="130000"/>
              </a:lnSpc>
              <a:spcBef>
                <a:spcPts val="48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3pPr>
            <a:lvl4pPr lvl="3">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4pPr>
            <a:lvl5pPr lvl="4">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5pPr>
            <a:lvl6pPr lvl="5">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6pPr>
            <a:lvl7pPr lvl="6">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7pPr>
            <a:lvl8pPr lvl="7">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8pPr>
            <a:lvl9pPr lvl="8">
              <a:lnSpc>
                <a:spcPct val="130000"/>
              </a:lnSpc>
              <a:spcBef>
                <a:spcPts val="360"/>
              </a:spcBef>
              <a:buClr>
                <a:srgbClr val="434343"/>
              </a:buClr>
              <a:buSzPct val="100000"/>
              <a:buFont typeface="Helvetica Neue"/>
              <a:buChar char="▪"/>
              <a:defRPr sz="1200">
                <a:solidFill>
                  <a:srgbClr val="434343"/>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golang.org/pkg/runtime/pprof/" TargetMode="External"/><Relationship Id="rId4" Type="http://schemas.openxmlformats.org/officeDocument/2006/relationships/hyperlink" Target="https://golang.org/pkg/runtime/" TargetMode="External"/><Relationship Id="rId5" Type="http://schemas.openxmlformats.org/officeDocument/2006/relationships/image" Target="../media/image03.png"/><Relationship Id="rId6" Type="http://schemas.openxmlformats.org/officeDocument/2006/relationships/hyperlink" Target="http://rsc.io/pprof_mac_fi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golang.org/pkg/net/http/pprof/" TargetMode="External"/><Relationship Id="rId4" Type="http://schemas.openxmlformats.org/officeDocument/2006/relationships/hyperlink" Target="http://localhost:9090/debug/pprof/pro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08.png"/><Relationship Id="rId5"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github.com/brendangregg/FlameGraph" TargetMode="External"/><Relationship Id="rId4" Type="http://schemas.openxmlformats.org/officeDocument/2006/relationships/image" Target="../media/image11.png"/><Relationship Id="rId5" Type="http://schemas.openxmlformats.org/officeDocument/2006/relationships/hyperlink" Target="https://github.com/uber/go-tor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ithub.com/prashantv/go_profiling_talk/tree/slow" TargetMode="External"/><Relationship Id="rId4" Type="http://schemas.openxmlformats.org/officeDocument/2006/relationships/hyperlink" Target="https://github.com/prashantv/go_profiling_talk/tree/master" TargetMode="External"/><Relationship Id="rId5" Type="http://schemas.openxmlformats.org/officeDocument/2006/relationships/hyperlink" Target="https://github.com/prashantv/go_profiling_talk/commits/mast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localhost:9090/debug/pprof" TargetMode="External"/><Relationship Id="rId4" Type="http://schemas.openxmlformats.org/officeDocument/2006/relationships/hyperlink" Target="http://localhost:9090/debug/pprof/profi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ctrTitle"/>
          </p:nvPr>
        </p:nvSpPr>
        <p:spPr>
          <a:xfrm>
            <a:off x="384900" y="2134450"/>
            <a:ext cx="7997099" cy="1159799"/>
          </a:xfrm>
          <a:prstGeom prst="rect">
            <a:avLst/>
          </a:prstGeom>
        </p:spPr>
        <p:txBody>
          <a:bodyPr anchorCtr="0" anchor="b" bIns="91425" lIns="91425" rIns="91425" tIns="91425">
            <a:noAutofit/>
          </a:bodyPr>
          <a:lstStyle/>
          <a:p>
            <a:pPr lvl="0">
              <a:spcBef>
                <a:spcPts val="0"/>
              </a:spcBef>
              <a:buNone/>
            </a:pPr>
            <a:r>
              <a:rPr lang="en"/>
              <a:t>Go Profiling and Optimization</a:t>
            </a:r>
          </a:p>
        </p:txBody>
      </p:sp>
      <p:sp>
        <p:nvSpPr>
          <p:cNvPr id="95" name="Shape 95"/>
          <p:cNvSpPr txBox="1"/>
          <p:nvPr>
            <p:ph idx="1" type="subTitle"/>
          </p:nvPr>
        </p:nvSpPr>
        <p:spPr>
          <a:xfrm>
            <a:off x="403950" y="3185175"/>
            <a:ext cx="7997099" cy="7847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a:t>Prashant Varanasi - Uber</a:t>
            </a:r>
          </a:p>
          <a:p>
            <a:pPr lvl="0" rtl="0">
              <a:spcBef>
                <a:spcPts val="0"/>
              </a:spcBef>
              <a:buNone/>
            </a:pPr>
            <a:r>
              <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04700" y="0"/>
            <a:ext cx="8282099" cy="834899"/>
          </a:xfrm>
          <a:prstGeom prst="rect">
            <a:avLst/>
          </a:prstGeom>
        </p:spPr>
        <p:txBody>
          <a:bodyPr anchorCtr="0" anchor="b" bIns="91425" lIns="91425" rIns="91425" tIns="91425">
            <a:noAutofit/>
          </a:bodyPr>
          <a:lstStyle/>
          <a:p>
            <a:pPr lvl="0" rtl="0">
              <a:spcBef>
                <a:spcPts val="0"/>
              </a:spcBef>
              <a:buNone/>
            </a:pPr>
            <a:r>
              <a:rPr lang="en"/>
              <a:t>Some lessons</a:t>
            </a:r>
          </a:p>
        </p:txBody>
      </p:sp>
      <p:sp>
        <p:nvSpPr>
          <p:cNvPr id="165" name="Shape 165"/>
          <p:cNvSpPr txBox="1"/>
          <p:nvPr>
            <p:ph idx="1" type="body"/>
          </p:nvPr>
        </p:nvSpPr>
        <p:spPr>
          <a:xfrm>
            <a:off x="424250" y="1216175"/>
            <a:ext cx="5685900" cy="3267600"/>
          </a:xfrm>
          <a:prstGeom prst="rect">
            <a:avLst/>
          </a:prstGeom>
        </p:spPr>
        <p:txBody>
          <a:bodyPr anchorCtr="0" anchor="t" bIns="91425" lIns="91425" rIns="91425" tIns="91425">
            <a:noAutofit/>
          </a:bodyPr>
          <a:lstStyle/>
          <a:p>
            <a:pPr lvl="0" rtl="0">
              <a:lnSpc>
                <a:spcPct val="120000"/>
              </a:lnSpc>
              <a:spcBef>
                <a:spcPts val="0"/>
              </a:spcBef>
              <a:spcAft>
                <a:spcPts val="1200"/>
              </a:spcAft>
              <a:buNone/>
            </a:pPr>
            <a:r>
              <a:rPr lang="en">
                <a:solidFill>
                  <a:srgbClr val="1FBAD6"/>
                </a:solidFill>
              </a:rPr>
              <a:t>Don’t prematurely optimize</a:t>
            </a:r>
            <a:br>
              <a:rPr lang="en"/>
            </a:br>
            <a:r>
              <a:rPr lang="en">
                <a:solidFill>
                  <a:srgbClr val="434343"/>
                </a:solidFill>
              </a:rPr>
              <a:t>Go makes it very easy to profile your code, whether through local benchmarks or even in production. go-torch can help you find these hot functions.</a:t>
            </a:r>
          </a:p>
          <a:p>
            <a:pPr lvl="0" rtl="0">
              <a:lnSpc>
                <a:spcPct val="120000"/>
              </a:lnSpc>
              <a:spcBef>
                <a:spcPts val="0"/>
              </a:spcBef>
              <a:spcAft>
                <a:spcPts val="1200"/>
              </a:spcAft>
              <a:buClr>
                <a:schemeClr val="dk1"/>
              </a:buClr>
              <a:buSzPct val="91666"/>
              <a:buFont typeface="Arial"/>
              <a:buNone/>
            </a:pPr>
            <a:r>
              <a:rPr lang="en">
                <a:solidFill>
                  <a:srgbClr val="1FBAD6"/>
                </a:solidFill>
              </a:rPr>
              <a:t>Avoid allocations in the hot path</a:t>
            </a:r>
            <a:br>
              <a:rPr lang="en"/>
            </a:br>
            <a:r>
              <a:rPr lang="en">
                <a:solidFill>
                  <a:srgbClr val="434343"/>
                </a:solidFill>
              </a:rPr>
              <a:t>Write benchmarks for the hot path. Use </a:t>
            </a:r>
            <a:r>
              <a:rPr lang="en">
                <a:solidFill>
                  <a:srgbClr val="434343"/>
                </a:solidFill>
                <a:latin typeface="Consolas"/>
                <a:ea typeface="Consolas"/>
                <a:cs typeface="Consolas"/>
                <a:sym typeface="Consolas"/>
              </a:rPr>
              <a:t>-benchmem</a:t>
            </a:r>
            <a:r>
              <a:rPr lang="en">
                <a:solidFill>
                  <a:srgbClr val="434343"/>
                </a:solidFill>
              </a:rPr>
              <a:t> and memory profiles to see where you are allocating and try to avoid them where possible. An allocation means a possible GC, which can mean a latency spike for a request.</a:t>
            </a:r>
          </a:p>
          <a:p>
            <a:pPr lvl="0" rtl="0">
              <a:lnSpc>
                <a:spcPct val="120000"/>
              </a:lnSpc>
              <a:spcBef>
                <a:spcPts val="0"/>
              </a:spcBef>
              <a:spcAft>
                <a:spcPts val="1200"/>
              </a:spcAft>
              <a:buNone/>
            </a:pPr>
            <a:r>
              <a:rPr lang="en">
                <a:solidFill>
                  <a:srgbClr val="1FBAD6"/>
                </a:solidFill>
              </a:rPr>
              <a:t>Don’t be afraid to look at the disassembly</a:t>
            </a:r>
            <a:br>
              <a:rPr lang="en">
                <a:solidFill>
                  <a:srgbClr val="1FBAD6"/>
                </a:solidFill>
              </a:rPr>
            </a:br>
            <a:r>
              <a:rPr lang="en">
                <a:solidFill>
                  <a:srgbClr val="434343"/>
                </a:solidFill>
              </a:rPr>
              <a:t>Often, allocations occur or time is spent without it being clear from the code why. Don’t be afraid to dive into the disassembly. Often you’ll find function calls that were hidden (e.g. </a:t>
            </a:r>
            <a:r>
              <a:rPr lang="en">
                <a:solidFill>
                  <a:srgbClr val="434343"/>
                </a:solidFill>
                <a:latin typeface="Consolas"/>
                <a:ea typeface="Consolas"/>
                <a:cs typeface="Consolas"/>
                <a:sym typeface="Consolas"/>
              </a:rPr>
              <a:t>runtime.convI2E</a:t>
            </a:r>
            <a:r>
              <a:rPr lang="en">
                <a:solidFill>
                  <a:srgbClr val="434343"/>
                </a:solidFill>
              </a:rPr>
              <a:t>) that explain these allocs/time.</a:t>
            </a:r>
          </a:p>
          <a:p>
            <a:pPr lvl="0" rtl="0">
              <a:lnSpc>
                <a:spcPct val="120000"/>
              </a:lnSpc>
              <a:spcBef>
                <a:spcPts val="0"/>
              </a:spcBef>
              <a:spcAft>
                <a:spcPts val="1200"/>
              </a:spcAft>
              <a:buClr>
                <a:schemeClr val="dk1"/>
              </a:buClr>
              <a:buSzPct val="91666"/>
              <a:buFont typeface="Arial"/>
              <a:buNone/>
            </a:pPr>
            <a:r>
              <a:t/>
            </a:r>
            <a:endParaRPr>
              <a:solidFill>
                <a:srgbClr val="434343"/>
              </a:solidFill>
            </a:endParaRPr>
          </a:p>
        </p:txBody>
      </p:sp>
      <p:sp>
        <p:nvSpPr>
          <p:cNvPr id="166" name="Shape 166"/>
          <p:cNvSpPr txBox="1"/>
          <p:nvPr>
            <p:ph idx="2" type="title"/>
          </p:nvPr>
        </p:nvSpPr>
        <p:spPr>
          <a:xfrm>
            <a:off x="424250" y="681000"/>
            <a:ext cx="8262599" cy="4809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ctrTitle"/>
          </p:nvPr>
        </p:nvSpPr>
        <p:spPr>
          <a:xfrm>
            <a:off x="657225" y="638175"/>
            <a:ext cx="7829400" cy="2371800"/>
          </a:xfrm>
          <a:prstGeom prst="rect">
            <a:avLst/>
          </a:prstGeom>
        </p:spPr>
        <p:txBody>
          <a:bodyPr anchorCtr="0" anchor="ctr" bIns="91425" lIns="91425" rIns="91425" tIns="91425">
            <a:noAutofit/>
          </a:bodyPr>
          <a:lstStyle/>
          <a:p>
            <a:pPr lvl="0">
              <a:spcBef>
                <a:spcPts val="0"/>
              </a:spcBef>
              <a:buNone/>
            </a:pPr>
            <a:r>
              <a:rPr lang="en"/>
              <a:t>Questions?</a:t>
            </a:r>
          </a:p>
        </p:txBody>
      </p:sp>
      <p:sp>
        <p:nvSpPr>
          <p:cNvPr id="172" name="Shape 172"/>
          <p:cNvSpPr txBox="1"/>
          <p:nvPr>
            <p:ph idx="2" type="title"/>
          </p:nvPr>
        </p:nvSpPr>
        <p:spPr>
          <a:xfrm>
            <a:off x="657225" y="3557550"/>
            <a:ext cx="7829400" cy="480900"/>
          </a:xfrm>
          <a:prstGeom prst="rect">
            <a:avLst/>
          </a:prstGeom>
        </p:spPr>
        <p:txBody>
          <a:bodyPr anchorCtr="0" anchor="t" bIns="91425" lIns="91425" rIns="91425" tIns="91425">
            <a:noAutofit/>
          </a:bodyPr>
          <a:lstStyle/>
          <a:p>
            <a:pPr lvl="0">
              <a:spcBef>
                <a:spcPts val="0"/>
              </a:spcBef>
              <a:buNone/>
            </a:pPr>
            <a:r>
              <a:rPr lang="en"/>
              <a:t>Presented by Prashant Varanasi (@prashantv)</a:t>
            </a:r>
          </a:p>
        </p:txBody>
      </p:sp>
      <p:sp>
        <p:nvSpPr>
          <p:cNvPr id="173" name="Shape 173"/>
          <p:cNvSpPr txBox="1"/>
          <p:nvPr>
            <p:ph idx="3" type="title"/>
          </p:nvPr>
        </p:nvSpPr>
        <p:spPr>
          <a:xfrm>
            <a:off x="657225" y="3852825"/>
            <a:ext cx="7829400" cy="480900"/>
          </a:xfrm>
          <a:prstGeom prst="rect">
            <a:avLst/>
          </a:prstGeom>
        </p:spPr>
        <p:txBody>
          <a:bodyPr anchorCtr="0" anchor="t" bIns="91425" lIns="91425" rIns="91425" tIns="91425">
            <a:noAutofit/>
          </a:bodyPr>
          <a:lstStyle/>
          <a:p>
            <a:pPr lvl="0">
              <a:spcBef>
                <a:spcPts val="0"/>
              </a:spcBef>
              <a:buNone/>
            </a:pPr>
            <a:r>
              <a:rPr lang="en"/>
              <a:t>Uber</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04700" y="0"/>
            <a:ext cx="8282099" cy="834899"/>
          </a:xfrm>
          <a:prstGeom prst="rect">
            <a:avLst/>
          </a:prstGeom>
        </p:spPr>
        <p:txBody>
          <a:bodyPr anchorCtr="0" anchor="b" bIns="91425" lIns="91425" rIns="91425" tIns="91425">
            <a:noAutofit/>
          </a:bodyPr>
          <a:lstStyle/>
          <a:p>
            <a:pPr lvl="0" rtl="0">
              <a:spcBef>
                <a:spcPts val="0"/>
              </a:spcBef>
              <a:buNone/>
            </a:pPr>
            <a:r>
              <a:rPr lang="en"/>
              <a:t>pprof</a:t>
            </a:r>
          </a:p>
        </p:txBody>
      </p:sp>
      <p:sp>
        <p:nvSpPr>
          <p:cNvPr id="101" name="Shape 101"/>
          <p:cNvSpPr txBox="1"/>
          <p:nvPr>
            <p:ph idx="1" type="body"/>
          </p:nvPr>
        </p:nvSpPr>
        <p:spPr>
          <a:xfrm>
            <a:off x="424250" y="1216175"/>
            <a:ext cx="4235999" cy="3267600"/>
          </a:xfrm>
          <a:prstGeom prst="rect">
            <a:avLst/>
          </a:prstGeom>
        </p:spPr>
        <p:txBody>
          <a:bodyPr anchorCtr="0" anchor="t" bIns="91425" lIns="91425" rIns="91425" tIns="91425">
            <a:noAutofit/>
          </a:bodyPr>
          <a:lstStyle/>
          <a:p>
            <a:pPr lvl="0" rtl="0">
              <a:lnSpc>
                <a:spcPct val="120000"/>
              </a:lnSpc>
              <a:spcBef>
                <a:spcPts val="0"/>
              </a:spcBef>
              <a:spcAft>
                <a:spcPts val="1200"/>
              </a:spcAft>
              <a:buNone/>
            </a:pPr>
            <a:r>
              <a:rPr lang="en">
                <a:solidFill>
                  <a:srgbClr val="434343"/>
                </a:solidFill>
              </a:rPr>
              <a:t>Go has powerful profiling built in to the runtime</a:t>
            </a:r>
          </a:p>
          <a:p>
            <a:pPr indent="-228600" lvl="0" marL="457200" rtl="0">
              <a:lnSpc>
                <a:spcPct val="120000"/>
              </a:lnSpc>
              <a:spcBef>
                <a:spcPts val="0"/>
              </a:spcBef>
              <a:spcAft>
                <a:spcPts val="1200"/>
              </a:spcAft>
              <a:buClr>
                <a:srgbClr val="434343"/>
              </a:buClr>
            </a:pPr>
            <a:r>
              <a:rPr lang="en">
                <a:solidFill>
                  <a:srgbClr val="434343"/>
                </a:solidFill>
              </a:rPr>
              <a:t>CPU profiles (stack sampling)</a:t>
            </a:r>
          </a:p>
          <a:p>
            <a:pPr indent="-228600" lvl="0" marL="457200" rtl="0">
              <a:lnSpc>
                <a:spcPct val="120000"/>
              </a:lnSpc>
              <a:spcBef>
                <a:spcPts val="0"/>
              </a:spcBef>
              <a:spcAft>
                <a:spcPts val="1200"/>
              </a:spcAft>
              <a:buClr>
                <a:srgbClr val="434343"/>
              </a:buClr>
            </a:pPr>
            <a:r>
              <a:rPr lang="en">
                <a:solidFill>
                  <a:srgbClr val="434343"/>
                </a:solidFill>
              </a:rPr>
              <a:t>Heap profiles using allocation profiling</a:t>
            </a:r>
          </a:p>
          <a:p>
            <a:pPr indent="-228600" lvl="0" marL="457200" rtl="0">
              <a:lnSpc>
                <a:spcPct val="120000"/>
              </a:lnSpc>
              <a:spcBef>
                <a:spcPts val="0"/>
              </a:spcBef>
              <a:spcAft>
                <a:spcPts val="1200"/>
              </a:spcAft>
              <a:buClr>
                <a:srgbClr val="434343"/>
              </a:buClr>
            </a:pPr>
            <a:r>
              <a:rPr lang="en">
                <a:solidFill>
                  <a:srgbClr val="434343"/>
                </a:solidFill>
              </a:rPr>
              <a:t>and more (block profiles, traces, etc)</a:t>
            </a:r>
          </a:p>
          <a:p>
            <a:pPr indent="0" lvl="0" marL="0" rtl="0">
              <a:lnSpc>
                <a:spcPct val="120000"/>
              </a:lnSpc>
              <a:spcBef>
                <a:spcPts val="0"/>
              </a:spcBef>
              <a:spcAft>
                <a:spcPts val="1200"/>
              </a:spcAft>
              <a:buNone/>
            </a:pPr>
            <a:r>
              <a:rPr lang="en">
                <a:solidFill>
                  <a:srgbClr val="434343"/>
                </a:solidFill>
              </a:rPr>
              <a:t>Accessible through </a:t>
            </a:r>
            <a:r>
              <a:rPr lang="en" u="sng">
                <a:solidFill>
                  <a:schemeClr val="hlink"/>
                </a:solidFill>
                <a:hlinkClick r:id="rId3"/>
              </a:rPr>
              <a:t>pprof</a:t>
            </a:r>
            <a:r>
              <a:rPr lang="en">
                <a:solidFill>
                  <a:srgbClr val="434343"/>
                </a:solidFill>
              </a:rPr>
              <a:t> and </a:t>
            </a:r>
            <a:r>
              <a:rPr lang="en" u="sng">
                <a:solidFill>
                  <a:schemeClr val="hlink"/>
                </a:solidFill>
                <a:hlinkClick r:id="rId4"/>
              </a:rPr>
              <a:t>runtime</a:t>
            </a:r>
            <a:r>
              <a:rPr lang="en">
                <a:solidFill>
                  <a:srgbClr val="434343"/>
                </a:solidFill>
              </a:rPr>
              <a:t> packages.</a:t>
            </a:r>
          </a:p>
        </p:txBody>
      </p:sp>
      <p:sp>
        <p:nvSpPr>
          <p:cNvPr id="102" name="Shape 102"/>
          <p:cNvSpPr txBox="1"/>
          <p:nvPr>
            <p:ph idx="2" type="title"/>
          </p:nvPr>
        </p:nvSpPr>
        <p:spPr>
          <a:xfrm>
            <a:off x="424250" y="681000"/>
            <a:ext cx="8262599" cy="480900"/>
          </a:xfrm>
          <a:prstGeom prst="rect">
            <a:avLst/>
          </a:prstGeom>
        </p:spPr>
        <p:txBody>
          <a:bodyPr anchorCtr="0" anchor="t" bIns="91425" lIns="91425" rIns="91425" tIns="91425">
            <a:noAutofit/>
          </a:bodyPr>
          <a:lstStyle/>
          <a:p>
            <a:pPr lvl="0" rtl="0">
              <a:spcBef>
                <a:spcPts val="0"/>
              </a:spcBef>
              <a:buNone/>
            </a:pPr>
            <a:r>
              <a:rPr lang="en"/>
              <a:t>Inbuilt CPU and heap profiler</a:t>
            </a:r>
          </a:p>
        </p:txBody>
      </p:sp>
      <p:pic>
        <p:nvPicPr>
          <p:cNvPr id="103" name="Shape 103"/>
          <p:cNvPicPr preferRelativeResize="0"/>
          <p:nvPr/>
        </p:nvPicPr>
        <p:blipFill>
          <a:blip r:embed="rId5">
            <a:alphaModFix/>
          </a:blip>
          <a:stretch>
            <a:fillRect/>
          </a:stretch>
        </p:blipFill>
        <p:spPr>
          <a:xfrm>
            <a:off x="4884850" y="1907250"/>
            <a:ext cx="3569550" cy="1328975"/>
          </a:xfrm>
          <a:prstGeom prst="rect">
            <a:avLst/>
          </a:prstGeom>
          <a:noFill/>
          <a:ln>
            <a:noFill/>
          </a:ln>
        </p:spPr>
      </p:pic>
      <p:sp>
        <p:nvSpPr>
          <p:cNvPr id="104" name="Shape 104"/>
          <p:cNvSpPr txBox="1"/>
          <p:nvPr/>
        </p:nvSpPr>
        <p:spPr>
          <a:xfrm>
            <a:off x="466425" y="3442725"/>
            <a:ext cx="3447599" cy="834899"/>
          </a:xfrm>
          <a:prstGeom prst="rect">
            <a:avLst/>
          </a:prstGeom>
          <a:noFill/>
          <a:ln>
            <a:noFill/>
          </a:ln>
        </p:spPr>
        <p:txBody>
          <a:bodyPr anchorCtr="0" anchor="t" bIns="91425" lIns="91425" rIns="91425" tIns="91425">
            <a:noAutofit/>
          </a:bodyPr>
          <a:lstStyle/>
          <a:p>
            <a:pPr lvl="0" rtl="0">
              <a:lnSpc>
                <a:spcPct val="120000"/>
              </a:lnSpc>
              <a:spcBef>
                <a:spcPts val="0"/>
              </a:spcBef>
              <a:spcAft>
                <a:spcPts val="1200"/>
              </a:spcAft>
              <a:buClr>
                <a:schemeClr val="dk1"/>
              </a:buClr>
              <a:buSzPct val="100000"/>
              <a:buFont typeface="Arial"/>
              <a:buNone/>
            </a:pPr>
            <a:r>
              <a:rPr lang="en" sz="1100">
                <a:solidFill>
                  <a:srgbClr val="434343"/>
                </a:solidFill>
                <a:latin typeface="Helvetica Neue"/>
                <a:ea typeface="Helvetica Neue"/>
                <a:cs typeface="Helvetica Neue"/>
                <a:sym typeface="Helvetica Neue"/>
              </a:rPr>
              <a:t>PS: If you’re on OS X, make sure you’re using 10.11 or have run Russ Cox’s kernel fix: </a:t>
            </a:r>
            <a:r>
              <a:rPr lang="en" sz="1100" u="sng">
                <a:solidFill>
                  <a:schemeClr val="hlink"/>
                </a:solidFill>
                <a:latin typeface="Helvetica Neue"/>
                <a:ea typeface="Helvetica Neue"/>
                <a:cs typeface="Helvetica Neue"/>
                <a:sym typeface="Helvetica Neue"/>
                <a:hlinkClick r:id="rId6"/>
              </a:rPr>
              <a:t>rsc.io/pprof_mac_fix</a:t>
            </a:r>
          </a:p>
          <a:p>
            <a:pPr lvl="0">
              <a:spcBef>
                <a:spcPts val="0"/>
              </a:spcBef>
              <a:buNone/>
            </a:pPr>
            <a:r>
              <a:t/>
            </a:r>
            <a:endParaRPr sz="110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24250" y="1216175"/>
            <a:ext cx="7996800" cy="3267600"/>
          </a:xfrm>
          <a:prstGeom prst="rect">
            <a:avLst/>
          </a:prstGeom>
        </p:spPr>
        <p:txBody>
          <a:bodyPr anchorCtr="0" anchor="t" bIns="91425" lIns="91425" rIns="91425" tIns="91425">
            <a:noAutofit/>
          </a:bodyPr>
          <a:lstStyle/>
          <a:p>
            <a:pPr indent="0" lvl="0" marL="0" rtl="0">
              <a:lnSpc>
                <a:spcPct val="120000"/>
              </a:lnSpc>
              <a:spcBef>
                <a:spcPts val="0"/>
              </a:spcBef>
              <a:spcAft>
                <a:spcPts val="1200"/>
              </a:spcAft>
              <a:buNone/>
            </a:pPr>
            <a:r>
              <a:rPr lang="en">
                <a:solidFill>
                  <a:srgbClr val="434343"/>
                </a:solidFill>
              </a:rPr>
              <a:t>Multiple ways to get started with profiling:</a:t>
            </a:r>
          </a:p>
          <a:p>
            <a:pPr indent="-228600" lvl="0" marL="457200" rtl="0">
              <a:lnSpc>
                <a:spcPct val="120000"/>
              </a:lnSpc>
              <a:spcBef>
                <a:spcPts val="0"/>
              </a:spcBef>
              <a:spcAft>
                <a:spcPts val="1200"/>
              </a:spcAft>
              <a:buClr>
                <a:srgbClr val="434343"/>
              </a:buClr>
            </a:pPr>
            <a:r>
              <a:rPr lang="en">
                <a:solidFill>
                  <a:srgbClr val="434343"/>
                </a:solidFill>
              </a:rPr>
              <a:t>Through tests and benchmarks, using the </a:t>
            </a:r>
            <a:r>
              <a:rPr lang="en">
                <a:solidFill>
                  <a:srgbClr val="434343"/>
                </a:solidFill>
                <a:latin typeface="Consolas"/>
                <a:ea typeface="Consolas"/>
                <a:cs typeface="Consolas"/>
                <a:sym typeface="Consolas"/>
              </a:rPr>
              <a:t>-cpuprofile</a:t>
            </a:r>
            <a:r>
              <a:rPr lang="en">
                <a:solidFill>
                  <a:srgbClr val="434343"/>
                </a:solidFill>
              </a:rPr>
              <a:t> and </a:t>
            </a:r>
            <a:r>
              <a:rPr lang="en">
                <a:solidFill>
                  <a:srgbClr val="434343"/>
                </a:solidFill>
                <a:latin typeface="Consolas"/>
                <a:ea typeface="Consolas"/>
                <a:cs typeface="Consolas"/>
                <a:sym typeface="Consolas"/>
              </a:rPr>
              <a:t>-memprofile</a:t>
            </a:r>
            <a:r>
              <a:rPr lang="en">
                <a:solidFill>
                  <a:srgbClr val="434343"/>
                </a:solidFill>
              </a:rPr>
              <a:t> flags.</a:t>
            </a:r>
            <a:br>
              <a:rPr lang="en">
                <a:solidFill>
                  <a:srgbClr val="434343"/>
                </a:solidFill>
              </a:rPr>
            </a:br>
            <a:r>
              <a:rPr lang="en">
                <a:solidFill>
                  <a:srgbClr val="434343"/>
                </a:solidFill>
              </a:rPr>
              <a:t>Build a profile for a benchmark: </a:t>
            </a:r>
            <a:r>
              <a:rPr lang="en">
                <a:solidFill>
                  <a:srgbClr val="434343"/>
                </a:solidFill>
                <a:latin typeface="Consolas"/>
                <a:ea typeface="Consolas"/>
                <a:cs typeface="Consolas"/>
                <a:sym typeface="Consolas"/>
              </a:rPr>
              <a:t>go test . -bench . -cpuprofile prof.cpu</a:t>
            </a:r>
            <a:br>
              <a:rPr lang="en">
                <a:solidFill>
                  <a:srgbClr val="434343"/>
                </a:solidFill>
                <a:latin typeface="Consolas"/>
                <a:ea typeface="Consolas"/>
                <a:cs typeface="Consolas"/>
                <a:sym typeface="Consolas"/>
              </a:rPr>
            </a:br>
            <a:r>
              <a:rPr lang="en">
                <a:solidFill>
                  <a:srgbClr val="434343"/>
                </a:solidFill>
              </a:rPr>
              <a:t>Then analyze the profile: </a:t>
            </a:r>
            <a:r>
              <a:rPr lang="en">
                <a:solidFill>
                  <a:srgbClr val="434343"/>
                </a:solidFill>
                <a:latin typeface="Consolas"/>
                <a:ea typeface="Consolas"/>
                <a:cs typeface="Consolas"/>
                <a:sym typeface="Consolas"/>
              </a:rPr>
              <a:t>go tool pprof </a:t>
            </a:r>
            <a:r>
              <a:rPr i="1" lang="en">
                <a:solidFill>
                  <a:srgbClr val="434343"/>
                </a:solidFill>
                <a:latin typeface="Consolas"/>
                <a:ea typeface="Consolas"/>
                <a:cs typeface="Consolas"/>
                <a:sym typeface="Consolas"/>
              </a:rPr>
              <a:t>[binary]</a:t>
            </a:r>
            <a:r>
              <a:rPr lang="en">
                <a:solidFill>
                  <a:srgbClr val="434343"/>
                </a:solidFill>
                <a:latin typeface="Consolas"/>
                <a:ea typeface="Consolas"/>
                <a:cs typeface="Consolas"/>
                <a:sym typeface="Consolas"/>
              </a:rPr>
              <a:t> prof.cpu</a:t>
            </a:r>
            <a:br>
              <a:rPr lang="en">
                <a:solidFill>
                  <a:srgbClr val="434343"/>
                </a:solidFill>
                <a:latin typeface="Consolas"/>
                <a:ea typeface="Consolas"/>
                <a:cs typeface="Consolas"/>
                <a:sym typeface="Consolas"/>
              </a:rPr>
            </a:br>
          </a:p>
          <a:p>
            <a:pPr indent="-228600" lvl="0" marL="457200" rtl="0">
              <a:lnSpc>
                <a:spcPct val="120000"/>
              </a:lnSpc>
              <a:spcBef>
                <a:spcPts val="0"/>
              </a:spcBef>
              <a:spcAft>
                <a:spcPts val="1200"/>
              </a:spcAft>
            </a:pPr>
            <a:r>
              <a:rPr lang="en">
                <a:solidFill>
                  <a:srgbClr val="434343"/>
                </a:solidFill>
                <a:latin typeface="Consolas"/>
                <a:ea typeface="Consolas"/>
                <a:cs typeface="Consolas"/>
                <a:sym typeface="Consolas"/>
              </a:rPr>
              <a:t>import _ </a:t>
            </a:r>
            <a:r>
              <a:rPr lang="en" u="sng">
                <a:solidFill>
                  <a:schemeClr val="hlink"/>
                </a:solidFill>
                <a:latin typeface="Consolas"/>
                <a:ea typeface="Consolas"/>
                <a:cs typeface="Consolas"/>
                <a:sym typeface="Consolas"/>
                <a:hlinkClick r:id="rId3"/>
              </a:rPr>
              <a:t>net/http/pprof</a:t>
            </a:r>
            <a:r>
              <a:rPr lang="en">
                <a:solidFill>
                  <a:srgbClr val="434343"/>
                </a:solidFill>
              </a:rPr>
              <a:t> to add </a:t>
            </a:r>
            <a:r>
              <a:rPr lang="en">
                <a:solidFill>
                  <a:srgbClr val="434343"/>
                </a:solidFill>
                <a:latin typeface="Consolas"/>
                <a:ea typeface="Consolas"/>
                <a:cs typeface="Consolas"/>
                <a:sym typeface="Consolas"/>
              </a:rPr>
              <a:t>/debug/pprof</a:t>
            </a:r>
            <a:r>
              <a:rPr lang="en">
                <a:solidFill>
                  <a:srgbClr val="434343"/>
                </a:solidFill>
              </a:rPr>
              <a:t> endpoints in your service.</a:t>
            </a:r>
            <a:br>
              <a:rPr lang="en">
                <a:solidFill>
                  <a:srgbClr val="434343"/>
                </a:solidFill>
              </a:rPr>
            </a:br>
            <a:r>
              <a:rPr lang="en">
                <a:solidFill>
                  <a:srgbClr val="434343"/>
                </a:solidFill>
              </a:rPr>
              <a:t>Start the profile and analyze the results directly:</a:t>
            </a:r>
            <a:br>
              <a:rPr lang="en">
                <a:solidFill>
                  <a:srgbClr val="434343"/>
                </a:solidFill>
              </a:rPr>
            </a:br>
            <a:r>
              <a:rPr lang="en">
                <a:solidFill>
                  <a:srgbClr val="434343"/>
                </a:solidFill>
                <a:latin typeface="Consolas"/>
                <a:ea typeface="Consolas"/>
                <a:cs typeface="Consolas"/>
                <a:sym typeface="Consolas"/>
              </a:rPr>
              <a:t>go tool pprof -seconds 5 </a:t>
            </a:r>
            <a:r>
              <a:rPr lang="en" u="sng">
                <a:solidFill>
                  <a:schemeClr val="hlink"/>
                </a:solidFill>
                <a:latin typeface="Consolas"/>
                <a:ea typeface="Consolas"/>
                <a:cs typeface="Consolas"/>
                <a:sym typeface="Consolas"/>
                <a:hlinkClick r:id="rId4"/>
              </a:rPr>
              <a:t>http://localhost:9090/debug/pprof/profile</a:t>
            </a:r>
            <a:br>
              <a:rPr lang="en">
                <a:solidFill>
                  <a:srgbClr val="434343"/>
                </a:solidFill>
                <a:latin typeface="Consolas"/>
                <a:ea typeface="Consolas"/>
                <a:cs typeface="Consolas"/>
                <a:sym typeface="Consolas"/>
              </a:rPr>
            </a:br>
          </a:p>
          <a:p>
            <a:pPr indent="-228600" lvl="0" marL="457200" rtl="0">
              <a:lnSpc>
                <a:spcPct val="120000"/>
              </a:lnSpc>
              <a:spcBef>
                <a:spcPts val="0"/>
              </a:spcBef>
              <a:spcAft>
                <a:spcPts val="1200"/>
              </a:spcAft>
              <a:buClr>
                <a:srgbClr val="434343"/>
              </a:buClr>
              <a:buFont typeface="Consolas"/>
            </a:pPr>
            <a:r>
              <a:rPr lang="en">
                <a:solidFill>
                  <a:srgbClr val="434343"/>
                </a:solidFill>
              </a:rPr>
              <a:t>Start the profile from code by calling </a:t>
            </a:r>
            <a:r>
              <a:rPr lang="en">
                <a:solidFill>
                  <a:srgbClr val="434343"/>
                </a:solidFill>
                <a:latin typeface="Consolas"/>
                <a:ea typeface="Consolas"/>
                <a:cs typeface="Consolas"/>
                <a:sym typeface="Consolas"/>
              </a:rPr>
              <a:t>runtime.StartCPUProfile</a:t>
            </a:r>
            <a:r>
              <a:rPr lang="en">
                <a:solidFill>
                  <a:srgbClr val="434343"/>
                </a:solidFill>
              </a:rPr>
              <a:t> or </a:t>
            </a:r>
            <a:r>
              <a:rPr lang="en">
                <a:solidFill>
                  <a:srgbClr val="434343"/>
                </a:solidFill>
                <a:latin typeface="Consolas"/>
                <a:ea typeface="Consolas"/>
                <a:cs typeface="Consolas"/>
                <a:sym typeface="Consolas"/>
              </a:rPr>
              <a:t>runtime.WriteHeapProfile</a:t>
            </a:r>
          </a:p>
          <a:p>
            <a:pPr lvl="0" rtl="0">
              <a:lnSpc>
                <a:spcPct val="120000"/>
              </a:lnSpc>
              <a:spcBef>
                <a:spcPts val="0"/>
              </a:spcBef>
              <a:spcAft>
                <a:spcPts val="1200"/>
              </a:spcAft>
              <a:buNone/>
            </a:pPr>
            <a:br>
              <a:rPr lang="en">
                <a:solidFill>
                  <a:srgbClr val="434343"/>
                </a:solidFill>
              </a:rPr>
            </a:br>
            <a:r>
              <a:rPr lang="en">
                <a:solidFill>
                  <a:srgbClr val="434343"/>
                </a:solidFill>
              </a:rPr>
              <a:t>These profiles are analyzed using </a:t>
            </a:r>
            <a:r>
              <a:rPr lang="en">
                <a:solidFill>
                  <a:srgbClr val="434343"/>
                </a:solidFill>
                <a:latin typeface="Consolas"/>
                <a:ea typeface="Consolas"/>
                <a:cs typeface="Consolas"/>
                <a:sym typeface="Consolas"/>
              </a:rPr>
              <a:t>go tool pprof</a:t>
            </a:r>
          </a:p>
        </p:txBody>
      </p:sp>
      <p:sp>
        <p:nvSpPr>
          <p:cNvPr id="110" name="Shape 110"/>
          <p:cNvSpPr txBox="1"/>
          <p:nvPr>
            <p:ph type="title"/>
          </p:nvPr>
        </p:nvSpPr>
        <p:spPr>
          <a:xfrm>
            <a:off x="404700" y="0"/>
            <a:ext cx="8282099" cy="834899"/>
          </a:xfrm>
          <a:prstGeom prst="rect">
            <a:avLst/>
          </a:prstGeom>
        </p:spPr>
        <p:txBody>
          <a:bodyPr anchorCtr="0" anchor="b" bIns="91425" lIns="91425" rIns="91425" tIns="91425">
            <a:noAutofit/>
          </a:bodyPr>
          <a:lstStyle/>
          <a:p>
            <a:pPr lvl="0" rtl="0">
              <a:spcBef>
                <a:spcPts val="0"/>
              </a:spcBef>
              <a:buNone/>
            </a:pPr>
            <a:r>
              <a:rPr lang="en"/>
              <a:t>pprof</a:t>
            </a:r>
          </a:p>
        </p:txBody>
      </p:sp>
      <p:sp>
        <p:nvSpPr>
          <p:cNvPr id="111" name="Shape 111"/>
          <p:cNvSpPr txBox="1"/>
          <p:nvPr>
            <p:ph idx="2" type="title"/>
          </p:nvPr>
        </p:nvSpPr>
        <p:spPr>
          <a:xfrm>
            <a:off x="424250" y="681000"/>
            <a:ext cx="8262599" cy="480900"/>
          </a:xfrm>
          <a:prstGeom prst="rect">
            <a:avLst/>
          </a:prstGeom>
        </p:spPr>
        <p:txBody>
          <a:bodyPr anchorCtr="0" anchor="t" bIns="91425" lIns="91425" rIns="91425" tIns="91425">
            <a:noAutofit/>
          </a:bodyPr>
          <a:lstStyle/>
          <a:p>
            <a:pPr lvl="0" rtl="0">
              <a:spcBef>
                <a:spcPts val="0"/>
              </a:spcBef>
              <a:buNone/>
            </a:pPr>
            <a:r>
              <a:rPr lang="en"/>
              <a:t>Inbuilt CPU and heap profiler</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04700" y="0"/>
            <a:ext cx="8282099" cy="834899"/>
          </a:xfrm>
          <a:prstGeom prst="rect">
            <a:avLst/>
          </a:prstGeom>
        </p:spPr>
        <p:txBody>
          <a:bodyPr anchorCtr="0" anchor="b" bIns="91425" lIns="91425" rIns="91425" tIns="91425">
            <a:noAutofit/>
          </a:bodyPr>
          <a:lstStyle/>
          <a:p>
            <a:pPr lvl="0">
              <a:spcBef>
                <a:spcPts val="0"/>
              </a:spcBef>
              <a:buNone/>
            </a:pPr>
            <a:r>
              <a:rPr lang="en"/>
              <a:t>Analyzing profiles</a:t>
            </a:r>
          </a:p>
        </p:txBody>
      </p:sp>
      <p:sp>
        <p:nvSpPr>
          <p:cNvPr id="117" name="Shape 117"/>
          <p:cNvSpPr txBox="1"/>
          <p:nvPr>
            <p:ph idx="2" type="title"/>
          </p:nvPr>
        </p:nvSpPr>
        <p:spPr>
          <a:xfrm>
            <a:off x="424250" y="681000"/>
            <a:ext cx="8262599" cy="480900"/>
          </a:xfrm>
          <a:prstGeom prst="rect">
            <a:avLst/>
          </a:prstGeom>
        </p:spPr>
        <p:txBody>
          <a:bodyPr anchorCtr="0" anchor="t" bIns="91425" lIns="91425" rIns="91425" tIns="91425">
            <a:noAutofit/>
          </a:bodyPr>
          <a:lstStyle/>
          <a:p>
            <a:pPr lvl="0">
              <a:spcBef>
                <a:spcPts val="0"/>
              </a:spcBef>
              <a:buNone/>
            </a:pPr>
            <a:r>
              <a:rPr lang="en"/>
              <a:t>Using the command line interface</a:t>
            </a:r>
          </a:p>
        </p:txBody>
      </p:sp>
      <p:pic>
        <p:nvPicPr>
          <p:cNvPr id="118" name="Shape 118"/>
          <p:cNvPicPr preferRelativeResize="0"/>
          <p:nvPr/>
        </p:nvPicPr>
        <p:blipFill>
          <a:blip r:embed="rId3">
            <a:alphaModFix/>
          </a:blip>
          <a:stretch>
            <a:fillRect/>
          </a:stretch>
        </p:blipFill>
        <p:spPr>
          <a:xfrm>
            <a:off x="368100" y="1512699"/>
            <a:ext cx="3022742" cy="480899"/>
          </a:xfrm>
          <a:prstGeom prst="rect">
            <a:avLst/>
          </a:prstGeom>
          <a:noFill/>
          <a:ln>
            <a:noFill/>
          </a:ln>
        </p:spPr>
      </p:pic>
      <p:pic>
        <p:nvPicPr>
          <p:cNvPr id="119" name="Shape 119"/>
          <p:cNvPicPr preferRelativeResize="0"/>
          <p:nvPr/>
        </p:nvPicPr>
        <p:blipFill>
          <a:blip r:embed="rId4">
            <a:alphaModFix/>
          </a:blip>
          <a:stretch>
            <a:fillRect/>
          </a:stretch>
        </p:blipFill>
        <p:spPr>
          <a:xfrm>
            <a:off x="3596241" y="834902"/>
            <a:ext cx="5263809" cy="3671974"/>
          </a:xfrm>
          <a:prstGeom prst="rect">
            <a:avLst/>
          </a:prstGeom>
          <a:noFill/>
          <a:ln>
            <a:noFill/>
          </a:ln>
        </p:spPr>
      </p:pic>
      <p:pic>
        <p:nvPicPr>
          <p:cNvPr id="120" name="Shape 120"/>
          <p:cNvPicPr preferRelativeResize="0"/>
          <p:nvPr/>
        </p:nvPicPr>
        <p:blipFill>
          <a:blip r:embed="rId5">
            <a:alphaModFix/>
          </a:blip>
          <a:stretch>
            <a:fillRect/>
          </a:stretch>
        </p:blipFill>
        <p:spPr>
          <a:xfrm>
            <a:off x="331500" y="2995200"/>
            <a:ext cx="3095949" cy="1113635"/>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04700" y="0"/>
            <a:ext cx="8282099" cy="834899"/>
          </a:xfrm>
          <a:prstGeom prst="rect">
            <a:avLst/>
          </a:prstGeom>
        </p:spPr>
        <p:txBody>
          <a:bodyPr anchorCtr="0" anchor="b" bIns="91425" lIns="91425" rIns="91425" tIns="91425">
            <a:noAutofit/>
          </a:bodyPr>
          <a:lstStyle/>
          <a:p>
            <a:pPr lvl="0">
              <a:spcBef>
                <a:spcPts val="0"/>
              </a:spcBef>
              <a:buNone/>
            </a:pPr>
            <a:r>
              <a:rPr lang="en"/>
              <a:t>Analyzing profiles</a:t>
            </a:r>
          </a:p>
        </p:txBody>
      </p:sp>
      <p:sp>
        <p:nvSpPr>
          <p:cNvPr id="126" name="Shape 126"/>
          <p:cNvSpPr txBox="1"/>
          <p:nvPr>
            <p:ph idx="2" type="title"/>
          </p:nvPr>
        </p:nvSpPr>
        <p:spPr>
          <a:xfrm>
            <a:off x="424250" y="681000"/>
            <a:ext cx="8262599" cy="4809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a:t>Or using “web” or “svg” to generate a graph which can be easier to follow</a:t>
            </a:r>
          </a:p>
        </p:txBody>
      </p:sp>
      <p:sp>
        <p:nvSpPr>
          <p:cNvPr id="127" name="Shape 127"/>
          <p:cNvSpPr txBox="1"/>
          <p:nvPr>
            <p:ph idx="1" type="body"/>
          </p:nvPr>
        </p:nvSpPr>
        <p:spPr>
          <a:xfrm>
            <a:off x="424250" y="1216175"/>
            <a:ext cx="5685900" cy="3267600"/>
          </a:xfrm>
          <a:prstGeom prst="rect">
            <a:avLst/>
          </a:prstGeom>
        </p:spPr>
        <p:txBody>
          <a:bodyPr anchorCtr="0" anchor="t" bIns="91425" lIns="91425" rIns="91425" tIns="91425">
            <a:noAutofit/>
          </a:bodyPr>
          <a:lstStyle/>
          <a:p>
            <a:pPr lvl="0">
              <a:spcBef>
                <a:spcPts val="0"/>
              </a:spcBef>
              <a:buNone/>
            </a:pPr>
            <a:r>
              <a:t/>
            </a:r>
            <a:endParaRPr/>
          </a:p>
        </p:txBody>
      </p:sp>
      <p:pic>
        <p:nvPicPr>
          <p:cNvPr id="128" name="Shape 128"/>
          <p:cNvPicPr preferRelativeResize="0"/>
          <p:nvPr/>
        </p:nvPicPr>
        <p:blipFill rotWithShape="1">
          <a:blip r:embed="rId3">
            <a:alphaModFix/>
          </a:blip>
          <a:srcRect b="0" l="0" r="5633" t="0"/>
          <a:stretch/>
        </p:blipFill>
        <p:spPr>
          <a:xfrm>
            <a:off x="424250" y="1181925"/>
            <a:ext cx="6235000" cy="33361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04700" y="0"/>
            <a:ext cx="8282099" cy="834899"/>
          </a:xfrm>
          <a:prstGeom prst="rect">
            <a:avLst/>
          </a:prstGeom>
        </p:spPr>
        <p:txBody>
          <a:bodyPr anchorCtr="0" anchor="b" bIns="91425" lIns="91425" rIns="91425" tIns="91425">
            <a:noAutofit/>
          </a:bodyPr>
          <a:lstStyle/>
          <a:p>
            <a:pPr lvl="0">
              <a:spcBef>
                <a:spcPts val="0"/>
              </a:spcBef>
              <a:buNone/>
            </a:pPr>
            <a:r>
              <a:rPr lang="en"/>
              <a:t>Analyzing profiles</a:t>
            </a:r>
          </a:p>
        </p:txBody>
      </p:sp>
      <p:sp>
        <p:nvSpPr>
          <p:cNvPr id="134" name="Shape 134"/>
          <p:cNvSpPr txBox="1"/>
          <p:nvPr>
            <p:ph idx="2" type="title"/>
          </p:nvPr>
        </p:nvSpPr>
        <p:spPr>
          <a:xfrm>
            <a:off x="424250" y="681000"/>
            <a:ext cx="8262599" cy="480900"/>
          </a:xfrm>
          <a:prstGeom prst="rect">
            <a:avLst/>
          </a:prstGeom>
        </p:spPr>
        <p:txBody>
          <a:bodyPr anchorCtr="0" anchor="t" bIns="91425" lIns="91425" rIns="91425" tIns="91425">
            <a:noAutofit/>
          </a:bodyPr>
          <a:lstStyle/>
          <a:p>
            <a:pPr lvl="0">
              <a:spcBef>
                <a:spcPts val="0"/>
              </a:spcBef>
              <a:buNone/>
            </a:pPr>
            <a:r>
              <a:rPr lang="en"/>
              <a:t>...but not always too easy</a:t>
            </a:r>
          </a:p>
        </p:txBody>
      </p:sp>
      <p:pic>
        <p:nvPicPr>
          <p:cNvPr id="135" name="Shape 135"/>
          <p:cNvPicPr preferRelativeResize="0"/>
          <p:nvPr/>
        </p:nvPicPr>
        <p:blipFill>
          <a:blip r:embed="rId3">
            <a:alphaModFix/>
          </a:blip>
          <a:stretch>
            <a:fillRect/>
          </a:stretch>
        </p:blipFill>
        <p:spPr>
          <a:xfrm>
            <a:off x="4452850" y="389125"/>
            <a:ext cx="3685825" cy="4528799"/>
          </a:xfrm>
          <a:prstGeom prst="rect">
            <a:avLst/>
          </a:prstGeom>
          <a:noFill/>
          <a:ln>
            <a:noFill/>
          </a:ln>
        </p:spPr>
      </p:pic>
      <p:pic>
        <p:nvPicPr>
          <p:cNvPr id="136" name="Shape 136"/>
          <p:cNvPicPr preferRelativeResize="0"/>
          <p:nvPr/>
        </p:nvPicPr>
        <p:blipFill>
          <a:blip r:embed="rId4">
            <a:alphaModFix/>
          </a:blip>
          <a:stretch>
            <a:fillRect/>
          </a:stretch>
        </p:blipFill>
        <p:spPr>
          <a:xfrm>
            <a:off x="735474" y="1235750"/>
            <a:ext cx="2758575" cy="3519023"/>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04700" y="0"/>
            <a:ext cx="8282099" cy="834899"/>
          </a:xfrm>
          <a:prstGeom prst="rect">
            <a:avLst/>
          </a:prstGeom>
        </p:spPr>
        <p:txBody>
          <a:bodyPr anchorCtr="0" anchor="b" bIns="91425" lIns="91425" rIns="91425" tIns="91425">
            <a:noAutofit/>
          </a:bodyPr>
          <a:lstStyle/>
          <a:p>
            <a:pPr lvl="0" rtl="0">
              <a:spcBef>
                <a:spcPts val="0"/>
              </a:spcBef>
              <a:buNone/>
            </a:pPr>
            <a:r>
              <a:rPr lang="en"/>
              <a:t>go-torch</a:t>
            </a:r>
          </a:p>
        </p:txBody>
      </p:sp>
      <p:sp>
        <p:nvSpPr>
          <p:cNvPr id="142" name="Shape 142"/>
          <p:cNvSpPr txBox="1"/>
          <p:nvPr>
            <p:ph idx="1" type="body"/>
          </p:nvPr>
        </p:nvSpPr>
        <p:spPr>
          <a:xfrm>
            <a:off x="424250" y="1216175"/>
            <a:ext cx="6515399" cy="3333899"/>
          </a:xfrm>
          <a:prstGeom prst="rect">
            <a:avLst/>
          </a:prstGeom>
        </p:spPr>
        <p:txBody>
          <a:bodyPr anchorCtr="0" anchor="t" bIns="91425" lIns="91425" rIns="91425" tIns="91425">
            <a:noAutofit/>
          </a:bodyPr>
          <a:lstStyle/>
          <a:p>
            <a:pPr indent="0" lvl="0" marL="0" rtl="0">
              <a:lnSpc>
                <a:spcPct val="120000"/>
              </a:lnSpc>
              <a:spcBef>
                <a:spcPts val="0"/>
              </a:spcBef>
              <a:spcAft>
                <a:spcPts val="1200"/>
              </a:spcAft>
              <a:buNone/>
            </a:pPr>
            <a:r>
              <a:rPr lang="en" u="sng">
                <a:solidFill>
                  <a:schemeClr val="hlink"/>
                </a:solidFill>
                <a:hlinkClick r:id="rId3"/>
              </a:rPr>
              <a:t>Flame Graphs</a:t>
            </a:r>
            <a:r>
              <a:rPr lang="en">
                <a:solidFill>
                  <a:srgbClr val="434343"/>
                </a:solidFill>
              </a:rPr>
              <a:t> are a visualization of profiling data, often used internally with Python and Node</a:t>
            </a:r>
          </a:p>
        </p:txBody>
      </p:sp>
      <p:sp>
        <p:nvSpPr>
          <p:cNvPr id="143" name="Shape 143"/>
          <p:cNvSpPr txBox="1"/>
          <p:nvPr>
            <p:ph idx="2" type="title"/>
          </p:nvPr>
        </p:nvSpPr>
        <p:spPr>
          <a:xfrm>
            <a:off x="424250" y="681000"/>
            <a:ext cx="8262599" cy="480900"/>
          </a:xfrm>
          <a:prstGeom prst="rect">
            <a:avLst/>
          </a:prstGeom>
        </p:spPr>
        <p:txBody>
          <a:bodyPr anchorCtr="0" anchor="t" bIns="91425" lIns="91425" rIns="91425" tIns="91425">
            <a:noAutofit/>
          </a:bodyPr>
          <a:lstStyle/>
          <a:p>
            <a:pPr lvl="0" rtl="0">
              <a:spcBef>
                <a:spcPts val="0"/>
              </a:spcBef>
              <a:buNone/>
            </a:pPr>
            <a:r>
              <a:rPr lang="en"/>
              <a:t>Build flame graphs from Go’s pprof format</a:t>
            </a:r>
          </a:p>
        </p:txBody>
      </p:sp>
      <p:pic>
        <p:nvPicPr>
          <p:cNvPr id="144" name="Shape 144"/>
          <p:cNvPicPr preferRelativeResize="0"/>
          <p:nvPr/>
        </p:nvPicPr>
        <p:blipFill>
          <a:blip r:embed="rId4">
            <a:alphaModFix/>
          </a:blip>
          <a:stretch>
            <a:fillRect/>
          </a:stretch>
        </p:blipFill>
        <p:spPr>
          <a:xfrm>
            <a:off x="1693800" y="1750100"/>
            <a:ext cx="4569775" cy="2045550"/>
          </a:xfrm>
          <a:prstGeom prst="rect">
            <a:avLst/>
          </a:prstGeom>
          <a:noFill/>
          <a:ln>
            <a:noFill/>
          </a:ln>
        </p:spPr>
      </p:pic>
      <p:sp>
        <p:nvSpPr>
          <p:cNvPr id="145" name="Shape 145"/>
          <p:cNvSpPr txBox="1"/>
          <p:nvPr/>
        </p:nvSpPr>
        <p:spPr>
          <a:xfrm>
            <a:off x="547400" y="3862675"/>
            <a:ext cx="5767199" cy="518100"/>
          </a:xfrm>
          <a:prstGeom prst="rect">
            <a:avLst/>
          </a:prstGeom>
          <a:noFill/>
          <a:ln>
            <a:noFill/>
          </a:ln>
        </p:spPr>
        <p:txBody>
          <a:bodyPr anchorCtr="0" anchor="t" bIns="91425" lIns="91425" rIns="91425" tIns="91425">
            <a:noAutofit/>
          </a:bodyPr>
          <a:lstStyle/>
          <a:p>
            <a:pPr lvl="0" rtl="0">
              <a:lnSpc>
                <a:spcPct val="120000"/>
              </a:lnSpc>
              <a:spcBef>
                <a:spcPts val="0"/>
              </a:spcBef>
              <a:spcAft>
                <a:spcPts val="1200"/>
              </a:spcAft>
              <a:buClr>
                <a:schemeClr val="dk1"/>
              </a:buClr>
              <a:buSzPct val="91666"/>
              <a:buFont typeface="Arial"/>
              <a:buNone/>
            </a:pPr>
            <a:r>
              <a:rPr lang="en" sz="1200">
                <a:solidFill>
                  <a:srgbClr val="434343"/>
                </a:solidFill>
                <a:latin typeface="Helvetica Neue"/>
                <a:ea typeface="Helvetica Neue"/>
                <a:cs typeface="Helvetica Neue"/>
                <a:sym typeface="Helvetica Neue"/>
              </a:rPr>
              <a:t>We built go-torch to generate Flame graphs from Go’s pprof output:</a:t>
            </a:r>
            <a:br>
              <a:rPr lang="en" sz="1200">
                <a:solidFill>
                  <a:srgbClr val="434343"/>
                </a:solidFill>
                <a:latin typeface="Helvetica Neue"/>
                <a:ea typeface="Helvetica Neue"/>
                <a:cs typeface="Helvetica Neue"/>
                <a:sym typeface="Helvetica Neue"/>
              </a:rPr>
            </a:br>
            <a:r>
              <a:rPr lang="en" sz="1200" u="sng">
                <a:solidFill>
                  <a:schemeClr val="hlink"/>
                </a:solidFill>
                <a:latin typeface="Helvetica Neue"/>
                <a:ea typeface="Helvetica Neue"/>
                <a:cs typeface="Helvetica Neue"/>
                <a:sym typeface="Helvetica Neue"/>
                <a:hlinkClick r:id="rId5"/>
              </a:rPr>
              <a:t>github.com/uber/go-torch</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04700" y="0"/>
            <a:ext cx="8282099" cy="834899"/>
          </a:xfrm>
          <a:prstGeom prst="rect">
            <a:avLst/>
          </a:prstGeom>
        </p:spPr>
        <p:txBody>
          <a:bodyPr anchorCtr="0" anchor="b" bIns="91425" lIns="91425" rIns="91425" tIns="91425">
            <a:noAutofit/>
          </a:bodyPr>
          <a:lstStyle/>
          <a:p>
            <a:pPr lvl="0">
              <a:spcBef>
                <a:spcPts val="0"/>
              </a:spcBef>
              <a:buNone/>
            </a:pPr>
            <a:r>
              <a:rPr lang="en"/>
              <a:t>Let’s profile some code</a:t>
            </a:r>
          </a:p>
        </p:txBody>
      </p:sp>
      <p:sp>
        <p:nvSpPr>
          <p:cNvPr id="151" name="Shape 151"/>
          <p:cNvSpPr txBox="1"/>
          <p:nvPr>
            <p:ph idx="2" type="title"/>
          </p:nvPr>
        </p:nvSpPr>
        <p:spPr>
          <a:xfrm>
            <a:off x="424250" y="681000"/>
            <a:ext cx="8262599" cy="480900"/>
          </a:xfrm>
          <a:prstGeom prst="rect">
            <a:avLst/>
          </a:prstGeom>
        </p:spPr>
        <p:txBody>
          <a:bodyPr anchorCtr="0" anchor="t" bIns="91425" lIns="91425" rIns="91425" tIns="91425">
            <a:noAutofit/>
          </a:bodyPr>
          <a:lstStyle/>
          <a:p>
            <a:pPr lvl="0">
              <a:spcBef>
                <a:spcPts val="0"/>
              </a:spcBef>
              <a:buNone/>
            </a:pPr>
            <a:r>
              <a:rPr lang="en"/>
              <a:t>[ Interactive session ]</a:t>
            </a:r>
          </a:p>
        </p:txBody>
      </p:sp>
      <p:sp>
        <p:nvSpPr>
          <p:cNvPr id="152" name="Shape 152"/>
          <p:cNvSpPr txBox="1"/>
          <p:nvPr>
            <p:ph idx="1" type="body"/>
          </p:nvPr>
        </p:nvSpPr>
        <p:spPr>
          <a:xfrm>
            <a:off x="424250" y="1216175"/>
            <a:ext cx="5685900" cy="3267600"/>
          </a:xfrm>
          <a:prstGeom prst="rect">
            <a:avLst/>
          </a:prstGeom>
        </p:spPr>
        <p:txBody>
          <a:bodyPr anchorCtr="0" anchor="t" bIns="91425" lIns="91425" rIns="91425" tIns="91425">
            <a:noAutofit/>
          </a:bodyPr>
          <a:lstStyle/>
          <a:p>
            <a:pPr lvl="0" rtl="0">
              <a:spcBef>
                <a:spcPts val="0"/>
              </a:spcBef>
              <a:buNone/>
            </a:pPr>
            <a:r>
              <a:rPr lang="en"/>
              <a:t>Let’s profile and optimize a simple HTTP service</a:t>
            </a:r>
          </a:p>
          <a:p>
            <a:pPr lvl="0" rtl="0">
              <a:spcBef>
                <a:spcPts val="0"/>
              </a:spcBef>
              <a:buNone/>
            </a:pPr>
            <a:r>
              <a:t/>
            </a:r>
            <a:endParaRPr/>
          </a:p>
          <a:p>
            <a:pPr lvl="0" rtl="0">
              <a:spcBef>
                <a:spcPts val="0"/>
              </a:spcBef>
              <a:buNone/>
            </a:pPr>
            <a:r>
              <a:rPr lang="en"/>
              <a:t>Code that we started is available here:</a:t>
            </a:r>
            <a:br>
              <a:rPr lang="en"/>
            </a:br>
            <a:r>
              <a:rPr lang="en" u="sng">
                <a:solidFill>
                  <a:schemeClr val="hlink"/>
                </a:solidFill>
                <a:hlinkClick r:id="rId3"/>
              </a:rPr>
              <a:t>https://github.com/prashantv/go_profiling_talk/tree/slow</a:t>
            </a:r>
          </a:p>
          <a:p>
            <a:pPr lvl="0" rtl="0">
              <a:spcBef>
                <a:spcPts val="0"/>
              </a:spcBef>
              <a:buNone/>
            </a:pPr>
            <a:r>
              <a:t/>
            </a:r>
            <a:endParaRPr/>
          </a:p>
          <a:p>
            <a:pPr lvl="0" rtl="0">
              <a:spcBef>
                <a:spcPts val="0"/>
              </a:spcBef>
              <a:buNone/>
            </a:pPr>
            <a:r>
              <a:rPr lang="en"/>
              <a:t>The faster version of the code is here:</a:t>
            </a:r>
            <a:br>
              <a:rPr lang="en"/>
            </a:br>
            <a:r>
              <a:rPr lang="en" u="sng">
                <a:solidFill>
                  <a:schemeClr val="hlink"/>
                </a:solidFill>
                <a:hlinkClick r:id="rId4"/>
              </a:rPr>
              <a:t>https://github.com/prashantv/go_profiling_talk/tree/master</a:t>
            </a:r>
          </a:p>
          <a:p>
            <a:pPr lvl="0" rtl="0">
              <a:spcBef>
                <a:spcPts val="0"/>
              </a:spcBef>
              <a:buNone/>
            </a:pPr>
            <a:r>
              <a:t/>
            </a:r>
            <a:endParaRPr/>
          </a:p>
          <a:p>
            <a:pPr lvl="0" rtl="0">
              <a:spcBef>
                <a:spcPts val="0"/>
              </a:spcBef>
              <a:buNone/>
            </a:pPr>
            <a:r>
              <a:rPr lang="en"/>
              <a:t>The commit history shows each step of the profiling/optimization</a:t>
            </a:r>
            <a:br>
              <a:rPr lang="en"/>
            </a:br>
            <a:r>
              <a:rPr lang="en" u="sng">
                <a:solidFill>
                  <a:schemeClr val="hlink"/>
                </a:solidFill>
                <a:hlinkClick r:id="rId5"/>
              </a:rPr>
              <a:t>https://github.com/prashantv/go_profiling_talk/commits/master</a:t>
            </a:r>
          </a:p>
          <a:p>
            <a:pPr lvl="0">
              <a:spcBef>
                <a:spcPts val="0"/>
              </a:spcBef>
              <a:buNone/>
            </a:pPr>
            <a:r>
              <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04700" y="0"/>
            <a:ext cx="8282099" cy="834899"/>
          </a:xfrm>
          <a:prstGeom prst="rect">
            <a:avLst/>
          </a:prstGeom>
        </p:spPr>
        <p:txBody>
          <a:bodyPr anchorCtr="0" anchor="b" bIns="91425" lIns="91425" rIns="91425" tIns="91425">
            <a:noAutofit/>
          </a:bodyPr>
          <a:lstStyle/>
          <a:p>
            <a:pPr lvl="0">
              <a:spcBef>
                <a:spcPts val="0"/>
              </a:spcBef>
              <a:buNone/>
            </a:pPr>
            <a:r>
              <a:rPr lang="en"/>
              <a:t>Profiling commands and URLs</a:t>
            </a:r>
          </a:p>
        </p:txBody>
      </p:sp>
      <p:sp>
        <p:nvSpPr>
          <p:cNvPr id="158" name="Shape 158"/>
          <p:cNvSpPr txBox="1"/>
          <p:nvPr>
            <p:ph idx="2" type="title"/>
          </p:nvPr>
        </p:nvSpPr>
        <p:spPr>
          <a:xfrm>
            <a:off x="424250" y="681000"/>
            <a:ext cx="8262599" cy="480900"/>
          </a:xfrm>
          <a:prstGeom prst="rect">
            <a:avLst/>
          </a:prstGeom>
        </p:spPr>
        <p:txBody>
          <a:bodyPr anchorCtr="0" anchor="t" bIns="91425" lIns="91425" rIns="91425" tIns="91425">
            <a:noAutofit/>
          </a:bodyPr>
          <a:lstStyle/>
          <a:p>
            <a:pPr lvl="0">
              <a:spcBef>
                <a:spcPts val="0"/>
              </a:spcBef>
              <a:buClr>
                <a:srgbClr val="000000"/>
              </a:buClr>
              <a:buSzPct val="78571"/>
              <a:buFont typeface="Arial"/>
              <a:buNone/>
            </a:pPr>
            <a:r>
              <a:rPr lang="en"/>
              <a:t>Change localhost:9090 to your own host:port, and binary name to your binary</a:t>
            </a:r>
          </a:p>
        </p:txBody>
      </p:sp>
      <p:sp>
        <p:nvSpPr>
          <p:cNvPr id="159" name="Shape 159"/>
          <p:cNvSpPr txBox="1"/>
          <p:nvPr>
            <p:ph idx="1" type="body"/>
          </p:nvPr>
        </p:nvSpPr>
        <p:spPr>
          <a:xfrm>
            <a:off x="424250" y="1216175"/>
            <a:ext cx="7844399" cy="3449699"/>
          </a:xfrm>
          <a:prstGeom prst="rect">
            <a:avLst/>
          </a:prstGeom>
        </p:spPr>
        <p:txBody>
          <a:bodyPr anchorCtr="0" anchor="t" bIns="91425" lIns="91425" rIns="91425" tIns="91425">
            <a:noAutofit/>
          </a:bodyPr>
          <a:lstStyle/>
          <a:p>
            <a:pPr lvl="0" rtl="0">
              <a:spcBef>
                <a:spcPts val="0"/>
              </a:spcBef>
              <a:buNone/>
            </a:pPr>
            <a:r>
              <a:rPr lang="en" sz="1000"/>
              <a:t>Default pprof endpoint: </a:t>
            </a:r>
            <a:r>
              <a:rPr lang="en" sz="1000" u="sng">
                <a:solidFill>
                  <a:schemeClr val="hlink"/>
                </a:solidFill>
                <a:hlinkClick r:id="rId3"/>
              </a:rPr>
              <a:t>http://localhost:9090/debug/pprof</a:t>
            </a:r>
          </a:p>
          <a:p>
            <a:pPr lvl="0" rtl="0">
              <a:spcBef>
                <a:spcPts val="0"/>
              </a:spcBef>
              <a:buNone/>
            </a:pPr>
            <a:r>
              <a:rPr lang="en" sz="1000">
                <a:latin typeface="Consolas"/>
                <a:ea typeface="Consolas"/>
                <a:cs typeface="Consolas"/>
                <a:sym typeface="Consolas"/>
              </a:rPr>
              <a:t>go tool pprof -seconds 5 </a:t>
            </a:r>
            <a:r>
              <a:rPr lang="en" sz="1000" u="sng">
                <a:solidFill>
                  <a:schemeClr val="hlink"/>
                </a:solidFill>
                <a:latin typeface="Consolas"/>
                <a:ea typeface="Consolas"/>
                <a:cs typeface="Consolas"/>
                <a:sym typeface="Consolas"/>
                <a:hlinkClick r:id="rId4"/>
              </a:rPr>
              <a:t>http://localhost:9090/debug/pprof/profile</a:t>
            </a:r>
          </a:p>
          <a:p>
            <a:pPr lvl="0" rtl="0">
              <a:spcBef>
                <a:spcPts val="0"/>
              </a:spcBef>
              <a:buNone/>
            </a:pPr>
            <a:r>
              <a:rPr lang="en" sz="1000"/>
              <a:t>	</a:t>
            </a:r>
            <a:r>
              <a:rPr lang="en" sz="1000">
                <a:latin typeface="Consolas"/>
                <a:ea typeface="Consolas"/>
                <a:cs typeface="Consolas"/>
                <a:sym typeface="Consolas"/>
              </a:rPr>
              <a:t>top</a:t>
            </a:r>
            <a:r>
              <a:rPr b="1" lang="en" sz="1000">
                <a:latin typeface="Consolas"/>
                <a:ea typeface="Consolas"/>
                <a:cs typeface="Consolas"/>
                <a:sym typeface="Consolas"/>
              </a:rPr>
              <a:t>10</a:t>
            </a:r>
            <a:r>
              <a:rPr lang="en" sz="1000"/>
              <a:t>: to show the top </a:t>
            </a:r>
            <a:r>
              <a:rPr b="1" lang="en" sz="1000"/>
              <a:t>10</a:t>
            </a:r>
            <a:r>
              <a:rPr lang="en" sz="1000"/>
              <a:t> functions by time spent only in that function</a:t>
            </a:r>
            <a:br>
              <a:rPr lang="en" sz="1000"/>
            </a:br>
            <a:r>
              <a:rPr lang="en" sz="1000"/>
              <a:t>	</a:t>
            </a:r>
            <a:r>
              <a:rPr lang="en" sz="1000">
                <a:latin typeface="Consolas"/>
                <a:ea typeface="Consolas"/>
                <a:cs typeface="Consolas"/>
                <a:sym typeface="Consolas"/>
              </a:rPr>
              <a:t>top</a:t>
            </a:r>
            <a:r>
              <a:rPr b="1" lang="en" sz="1000">
                <a:latin typeface="Consolas"/>
                <a:ea typeface="Consolas"/>
                <a:cs typeface="Consolas"/>
                <a:sym typeface="Consolas"/>
              </a:rPr>
              <a:t>10</a:t>
            </a:r>
            <a:r>
              <a:rPr lang="en" sz="1000">
                <a:latin typeface="Consolas"/>
                <a:ea typeface="Consolas"/>
                <a:cs typeface="Consolas"/>
                <a:sym typeface="Consolas"/>
              </a:rPr>
              <a:t> -cum</a:t>
            </a:r>
            <a:r>
              <a:rPr lang="en" sz="1000"/>
              <a:t>: the top </a:t>
            </a:r>
            <a:r>
              <a:rPr b="1" lang="en" sz="1000"/>
              <a:t>10</a:t>
            </a:r>
            <a:r>
              <a:rPr lang="en" sz="1000"/>
              <a:t> functions by time spent in that function or a function it called.</a:t>
            </a:r>
            <a:br>
              <a:rPr lang="en" sz="1000"/>
            </a:br>
            <a:r>
              <a:rPr lang="en" sz="1000"/>
              <a:t>	</a:t>
            </a:r>
            <a:r>
              <a:rPr lang="en" sz="1000">
                <a:latin typeface="Consolas"/>
                <a:ea typeface="Consolas"/>
                <a:cs typeface="Consolas"/>
                <a:sym typeface="Consolas"/>
              </a:rPr>
              <a:t>list </a:t>
            </a:r>
            <a:r>
              <a:rPr b="1" lang="en" sz="1000"/>
              <a:t>regex</a:t>
            </a:r>
            <a:r>
              <a:rPr lang="en" sz="1000"/>
              <a:t>: to show code for functions matching </a:t>
            </a:r>
            <a:r>
              <a:rPr b="1" lang="en" sz="1000"/>
              <a:t>regex</a:t>
            </a:r>
            <a:br>
              <a:rPr b="1" lang="en" sz="1000"/>
            </a:br>
            <a:r>
              <a:rPr b="1" lang="en" sz="1000"/>
              <a:t>	</a:t>
            </a:r>
            <a:r>
              <a:rPr lang="en" sz="1000">
                <a:latin typeface="Consolas"/>
                <a:ea typeface="Consolas"/>
                <a:cs typeface="Consolas"/>
                <a:sym typeface="Consolas"/>
              </a:rPr>
              <a:t>disasm </a:t>
            </a:r>
            <a:r>
              <a:rPr b="1" lang="en" sz="1000"/>
              <a:t>regex</a:t>
            </a:r>
            <a:r>
              <a:rPr lang="en" sz="1000"/>
              <a:t>: to show the disassembly for functions matching </a:t>
            </a:r>
            <a:r>
              <a:rPr b="1" lang="en" sz="1000"/>
              <a:t>regex	</a:t>
            </a:r>
          </a:p>
          <a:p>
            <a:pPr lvl="0" rtl="0">
              <a:spcBef>
                <a:spcPts val="0"/>
              </a:spcBef>
              <a:buNone/>
            </a:pPr>
            <a:r>
              <a:rPr lang="en" sz="1000">
                <a:latin typeface="Consolas"/>
                <a:ea typeface="Consolas"/>
                <a:cs typeface="Consolas"/>
                <a:sym typeface="Consolas"/>
              </a:rPr>
              <a:t>go test -bench . -benchmem -cpuprofile prof.cpu -memprofile prof.mem</a:t>
            </a:r>
            <a:br>
              <a:rPr lang="en" sz="1000">
                <a:latin typeface="Consolas"/>
                <a:ea typeface="Consolas"/>
                <a:cs typeface="Consolas"/>
                <a:sym typeface="Consolas"/>
              </a:rPr>
            </a:br>
            <a:r>
              <a:rPr lang="en" sz="1000">
                <a:latin typeface="Consolas"/>
                <a:ea typeface="Consolas"/>
                <a:cs typeface="Consolas"/>
                <a:sym typeface="Consolas"/>
              </a:rPr>
              <a:t>go tool pprof stats.test prof.cpu</a:t>
            </a:r>
          </a:p>
          <a:p>
            <a:pPr lvl="0" rtl="0">
              <a:spcBef>
                <a:spcPts val="0"/>
              </a:spcBef>
              <a:buNone/>
            </a:pPr>
            <a:r>
              <a:rPr lang="en" sz="1000">
                <a:latin typeface="Consolas"/>
                <a:ea typeface="Consolas"/>
                <a:cs typeface="Consolas"/>
                <a:sym typeface="Consolas"/>
              </a:rPr>
              <a:t>go tool pprof -alloc_objects stats.test prof.mem</a:t>
            </a:r>
          </a:p>
          <a:p>
            <a:pPr lvl="0" rtl="0">
              <a:spcBef>
                <a:spcPts val="0"/>
              </a:spcBef>
              <a:buNone/>
            </a:pPr>
            <a:r>
              <a:rPr lang="en" sz="1000">
                <a:latin typeface="Consolas"/>
                <a:ea typeface="Consolas"/>
                <a:cs typeface="Consolas"/>
                <a:sym typeface="Consolas"/>
              </a:rPr>
              <a:t>go-torch -u http://localhost:9090 --time 5</a:t>
            </a:r>
          </a:p>
          <a:p>
            <a:pPr lvl="0" rtl="0">
              <a:spcBef>
                <a:spcPts val="0"/>
              </a:spcBef>
              <a:buNone/>
            </a:pPr>
            <a:r>
              <a:rPr lang="en" sz="1000">
                <a:latin typeface="Consolas"/>
                <a:ea typeface="Consolas"/>
                <a:cs typeface="Consolas"/>
                <a:sym typeface="Consolas"/>
              </a:rPr>
              <a:t>go-torch --binaryname stats.test -b prof.cpu</a:t>
            </a:r>
          </a:p>
          <a:p>
            <a:pPr lvl="0">
              <a:spcBef>
                <a:spcPts val="0"/>
              </a:spcBef>
              <a:buNone/>
            </a:pPr>
            <a:r>
              <a:rPr lang="en" sz="1000">
                <a:latin typeface="Consolas"/>
                <a:ea typeface="Consolas"/>
                <a:cs typeface="Consolas"/>
                <a:sym typeface="Consolas"/>
              </a:rPr>
              <a:t>go build -gcflags=-m .</a:t>
            </a:r>
            <a:br>
              <a:rPr lang="en" sz="1000">
                <a:latin typeface="Consolas"/>
                <a:ea typeface="Consolas"/>
                <a:cs typeface="Consolas"/>
                <a:sym typeface="Consolas"/>
              </a:rPr>
            </a:br>
            <a:r>
              <a:rPr lang="en" sz="1000">
                <a:latin typeface="Consolas"/>
                <a:ea typeface="Consolas"/>
                <a:cs typeface="Consolas"/>
                <a:sym typeface="Consolas"/>
              </a:rPr>
              <a:t>	</a:t>
            </a:r>
            <a:r>
              <a:rPr lang="en" sz="1000"/>
              <a:t>This prints information such as inlined functions, “leaks” and “escapes” (e.g. heap allocated variables)</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Uber Mas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