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CA477-DE45-4E24-8148-9862ACFC1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7B1BD-115F-4EF7-AF8D-0141CEAC3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DB252-E93E-437F-B6D2-9CD61709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02A0-555E-439D-B478-1042F3D8F82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D34A5-88B6-4280-AEC6-7AC5BBE3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7DA5C-290E-4797-9F36-9A1E9CAA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3DB0-992E-4D70-A2DE-2B1AA24F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86933-26E0-444D-93AC-A48A90B4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2F2081-0C02-4D24-B5AA-A4277B436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09461-D9CB-46C5-95D9-076F64E1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02A0-555E-439D-B478-1042F3D8F82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B2D68-0927-41AE-990B-D59A76BC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2AA28-1707-49FF-930C-8BC818B7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3DB0-992E-4D70-A2DE-2B1AA24F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38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EFF787-2D71-4F97-B654-B23DC46F7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1D92D1-0240-47E1-BF12-60B33394F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FDB6F-1E62-400D-BB3D-743FF6E5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02A0-555E-439D-B478-1042F3D8F82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2CE48-82FF-4A7D-828B-834CFCE6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3280E-E2D6-45EC-A68B-204C23A0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3DB0-992E-4D70-A2DE-2B1AA24F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01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D0435-E983-4202-B7C5-9ECD3ED6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8AD27-594E-4686-A183-FEEFA6457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C9BE9-8F1B-4A41-878A-AD20A585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02A0-555E-439D-B478-1042F3D8F82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62DE1-1DFA-4587-9DA2-DFD99A86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1DE2B-10F3-41A7-A453-632E7B14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3DB0-992E-4D70-A2DE-2B1AA24F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99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D4D62-47E0-451F-A650-5685DE51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6110E3-DD6A-4B95-ABE4-5B7CBBA80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E9D8A-DE8E-48CD-BB21-69F2E47C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02A0-555E-439D-B478-1042F3D8F82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89BF7-DD25-4F9A-AC6D-BB53B827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DEB59-D479-4733-9D32-4164BD0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3DB0-992E-4D70-A2DE-2B1AA24F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0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96343-1191-4AEB-A7CF-B69FBEBC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00864-59CB-4D94-BCD1-F07F3CE46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477DD7-60A7-46E7-8924-F81054310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F9EA9A-FFE7-4FC9-8228-A2787555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02A0-555E-439D-B478-1042F3D8F82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A4E054-54C3-4524-8F01-66EFD079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B2C83-C924-4177-B40B-FED38B8B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3DB0-992E-4D70-A2DE-2B1AA24F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64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7CB77-411D-485F-B5FE-65CCB5FF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8EBC2-8BED-41E8-B742-CC0F69BBD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11D4E-34DA-4946-9A4F-A6323FB11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B229F2-6386-4454-9D8C-D2747F4BC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EFBDD1-06B2-4E31-ADD5-005369F79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2D1F3-A9C8-4DC8-A043-BE9B7B1E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02A0-555E-439D-B478-1042F3D8F82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367BEA-E319-4B38-9351-2D34A5A4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28DD66-7BB0-4A3A-93A0-4AE1C18E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3DB0-992E-4D70-A2DE-2B1AA24F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4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DAB50-CEC1-4448-B5A0-B2F87D0F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EB16CA-36D5-4166-9864-979AE025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02A0-555E-439D-B478-1042F3D8F82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9FD14E-74F0-4DF3-8411-44943F68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8D823C-4394-4812-BAF4-4635D9CA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3DB0-992E-4D70-A2DE-2B1AA24F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9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377099-3943-4BE7-9523-6496CECC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02A0-555E-439D-B478-1042F3D8F82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C8E471-28D3-42DB-96EB-D3B46AD8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B43476-4D6E-4BEE-8885-2EDC3183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3DB0-992E-4D70-A2DE-2B1AA24F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82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2C8B1-79AD-487B-9959-67ABB1BB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84349-C97C-4F6E-A971-89487DC7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B183EE-2572-4538-AD10-E0AA0F844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5716FA-860D-4411-9D8D-58E12796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02A0-555E-439D-B478-1042F3D8F82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78EFAC-19D9-4725-9AFC-DDE666D0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A4E9B5-690B-4031-A8B0-1AFDA2D6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3DB0-992E-4D70-A2DE-2B1AA24F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1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3C468-9B5F-4382-8990-70D6026D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FDA9ED-9FBB-4FD5-A278-10072FE29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2008DF-D169-4E72-9C85-11918CBCB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7F5807-46B9-402E-818C-73B44489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02A0-555E-439D-B478-1042F3D8F82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0CE17-B03A-489C-A07F-3B29A403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0BA71-F198-4DBE-BF0C-EFF73E3F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3DB0-992E-4D70-A2DE-2B1AA24F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0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10E65D-809D-426D-8233-24D3FB8F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B2CE2-F3CB-4780-B30D-BB366C6AD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CC92F-5549-4693-811A-2F26C3577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02A0-555E-439D-B478-1042F3D8F82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EA178-EADB-4A54-B9C9-C648EB3B4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E2CC2-383D-46B8-8152-C53561AD2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73DB0-992E-4D70-A2DE-2B1AA24F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2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重庆公交线路图牌子哪个好 怎么样">
            <a:extLst>
              <a:ext uri="{FF2B5EF4-FFF2-40B4-BE49-F238E27FC236}">
                <a16:creationId xmlns:a16="http://schemas.microsoft.com/office/drawing/2014/main" id="{7C164886-20E6-48FF-A0EA-205B5ADF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0"/>
            <a:ext cx="9775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26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公共汽车">
            <a:extLst>
              <a:ext uri="{FF2B5EF4-FFF2-40B4-BE49-F238E27FC236}">
                <a16:creationId xmlns:a16="http://schemas.microsoft.com/office/drawing/2014/main" id="{ADEB48D7-375E-46DF-A652-A5E76EE80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8316" y="1161525"/>
            <a:ext cx="592665" cy="59266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F98D9E24-8167-4972-A451-C92DBC6AC4B0}"/>
              </a:ext>
            </a:extLst>
          </p:cNvPr>
          <p:cNvGrpSpPr/>
          <p:nvPr/>
        </p:nvGrpSpPr>
        <p:grpSpPr>
          <a:xfrm>
            <a:off x="2155052" y="1486111"/>
            <a:ext cx="2713356" cy="2707820"/>
            <a:chOff x="2173905" y="1457831"/>
            <a:chExt cx="2713356" cy="270782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7EB761F3-766E-4826-A613-82994A3E9FE2}"/>
                </a:ext>
              </a:extLst>
            </p:cNvPr>
            <p:cNvSpPr/>
            <p:nvPr/>
          </p:nvSpPr>
          <p:spPr>
            <a:xfrm>
              <a:off x="2173905" y="2219616"/>
              <a:ext cx="537324" cy="5782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7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9A2331C-2DF7-4CB6-8508-0E505FCC14E3}"/>
                </a:ext>
              </a:extLst>
            </p:cNvPr>
            <p:cNvSpPr/>
            <p:nvPr/>
          </p:nvSpPr>
          <p:spPr>
            <a:xfrm>
              <a:off x="2711229" y="1457831"/>
              <a:ext cx="537324" cy="5782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AD3398B-681A-4F5D-A6E9-A06BDB126ED6}"/>
                </a:ext>
              </a:extLst>
            </p:cNvPr>
            <p:cNvSpPr/>
            <p:nvPr/>
          </p:nvSpPr>
          <p:spPr>
            <a:xfrm>
              <a:off x="3812613" y="1457831"/>
              <a:ext cx="537324" cy="5782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2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407219C-D0F3-41D1-954A-52A443CE581C}"/>
                </a:ext>
              </a:extLst>
            </p:cNvPr>
            <p:cNvSpPr/>
            <p:nvPr/>
          </p:nvSpPr>
          <p:spPr>
            <a:xfrm>
              <a:off x="2442567" y="3009115"/>
              <a:ext cx="537324" cy="5782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6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A84C1BE-D63A-4CA8-A4AA-C291F776889D}"/>
                </a:ext>
              </a:extLst>
            </p:cNvPr>
            <p:cNvSpPr/>
            <p:nvPr/>
          </p:nvSpPr>
          <p:spPr>
            <a:xfrm>
              <a:off x="4349937" y="2219616"/>
              <a:ext cx="537324" cy="5782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3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911C704-7F95-424B-8013-86D5205B03E5}"/>
                </a:ext>
              </a:extLst>
            </p:cNvPr>
            <p:cNvSpPr/>
            <p:nvPr/>
          </p:nvSpPr>
          <p:spPr>
            <a:xfrm>
              <a:off x="4081275" y="3009115"/>
              <a:ext cx="537324" cy="5782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4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92854A4-1EF1-4D16-B351-66F5F2636CA8}"/>
                </a:ext>
              </a:extLst>
            </p:cNvPr>
            <p:cNvSpPr/>
            <p:nvPr/>
          </p:nvSpPr>
          <p:spPr>
            <a:xfrm>
              <a:off x="3261921" y="3587383"/>
              <a:ext cx="537324" cy="5782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5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D11A97B-D828-4D05-B27D-6EB2B294838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229700" y="1775245"/>
            <a:ext cx="564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D0B9B02-4829-4D04-9A7C-4420DA293A84}"/>
              </a:ext>
            </a:extLst>
          </p:cNvPr>
          <p:cNvCxnSpPr>
            <a:cxnSpLocks/>
            <a:stCxn id="8" idx="4"/>
            <a:endCxn id="9" idx="6"/>
          </p:cNvCxnSpPr>
          <p:nvPr/>
        </p:nvCxnSpPr>
        <p:spPr>
          <a:xfrm flipH="1">
            <a:off x="3780392" y="3615663"/>
            <a:ext cx="550692" cy="28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FDA94D4-D451-44BE-8BF0-59E2CC4503A5}"/>
              </a:ext>
            </a:extLst>
          </p:cNvPr>
          <p:cNvCxnSpPr>
            <a:cxnSpLocks/>
            <a:stCxn id="9" idx="2"/>
            <a:endCxn id="6" idx="4"/>
          </p:cNvCxnSpPr>
          <p:nvPr/>
        </p:nvCxnSpPr>
        <p:spPr>
          <a:xfrm flipH="1" flipV="1">
            <a:off x="2692376" y="3615663"/>
            <a:ext cx="550692" cy="28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96BAEF5-A919-4FF1-9F8D-8064636F8B8F}"/>
              </a:ext>
            </a:extLst>
          </p:cNvPr>
          <p:cNvCxnSpPr>
            <a:cxnSpLocks/>
            <a:stCxn id="6" idx="1"/>
            <a:endCxn id="2" idx="4"/>
          </p:cNvCxnSpPr>
          <p:nvPr/>
        </p:nvCxnSpPr>
        <p:spPr>
          <a:xfrm flipH="1" flipV="1">
            <a:off x="2423714" y="2826164"/>
            <a:ext cx="78689" cy="29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26A842A-D10D-4BFD-AABE-A5A666DEF61B}"/>
              </a:ext>
            </a:extLst>
          </p:cNvPr>
          <p:cNvCxnSpPr>
            <a:cxnSpLocks/>
            <a:stCxn id="2" idx="0"/>
            <a:endCxn id="4" idx="3"/>
          </p:cNvCxnSpPr>
          <p:nvPr/>
        </p:nvCxnSpPr>
        <p:spPr>
          <a:xfrm flipV="1">
            <a:off x="2423714" y="1979694"/>
            <a:ext cx="347351" cy="26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4114676-F1B9-4B98-9FC5-5B825EDF7CCD}"/>
              </a:ext>
            </a:extLst>
          </p:cNvPr>
          <p:cNvCxnSpPr>
            <a:stCxn id="7" idx="4"/>
            <a:endCxn id="8" idx="7"/>
          </p:cNvCxnSpPr>
          <p:nvPr/>
        </p:nvCxnSpPr>
        <p:spPr>
          <a:xfrm flipH="1">
            <a:off x="4521057" y="2826164"/>
            <a:ext cx="78689" cy="295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20F4748-8E60-4588-A259-8812D250E884}"/>
              </a:ext>
            </a:extLst>
          </p:cNvPr>
          <p:cNvCxnSpPr>
            <a:cxnSpLocks/>
            <a:stCxn id="11" idx="3"/>
            <a:endCxn id="8" idx="5"/>
          </p:cNvCxnSpPr>
          <p:nvPr/>
        </p:nvCxnSpPr>
        <p:spPr>
          <a:xfrm flipH="1">
            <a:off x="4521057" y="3319747"/>
            <a:ext cx="877213" cy="21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6CA3F7E-4C89-4965-AD9F-7DAAB95AC350}"/>
              </a:ext>
            </a:extLst>
          </p:cNvPr>
          <p:cNvGrpSpPr/>
          <p:nvPr/>
        </p:nvGrpSpPr>
        <p:grpSpPr>
          <a:xfrm>
            <a:off x="5319581" y="2064379"/>
            <a:ext cx="2444694" cy="2328787"/>
            <a:chOff x="5319581" y="2064379"/>
            <a:chExt cx="2444694" cy="232878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3324D08-B687-4890-BF1A-D600AF2190B7}"/>
                </a:ext>
              </a:extLst>
            </p:cNvPr>
            <p:cNvGrpSpPr/>
            <p:nvPr/>
          </p:nvGrpSpPr>
          <p:grpSpPr>
            <a:xfrm>
              <a:off x="5319581" y="2064379"/>
              <a:ext cx="2444694" cy="1340053"/>
              <a:chOff x="5319581" y="2064379"/>
              <a:chExt cx="2444694" cy="134005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922901D-495B-4964-A41B-C378C4C22C62}"/>
                  </a:ext>
                </a:extLst>
              </p:cNvPr>
              <p:cNvSpPr/>
              <p:nvPr/>
            </p:nvSpPr>
            <p:spPr>
              <a:xfrm>
                <a:off x="5319581" y="2826164"/>
                <a:ext cx="537324" cy="57826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8</a:t>
                </a:r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52E40949-58EB-4C1C-B375-CE9C26ED0488}"/>
                  </a:ext>
                </a:extLst>
              </p:cNvPr>
              <p:cNvSpPr/>
              <p:nvPr/>
            </p:nvSpPr>
            <p:spPr>
              <a:xfrm>
                <a:off x="7041823" y="2337795"/>
                <a:ext cx="722452" cy="77750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10</a:t>
                </a:r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77B7FE4-6F86-44A7-A11C-503EDEE84613}"/>
                  </a:ext>
                </a:extLst>
              </p:cNvPr>
              <p:cNvSpPr/>
              <p:nvPr/>
            </p:nvSpPr>
            <p:spPr>
              <a:xfrm>
                <a:off x="6134512" y="2064379"/>
                <a:ext cx="537324" cy="57826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9</a:t>
                </a:r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0C013AE0-9A46-40C5-A61D-D20D7C2A81E2}"/>
                </a:ext>
              </a:extLst>
            </p:cNvPr>
            <p:cNvSpPr/>
            <p:nvPr/>
          </p:nvSpPr>
          <p:spPr>
            <a:xfrm>
              <a:off x="6793732" y="3290630"/>
              <a:ext cx="722452" cy="7775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11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2E8E45-53EC-4654-B868-6234A5175106}"/>
                </a:ext>
              </a:extLst>
            </p:cNvPr>
            <p:cNvSpPr/>
            <p:nvPr/>
          </p:nvSpPr>
          <p:spPr>
            <a:xfrm>
              <a:off x="5802618" y="3615663"/>
              <a:ext cx="722452" cy="7775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12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48B405C-E6EF-4C45-A62A-292B01912F2B}"/>
              </a:ext>
            </a:extLst>
          </p:cNvPr>
          <p:cNvCxnSpPr>
            <a:stCxn id="15" idx="6"/>
            <a:endCxn id="13" idx="2"/>
          </p:cNvCxnSpPr>
          <p:nvPr/>
        </p:nvCxnSpPr>
        <p:spPr>
          <a:xfrm>
            <a:off x="6671836" y="2353513"/>
            <a:ext cx="369987" cy="37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22AFF1B-F44E-4082-8FA1-79C43391300D}"/>
              </a:ext>
            </a:extLst>
          </p:cNvPr>
          <p:cNvCxnSpPr>
            <a:cxnSpLocks/>
            <a:stCxn id="13" idx="4"/>
            <a:endCxn id="68" idx="7"/>
          </p:cNvCxnSpPr>
          <p:nvPr/>
        </p:nvCxnSpPr>
        <p:spPr>
          <a:xfrm>
            <a:off x="7403049" y="3115298"/>
            <a:ext cx="7334" cy="28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BCFFEF0-8780-4D55-8B3D-21086DCD5781}"/>
              </a:ext>
            </a:extLst>
          </p:cNvPr>
          <p:cNvCxnSpPr>
            <a:cxnSpLocks/>
            <a:stCxn id="68" idx="3"/>
            <a:endCxn id="69" idx="6"/>
          </p:cNvCxnSpPr>
          <p:nvPr/>
        </p:nvCxnSpPr>
        <p:spPr>
          <a:xfrm flipH="1">
            <a:off x="6525070" y="3954270"/>
            <a:ext cx="374463" cy="5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B57650E-3C7F-4C87-9B22-38E23621D7EE}"/>
              </a:ext>
            </a:extLst>
          </p:cNvPr>
          <p:cNvCxnSpPr>
            <a:cxnSpLocks/>
            <a:stCxn id="69" idx="1"/>
            <a:endCxn id="11" idx="4"/>
          </p:cNvCxnSpPr>
          <p:nvPr/>
        </p:nvCxnSpPr>
        <p:spPr>
          <a:xfrm flipH="1" flipV="1">
            <a:off x="5588243" y="3404432"/>
            <a:ext cx="320176" cy="32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587B9C27-EF28-4CD5-85F0-3E54E44C8ECC}"/>
              </a:ext>
            </a:extLst>
          </p:cNvPr>
          <p:cNvSpPr/>
          <p:nvPr/>
        </p:nvSpPr>
        <p:spPr>
          <a:xfrm>
            <a:off x="4599746" y="689024"/>
            <a:ext cx="722452" cy="7775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60F0EA1F-76EA-48FC-834C-07141C89CD70}"/>
              </a:ext>
            </a:extLst>
          </p:cNvPr>
          <p:cNvSpPr/>
          <p:nvPr/>
        </p:nvSpPr>
        <p:spPr>
          <a:xfrm>
            <a:off x="5748331" y="960568"/>
            <a:ext cx="722452" cy="7775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9E8FDA5-C4DD-4ABB-A695-4DADB4109B16}"/>
              </a:ext>
            </a:extLst>
          </p:cNvPr>
          <p:cNvCxnSpPr>
            <a:stCxn id="5" idx="7"/>
            <a:endCxn id="83" idx="3"/>
          </p:cNvCxnSpPr>
          <p:nvPr/>
        </p:nvCxnSpPr>
        <p:spPr>
          <a:xfrm flipV="1">
            <a:off x="4252395" y="1352664"/>
            <a:ext cx="453152" cy="21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818FB17-46FF-47F4-B2A2-ED44A9A3084B}"/>
              </a:ext>
            </a:extLst>
          </p:cNvPr>
          <p:cNvCxnSpPr>
            <a:cxnSpLocks/>
            <a:stCxn id="83" idx="6"/>
            <a:endCxn id="84" idx="1"/>
          </p:cNvCxnSpPr>
          <p:nvPr/>
        </p:nvCxnSpPr>
        <p:spPr>
          <a:xfrm flipV="1">
            <a:off x="5322198" y="1074431"/>
            <a:ext cx="531934" cy="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1ABD847-7A93-4E02-8138-4DE7984774DD}"/>
              </a:ext>
            </a:extLst>
          </p:cNvPr>
          <p:cNvCxnSpPr>
            <a:cxnSpLocks/>
            <a:stCxn id="84" idx="5"/>
            <a:endCxn id="15" idx="0"/>
          </p:cNvCxnSpPr>
          <p:nvPr/>
        </p:nvCxnSpPr>
        <p:spPr>
          <a:xfrm>
            <a:off x="6364982" y="1624208"/>
            <a:ext cx="38192" cy="44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61D6E46-F0EB-4D1C-945D-649C5B3C16B0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252395" y="1979694"/>
            <a:ext cx="157378" cy="352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A4D461A2-CE0B-49F9-9B36-C72DB8DEDF74}"/>
              </a:ext>
            </a:extLst>
          </p:cNvPr>
          <p:cNvCxnSpPr>
            <a:cxnSpLocks/>
            <a:stCxn id="7" idx="5"/>
            <a:endCxn id="11" idx="2"/>
          </p:cNvCxnSpPr>
          <p:nvPr/>
        </p:nvCxnSpPr>
        <p:spPr>
          <a:xfrm>
            <a:off x="4789719" y="2741479"/>
            <a:ext cx="529862" cy="373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CA6ED68E-6ED9-401E-9DBF-DF843D311072}"/>
              </a:ext>
            </a:extLst>
          </p:cNvPr>
          <p:cNvSpPr/>
          <p:nvPr/>
        </p:nvSpPr>
        <p:spPr>
          <a:xfrm>
            <a:off x="5131680" y="4604397"/>
            <a:ext cx="722452" cy="7775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31B8E55B-B82B-4608-B6CF-F10C46FE7160}"/>
              </a:ext>
            </a:extLst>
          </p:cNvPr>
          <p:cNvSpPr/>
          <p:nvPr/>
        </p:nvSpPr>
        <p:spPr>
          <a:xfrm>
            <a:off x="5970459" y="5316038"/>
            <a:ext cx="722452" cy="7775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72BA1D55-6168-4753-A7AA-AAE60529E57B}"/>
              </a:ext>
            </a:extLst>
          </p:cNvPr>
          <p:cNvSpPr/>
          <p:nvPr/>
        </p:nvSpPr>
        <p:spPr>
          <a:xfrm>
            <a:off x="6671836" y="4436574"/>
            <a:ext cx="722452" cy="7775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1A582B8C-CDC4-44DC-833D-BB5A9716F059}"/>
              </a:ext>
            </a:extLst>
          </p:cNvPr>
          <p:cNvCxnSpPr>
            <a:cxnSpLocks/>
            <a:stCxn id="69" idx="5"/>
            <a:endCxn id="110" idx="1"/>
          </p:cNvCxnSpPr>
          <p:nvPr/>
        </p:nvCxnSpPr>
        <p:spPr>
          <a:xfrm>
            <a:off x="6419269" y="4279303"/>
            <a:ext cx="358368" cy="27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E19E42BA-9C0D-4E83-8F91-0116706D15DC}"/>
              </a:ext>
            </a:extLst>
          </p:cNvPr>
          <p:cNvCxnSpPr>
            <a:cxnSpLocks/>
            <a:stCxn id="110" idx="3"/>
            <a:endCxn id="109" idx="7"/>
          </p:cNvCxnSpPr>
          <p:nvPr/>
        </p:nvCxnSpPr>
        <p:spPr>
          <a:xfrm flipH="1">
            <a:off x="6587110" y="5100214"/>
            <a:ext cx="190527" cy="32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8DB12ED0-4D59-4DF5-BD52-C45EC084F04B}"/>
              </a:ext>
            </a:extLst>
          </p:cNvPr>
          <p:cNvCxnSpPr>
            <a:cxnSpLocks/>
            <a:stCxn id="109" idx="2"/>
          </p:cNvCxnSpPr>
          <p:nvPr/>
        </p:nvCxnSpPr>
        <p:spPr>
          <a:xfrm flipH="1" flipV="1">
            <a:off x="5604891" y="5381900"/>
            <a:ext cx="365568" cy="32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701E679-0C8D-44D5-911D-13362C853A99}"/>
              </a:ext>
            </a:extLst>
          </p:cNvPr>
          <p:cNvCxnSpPr>
            <a:cxnSpLocks/>
            <a:stCxn id="108" idx="0"/>
            <a:endCxn id="69" idx="3"/>
          </p:cNvCxnSpPr>
          <p:nvPr/>
        </p:nvCxnSpPr>
        <p:spPr>
          <a:xfrm flipV="1">
            <a:off x="5492906" y="4279303"/>
            <a:ext cx="415513" cy="32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椭圆 130">
            <a:extLst>
              <a:ext uri="{FF2B5EF4-FFF2-40B4-BE49-F238E27FC236}">
                <a16:creationId xmlns:a16="http://schemas.microsoft.com/office/drawing/2014/main" id="{9C617D7F-40CE-4E0B-B323-BEAF499FDF34}"/>
              </a:ext>
            </a:extLst>
          </p:cNvPr>
          <p:cNvSpPr/>
          <p:nvPr/>
        </p:nvSpPr>
        <p:spPr>
          <a:xfrm>
            <a:off x="2771065" y="4475495"/>
            <a:ext cx="722452" cy="7775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19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C9267CA0-D2CD-4784-833A-025EBBAFD139}"/>
              </a:ext>
            </a:extLst>
          </p:cNvPr>
          <p:cNvSpPr/>
          <p:nvPr/>
        </p:nvSpPr>
        <p:spPr>
          <a:xfrm>
            <a:off x="3921719" y="4825325"/>
            <a:ext cx="722452" cy="7775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18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CF6BCDE0-4659-4104-BEE6-F2798D011A39}"/>
              </a:ext>
            </a:extLst>
          </p:cNvPr>
          <p:cNvCxnSpPr>
            <a:cxnSpLocks/>
            <a:stCxn id="9" idx="3"/>
            <a:endCxn id="131" idx="0"/>
          </p:cNvCxnSpPr>
          <p:nvPr/>
        </p:nvCxnSpPr>
        <p:spPr>
          <a:xfrm flipH="1">
            <a:off x="3132291" y="4109246"/>
            <a:ext cx="189466" cy="36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DB2F32A-8E95-441C-B2BF-70CAAE8ED1D7}"/>
              </a:ext>
            </a:extLst>
          </p:cNvPr>
          <p:cNvCxnSpPr>
            <a:cxnSpLocks/>
            <a:stCxn id="131" idx="5"/>
            <a:endCxn id="132" idx="2"/>
          </p:cNvCxnSpPr>
          <p:nvPr/>
        </p:nvCxnSpPr>
        <p:spPr>
          <a:xfrm>
            <a:off x="3387716" y="5139135"/>
            <a:ext cx="534003" cy="7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6025926-B81F-4D28-991F-C542C8CDC411}"/>
              </a:ext>
            </a:extLst>
          </p:cNvPr>
          <p:cNvCxnSpPr>
            <a:cxnSpLocks/>
            <a:stCxn id="132" idx="5"/>
            <a:endCxn id="108" idx="3"/>
          </p:cNvCxnSpPr>
          <p:nvPr/>
        </p:nvCxnSpPr>
        <p:spPr>
          <a:xfrm flipV="1">
            <a:off x="4538370" y="5268037"/>
            <a:ext cx="699111" cy="22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4FE3213-B941-46C1-AA84-7D968EB648BC}"/>
              </a:ext>
            </a:extLst>
          </p:cNvPr>
          <p:cNvSpPr txBox="1"/>
          <p:nvPr/>
        </p:nvSpPr>
        <p:spPr>
          <a:xfrm>
            <a:off x="2986795" y="2435022"/>
            <a:ext cx="96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号线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DEC1479-776E-4742-97AD-B70D7D27DBA7}"/>
              </a:ext>
            </a:extLst>
          </p:cNvPr>
          <p:cNvSpPr txBox="1"/>
          <p:nvPr/>
        </p:nvSpPr>
        <p:spPr>
          <a:xfrm>
            <a:off x="4425142" y="2926419"/>
            <a:ext cx="96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号线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3B39D6A-5736-428E-A5B9-6FB9F9BC45F7}"/>
              </a:ext>
            </a:extLst>
          </p:cNvPr>
          <p:cNvSpPr txBox="1"/>
          <p:nvPr/>
        </p:nvSpPr>
        <p:spPr>
          <a:xfrm>
            <a:off x="6035611" y="2964518"/>
            <a:ext cx="96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号线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B34C7EC-5309-407B-9D07-93CEFA637B23}"/>
              </a:ext>
            </a:extLst>
          </p:cNvPr>
          <p:cNvSpPr txBox="1"/>
          <p:nvPr/>
        </p:nvSpPr>
        <p:spPr>
          <a:xfrm>
            <a:off x="4837836" y="1873592"/>
            <a:ext cx="96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号线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B115549-5915-4089-ACC1-30E1DB220AFB}"/>
              </a:ext>
            </a:extLst>
          </p:cNvPr>
          <p:cNvSpPr txBox="1"/>
          <p:nvPr/>
        </p:nvSpPr>
        <p:spPr>
          <a:xfrm>
            <a:off x="5778216" y="4684335"/>
            <a:ext cx="96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号线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BA67449-24DC-4986-9872-5D9349CCF12F}"/>
              </a:ext>
            </a:extLst>
          </p:cNvPr>
          <p:cNvSpPr txBox="1"/>
          <p:nvPr/>
        </p:nvSpPr>
        <p:spPr>
          <a:xfrm>
            <a:off x="4225196" y="4016317"/>
            <a:ext cx="96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号线</a:t>
            </a: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365A2DB4-E41F-45EA-903C-EB706052A45D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5778216" y="2557962"/>
            <a:ext cx="434985" cy="352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32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EC43A6A8-CA13-421E-B1AB-3AE041CA661F}"/>
              </a:ext>
            </a:extLst>
          </p:cNvPr>
          <p:cNvGrpSpPr/>
          <p:nvPr/>
        </p:nvGrpSpPr>
        <p:grpSpPr>
          <a:xfrm>
            <a:off x="6139383" y="835238"/>
            <a:ext cx="4632425" cy="4017682"/>
            <a:chOff x="6139383" y="835238"/>
            <a:chExt cx="4632425" cy="4017682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3920AE5-6ACA-4DF9-9A00-C90A7AE4B895}"/>
                </a:ext>
              </a:extLst>
            </p:cNvPr>
            <p:cNvSpPr/>
            <p:nvPr/>
          </p:nvSpPr>
          <p:spPr>
            <a:xfrm>
              <a:off x="6534479" y="1273905"/>
              <a:ext cx="537324" cy="5782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59FCDA25-209F-483A-A472-9D546E38F0E9}"/>
                </a:ext>
              </a:extLst>
            </p:cNvPr>
            <p:cNvSpPr/>
            <p:nvPr/>
          </p:nvSpPr>
          <p:spPr>
            <a:xfrm>
              <a:off x="8335114" y="835238"/>
              <a:ext cx="537324" cy="5782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5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6249726-0EEF-4B3D-BD9F-0B35AC8B3731}"/>
                </a:ext>
              </a:extLst>
            </p:cNvPr>
            <p:cNvSpPr/>
            <p:nvPr/>
          </p:nvSpPr>
          <p:spPr>
            <a:xfrm>
              <a:off x="10007216" y="1600213"/>
              <a:ext cx="722452" cy="7775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12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0E5EA06-1BD6-4476-B848-1A3A15A183DB}"/>
                </a:ext>
              </a:extLst>
            </p:cNvPr>
            <p:cNvSpPr/>
            <p:nvPr/>
          </p:nvSpPr>
          <p:spPr>
            <a:xfrm>
              <a:off x="9937006" y="3297914"/>
              <a:ext cx="722452" cy="7775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17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3D7D7CF-A158-4916-94A0-C39670EBC37B}"/>
                </a:ext>
              </a:extLst>
            </p:cNvPr>
            <p:cNvSpPr/>
            <p:nvPr/>
          </p:nvSpPr>
          <p:spPr>
            <a:xfrm>
              <a:off x="8872438" y="4175034"/>
              <a:ext cx="537324" cy="5782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8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CF4EED4-7EC5-494B-8DE2-79A9503B7F56}"/>
                </a:ext>
              </a:extLst>
            </p:cNvPr>
            <p:cNvSpPr/>
            <p:nvPr/>
          </p:nvSpPr>
          <p:spPr>
            <a:xfrm>
              <a:off x="7160154" y="4075417"/>
              <a:ext cx="722452" cy="7775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19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D3F35AC-ABDB-41F1-9875-E4F969BF9D97}"/>
                </a:ext>
              </a:extLst>
            </p:cNvPr>
            <p:cNvSpPr/>
            <p:nvPr/>
          </p:nvSpPr>
          <p:spPr>
            <a:xfrm>
              <a:off x="6139383" y="2851005"/>
              <a:ext cx="722452" cy="7775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13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3E6EB2B0-8E1D-48F8-A0F3-F3C48F9E6569}"/>
                </a:ext>
              </a:extLst>
            </p:cNvPr>
            <p:cNvCxnSpPr>
              <a:cxnSpLocks/>
              <a:stCxn id="56" idx="3"/>
              <a:endCxn id="65" idx="0"/>
            </p:cNvCxnSpPr>
            <p:nvPr/>
          </p:nvCxnSpPr>
          <p:spPr>
            <a:xfrm flipH="1">
              <a:off x="6500609" y="1767488"/>
              <a:ext cx="112559" cy="10835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2BA6AB14-E817-45E1-9332-95478806E9BF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646020" y="3654112"/>
              <a:ext cx="619935" cy="535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A588AF7-DADF-42EA-B045-9BE529C42195}"/>
                </a:ext>
              </a:extLst>
            </p:cNvPr>
            <p:cNvCxnSpPr>
              <a:cxnSpLocks/>
              <a:stCxn id="64" idx="6"/>
              <a:endCxn id="63" idx="2"/>
            </p:cNvCxnSpPr>
            <p:nvPr/>
          </p:nvCxnSpPr>
          <p:spPr>
            <a:xfrm flipV="1">
              <a:off x="7882606" y="4464168"/>
              <a:ext cx="9898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C046FB9-EFED-4876-99B8-B032FDB436B5}"/>
                </a:ext>
              </a:extLst>
            </p:cNvPr>
            <p:cNvCxnSpPr>
              <a:cxnSpLocks/>
              <a:stCxn id="63" idx="6"/>
              <a:endCxn id="61" idx="3"/>
            </p:cNvCxnSpPr>
            <p:nvPr/>
          </p:nvCxnSpPr>
          <p:spPr>
            <a:xfrm flipV="1">
              <a:off x="9409762" y="3961554"/>
              <a:ext cx="633045" cy="502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47FD0441-DD1B-4208-84EE-5E350099F6A6}"/>
                </a:ext>
              </a:extLst>
            </p:cNvPr>
            <p:cNvCxnSpPr>
              <a:cxnSpLocks/>
              <a:stCxn id="59" idx="5"/>
              <a:endCxn id="61" idx="7"/>
            </p:cNvCxnSpPr>
            <p:nvPr/>
          </p:nvCxnSpPr>
          <p:spPr>
            <a:xfrm flipH="1">
              <a:off x="10553657" y="2263853"/>
              <a:ext cx="70210" cy="1147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6A5F8C4D-2693-4819-A4F6-864E3A4ED447}"/>
                </a:ext>
              </a:extLst>
            </p:cNvPr>
            <p:cNvCxnSpPr>
              <a:cxnSpLocks/>
              <a:stCxn id="58" idx="6"/>
              <a:endCxn id="59" idx="1"/>
            </p:cNvCxnSpPr>
            <p:nvPr/>
          </p:nvCxnSpPr>
          <p:spPr>
            <a:xfrm>
              <a:off x="8872438" y="1124372"/>
              <a:ext cx="1240579" cy="5897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572680F4-6350-4A17-87F2-77948C558B53}"/>
                </a:ext>
              </a:extLst>
            </p:cNvPr>
            <p:cNvCxnSpPr>
              <a:cxnSpLocks/>
              <a:stCxn id="56" idx="7"/>
              <a:endCxn id="58" idx="2"/>
            </p:cNvCxnSpPr>
            <p:nvPr/>
          </p:nvCxnSpPr>
          <p:spPr>
            <a:xfrm flipV="1">
              <a:off x="6993114" y="1124372"/>
              <a:ext cx="1342000" cy="2342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E036BCFC-4C37-49F8-B04E-F7459849068F}"/>
                </a:ext>
              </a:extLst>
            </p:cNvPr>
            <p:cNvCxnSpPr>
              <a:cxnSpLocks/>
              <a:stCxn id="56" idx="6"/>
              <a:endCxn id="59" idx="2"/>
            </p:cNvCxnSpPr>
            <p:nvPr/>
          </p:nvCxnSpPr>
          <p:spPr>
            <a:xfrm>
              <a:off x="7071803" y="1563039"/>
              <a:ext cx="2935413" cy="425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F75C2011-05F1-4139-8806-2B44396AA73C}"/>
                </a:ext>
              </a:extLst>
            </p:cNvPr>
            <p:cNvCxnSpPr>
              <a:cxnSpLocks/>
              <a:stCxn id="56" idx="5"/>
              <a:endCxn id="61" idx="2"/>
            </p:cNvCxnSpPr>
            <p:nvPr/>
          </p:nvCxnSpPr>
          <p:spPr>
            <a:xfrm>
              <a:off x="6993114" y="1767488"/>
              <a:ext cx="2943892" cy="1919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5753414F-2066-4412-A528-A9DFBF5B07FC}"/>
                </a:ext>
              </a:extLst>
            </p:cNvPr>
            <p:cNvCxnSpPr>
              <a:cxnSpLocks/>
              <a:stCxn id="65" idx="6"/>
              <a:endCxn id="59" idx="3"/>
            </p:cNvCxnSpPr>
            <p:nvPr/>
          </p:nvCxnSpPr>
          <p:spPr>
            <a:xfrm flipV="1">
              <a:off x="6861835" y="2263853"/>
              <a:ext cx="3251182" cy="975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EB12399B-D950-406D-8C04-A3DCEB031F85}"/>
                </a:ext>
              </a:extLst>
            </p:cNvPr>
            <p:cNvCxnSpPr>
              <a:cxnSpLocks/>
              <a:stCxn id="56" idx="4"/>
              <a:endCxn id="63" idx="1"/>
            </p:cNvCxnSpPr>
            <p:nvPr/>
          </p:nvCxnSpPr>
          <p:spPr>
            <a:xfrm>
              <a:off x="6803141" y="1852173"/>
              <a:ext cx="2147986" cy="240754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6B54CEBE-A763-430C-B7CD-3D5E47D3F235}"/>
                </a:ext>
              </a:extLst>
            </p:cNvPr>
            <p:cNvCxnSpPr>
              <a:cxnSpLocks/>
              <a:stCxn id="56" idx="4"/>
              <a:endCxn id="64" idx="0"/>
            </p:cNvCxnSpPr>
            <p:nvPr/>
          </p:nvCxnSpPr>
          <p:spPr>
            <a:xfrm>
              <a:off x="6803141" y="1852173"/>
              <a:ext cx="718239" cy="222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9D46A6C6-7570-4534-9599-70B235AF5332}"/>
                </a:ext>
              </a:extLst>
            </p:cNvPr>
            <p:cNvSpPr txBox="1"/>
            <p:nvPr/>
          </p:nvSpPr>
          <p:spPr>
            <a:xfrm>
              <a:off x="6212814" y="2109191"/>
              <a:ext cx="512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EA2E2D0C-0ABD-40F8-9798-9439718A59DB}"/>
                </a:ext>
              </a:extLst>
            </p:cNvPr>
            <p:cNvCxnSpPr>
              <a:cxnSpLocks/>
              <a:stCxn id="58" idx="4"/>
              <a:endCxn id="64" idx="7"/>
            </p:cNvCxnSpPr>
            <p:nvPr/>
          </p:nvCxnSpPr>
          <p:spPr>
            <a:xfrm flipH="1">
              <a:off x="7776805" y="1413506"/>
              <a:ext cx="826971" cy="27757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0E2BC68-7E1A-4494-B611-7538F922DD14}"/>
                </a:ext>
              </a:extLst>
            </p:cNvPr>
            <p:cNvSpPr txBox="1"/>
            <p:nvPr/>
          </p:nvSpPr>
          <p:spPr>
            <a:xfrm>
              <a:off x="6500107" y="3675244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3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A34B272F-BAE2-4067-8858-54D9E763B8BB}"/>
                </a:ext>
              </a:extLst>
            </p:cNvPr>
            <p:cNvSpPr txBox="1"/>
            <p:nvPr/>
          </p:nvSpPr>
          <p:spPr>
            <a:xfrm>
              <a:off x="6803141" y="2650887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482C71F8-AA76-4229-9364-7A86B290E802}"/>
                </a:ext>
              </a:extLst>
            </p:cNvPr>
            <p:cNvSpPr txBox="1"/>
            <p:nvPr/>
          </p:nvSpPr>
          <p:spPr>
            <a:xfrm>
              <a:off x="7341389" y="919923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4BEB199B-3418-4152-A705-CD2BC3D9417B}"/>
                </a:ext>
              </a:extLst>
            </p:cNvPr>
            <p:cNvSpPr txBox="1"/>
            <p:nvPr/>
          </p:nvSpPr>
          <p:spPr>
            <a:xfrm>
              <a:off x="7988599" y="1880668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4D43477-1D86-4473-B12D-A2CD4160CB23}"/>
                </a:ext>
              </a:extLst>
            </p:cNvPr>
            <p:cNvSpPr txBox="1"/>
            <p:nvPr/>
          </p:nvSpPr>
          <p:spPr>
            <a:xfrm>
              <a:off x="9283611" y="1139002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0BDDAE91-FDA0-4148-AA93-0A2CD3B99D6E}"/>
                </a:ext>
              </a:extLst>
            </p:cNvPr>
            <p:cNvSpPr txBox="1"/>
            <p:nvPr/>
          </p:nvSpPr>
          <p:spPr>
            <a:xfrm>
              <a:off x="10214118" y="2503822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B3FC31A3-4929-4E7E-9F21-85F8DC78F2D0}"/>
                </a:ext>
              </a:extLst>
            </p:cNvPr>
            <p:cNvSpPr txBox="1"/>
            <p:nvPr/>
          </p:nvSpPr>
          <p:spPr>
            <a:xfrm>
              <a:off x="9461977" y="3859609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8ABDECCF-7714-4CB0-943F-73BB8B6118DE}"/>
                </a:ext>
              </a:extLst>
            </p:cNvPr>
            <p:cNvSpPr txBox="1"/>
            <p:nvPr/>
          </p:nvSpPr>
          <p:spPr>
            <a:xfrm>
              <a:off x="8163150" y="4145275"/>
              <a:ext cx="518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3B944D23-AF97-4EE8-B9DF-6082DC4C812A}"/>
                </a:ext>
              </a:extLst>
            </p:cNvPr>
            <p:cNvSpPr txBox="1"/>
            <p:nvPr/>
          </p:nvSpPr>
          <p:spPr>
            <a:xfrm>
              <a:off x="8270297" y="3403912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95C1B3-9754-401A-9A6F-2FA830BC1682}"/>
                </a:ext>
              </a:extLst>
            </p:cNvPr>
            <p:cNvSpPr txBox="1"/>
            <p:nvPr/>
          </p:nvSpPr>
          <p:spPr>
            <a:xfrm>
              <a:off x="9044416" y="2912981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F943379-485D-4308-8578-CEA1B66AAAE3}"/>
                </a:ext>
              </a:extLst>
            </p:cNvPr>
            <p:cNvSpPr txBox="1"/>
            <p:nvPr/>
          </p:nvSpPr>
          <p:spPr>
            <a:xfrm>
              <a:off x="8750429" y="2286110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569D1108-C779-4380-9397-EE87BDC1E791}"/>
                </a:ext>
              </a:extLst>
            </p:cNvPr>
            <p:cNvSpPr txBox="1"/>
            <p:nvPr/>
          </p:nvSpPr>
          <p:spPr>
            <a:xfrm>
              <a:off x="8775146" y="1521143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6B98D44A-0C1A-4E96-8C24-9A7A0FA2445B}"/>
                </a:ext>
              </a:extLst>
            </p:cNvPr>
            <p:cNvCxnSpPr>
              <a:cxnSpLocks/>
              <a:stCxn id="58" idx="4"/>
              <a:endCxn id="61" idx="1"/>
            </p:cNvCxnSpPr>
            <p:nvPr/>
          </p:nvCxnSpPr>
          <p:spPr>
            <a:xfrm>
              <a:off x="8603776" y="1413506"/>
              <a:ext cx="1439031" cy="19982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603D7341-9F35-486C-B72B-39D80C0EB51B}"/>
                </a:ext>
              </a:extLst>
            </p:cNvPr>
            <p:cNvSpPr txBox="1"/>
            <p:nvPr/>
          </p:nvSpPr>
          <p:spPr>
            <a:xfrm>
              <a:off x="9546766" y="2655836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3F917918-AE58-49A2-8761-B3837BE6763C}"/>
              </a:ext>
            </a:extLst>
          </p:cNvPr>
          <p:cNvGrpSpPr/>
          <p:nvPr/>
        </p:nvGrpSpPr>
        <p:grpSpPr>
          <a:xfrm>
            <a:off x="728382" y="835238"/>
            <a:ext cx="4632425" cy="4017682"/>
            <a:chOff x="6139383" y="835238"/>
            <a:chExt cx="4632425" cy="4017682"/>
          </a:xfrm>
        </p:grpSpPr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4C196FF0-CC59-4D9A-BD0C-DFE74B047EEA}"/>
                </a:ext>
              </a:extLst>
            </p:cNvPr>
            <p:cNvSpPr/>
            <p:nvPr/>
          </p:nvSpPr>
          <p:spPr>
            <a:xfrm>
              <a:off x="6534479" y="1273905"/>
              <a:ext cx="537324" cy="5782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4F6178AF-D021-45E9-A729-6F3CB39BE52E}"/>
                </a:ext>
              </a:extLst>
            </p:cNvPr>
            <p:cNvSpPr/>
            <p:nvPr/>
          </p:nvSpPr>
          <p:spPr>
            <a:xfrm>
              <a:off x="8335114" y="835238"/>
              <a:ext cx="537324" cy="5782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5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648D7CC5-1C77-4F1F-8EA9-19E5DBBEDC96}"/>
                </a:ext>
              </a:extLst>
            </p:cNvPr>
            <p:cNvSpPr/>
            <p:nvPr/>
          </p:nvSpPr>
          <p:spPr>
            <a:xfrm>
              <a:off x="10007216" y="1600213"/>
              <a:ext cx="722452" cy="7775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12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CA34F6B8-2976-4FA9-94F0-3C687DCC7856}"/>
                </a:ext>
              </a:extLst>
            </p:cNvPr>
            <p:cNvSpPr/>
            <p:nvPr/>
          </p:nvSpPr>
          <p:spPr>
            <a:xfrm>
              <a:off x="9937006" y="3297914"/>
              <a:ext cx="722452" cy="7775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17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053586D4-7203-4FD5-BA13-CBEE31D39FA9}"/>
                </a:ext>
              </a:extLst>
            </p:cNvPr>
            <p:cNvSpPr/>
            <p:nvPr/>
          </p:nvSpPr>
          <p:spPr>
            <a:xfrm>
              <a:off x="8872438" y="4175034"/>
              <a:ext cx="537324" cy="5782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8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B45211A7-3AA6-47B0-BE15-0FBA4BFE8A87}"/>
                </a:ext>
              </a:extLst>
            </p:cNvPr>
            <p:cNvSpPr/>
            <p:nvPr/>
          </p:nvSpPr>
          <p:spPr>
            <a:xfrm>
              <a:off x="7160154" y="4075417"/>
              <a:ext cx="722452" cy="7775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19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DA302190-A40C-41B4-8CAA-6BB9F7B9277F}"/>
                </a:ext>
              </a:extLst>
            </p:cNvPr>
            <p:cNvSpPr/>
            <p:nvPr/>
          </p:nvSpPr>
          <p:spPr>
            <a:xfrm>
              <a:off x="6139383" y="2851005"/>
              <a:ext cx="722452" cy="7775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13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2DEB63D9-9865-4DEC-B857-3ABAEE39C76C}"/>
                </a:ext>
              </a:extLst>
            </p:cNvPr>
            <p:cNvCxnSpPr>
              <a:cxnSpLocks/>
              <a:stCxn id="138" idx="3"/>
              <a:endCxn id="152" idx="0"/>
            </p:cNvCxnSpPr>
            <p:nvPr/>
          </p:nvCxnSpPr>
          <p:spPr>
            <a:xfrm flipH="1">
              <a:off x="6500609" y="1767488"/>
              <a:ext cx="112559" cy="1083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2A07EB82-3773-43E1-ABE3-11C9F00770C0}"/>
                </a:ext>
              </a:extLst>
            </p:cNvPr>
            <p:cNvCxnSpPr>
              <a:cxnSpLocks/>
              <a:endCxn id="151" idx="1"/>
            </p:cNvCxnSpPr>
            <p:nvPr/>
          </p:nvCxnSpPr>
          <p:spPr>
            <a:xfrm>
              <a:off x="6646020" y="3654112"/>
              <a:ext cx="619935" cy="535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0E68CA86-14E4-4C9F-B5BA-AABE471D1463}"/>
                </a:ext>
              </a:extLst>
            </p:cNvPr>
            <p:cNvCxnSpPr>
              <a:cxnSpLocks/>
              <a:stCxn id="151" idx="6"/>
              <a:endCxn id="143" idx="2"/>
            </p:cNvCxnSpPr>
            <p:nvPr/>
          </p:nvCxnSpPr>
          <p:spPr>
            <a:xfrm flipV="1">
              <a:off x="7882606" y="4464168"/>
              <a:ext cx="9898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CD85800F-EEE7-40A1-A688-3545C8119753}"/>
                </a:ext>
              </a:extLst>
            </p:cNvPr>
            <p:cNvCxnSpPr>
              <a:cxnSpLocks/>
              <a:stCxn id="143" idx="6"/>
              <a:endCxn id="142" idx="3"/>
            </p:cNvCxnSpPr>
            <p:nvPr/>
          </p:nvCxnSpPr>
          <p:spPr>
            <a:xfrm flipV="1">
              <a:off x="9409762" y="3961554"/>
              <a:ext cx="633045" cy="502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8418BE19-75DD-400D-BBEB-0D435C0179F1}"/>
                </a:ext>
              </a:extLst>
            </p:cNvPr>
            <p:cNvCxnSpPr>
              <a:cxnSpLocks/>
              <a:stCxn id="141" idx="5"/>
              <a:endCxn id="142" idx="7"/>
            </p:cNvCxnSpPr>
            <p:nvPr/>
          </p:nvCxnSpPr>
          <p:spPr>
            <a:xfrm flipH="1">
              <a:off x="10553657" y="2263853"/>
              <a:ext cx="70210" cy="1147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9DCE55E9-B790-4B38-B150-E96590F3E613}"/>
                </a:ext>
              </a:extLst>
            </p:cNvPr>
            <p:cNvCxnSpPr>
              <a:cxnSpLocks/>
              <a:stCxn id="140" idx="6"/>
              <a:endCxn id="141" idx="1"/>
            </p:cNvCxnSpPr>
            <p:nvPr/>
          </p:nvCxnSpPr>
          <p:spPr>
            <a:xfrm>
              <a:off x="8872438" y="1124372"/>
              <a:ext cx="1240579" cy="589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88FF7B43-5458-4716-881D-F5292F8C0C99}"/>
                </a:ext>
              </a:extLst>
            </p:cNvPr>
            <p:cNvCxnSpPr>
              <a:cxnSpLocks/>
              <a:stCxn id="138" idx="7"/>
              <a:endCxn id="140" idx="2"/>
            </p:cNvCxnSpPr>
            <p:nvPr/>
          </p:nvCxnSpPr>
          <p:spPr>
            <a:xfrm flipV="1">
              <a:off x="6993114" y="1124372"/>
              <a:ext cx="1342000" cy="234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3D0A57B9-F9AE-4BF4-8451-5EBF17200DFD}"/>
                </a:ext>
              </a:extLst>
            </p:cNvPr>
            <p:cNvCxnSpPr>
              <a:cxnSpLocks/>
              <a:stCxn id="138" idx="6"/>
              <a:endCxn id="141" idx="2"/>
            </p:cNvCxnSpPr>
            <p:nvPr/>
          </p:nvCxnSpPr>
          <p:spPr>
            <a:xfrm>
              <a:off x="7071803" y="1563039"/>
              <a:ext cx="2935413" cy="425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326CB3FC-CE4E-4F7D-80E8-298FEF10EED0}"/>
                </a:ext>
              </a:extLst>
            </p:cNvPr>
            <p:cNvCxnSpPr>
              <a:cxnSpLocks/>
              <a:stCxn id="138" idx="5"/>
              <a:endCxn id="142" idx="2"/>
            </p:cNvCxnSpPr>
            <p:nvPr/>
          </p:nvCxnSpPr>
          <p:spPr>
            <a:xfrm>
              <a:off x="6993114" y="1767488"/>
              <a:ext cx="2943892" cy="1919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2889F167-A0E5-4F62-810E-013735E7E8E4}"/>
                </a:ext>
              </a:extLst>
            </p:cNvPr>
            <p:cNvCxnSpPr>
              <a:cxnSpLocks/>
              <a:stCxn id="152" idx="6"/>
              <a:endCxn id="141" idx="3"/>
            </p:cNvCxnSpPr>
            <p:nvPr/>
          </p:nvCxnSpPr>
          <p:spPr>
            <a:xfrm flipV="1">
              <a:off x="6861835" y="2263853"/>
              <a:ext cx="3251182" cy="975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FDC139BA-1127-4534-9D26-9F23E2A4FDF3}"/>
                </a:ext>
              </a:extLst>
            </p:cNvPr>
            <p:cNvCxnSpPr>
              <a:cxnSpLocks/>
              <a:stCxn id="138" idx="4"/>
              <a:endCxn id="143" idx="1"/>
            </p:cNvCxnSpPr>
            <p:nvPr/>
          </p:nvCxnSpPr>
          <p:spPr>
            <a:xfrm>
              <a:off x="6803141" y="1852173"/>
              <a:ext cx="2147986" cy="2407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D0128C9C-DBE4-4A8A-97A3-F0B0CFCFE423}"/>
                </a:ext>
              </a:extLst>
            </p:cNvPr>
            <p:cNvCxnSpPr>
              <a:cxnSpLocks/>
              <a:stCxn id="138" idx="4"/>
              <a:endCxn id="151" idx="0"/>
            </p:cNvCxnSpPr>
            <p:nvPr/>
          </p:nvCxnSpPr>
          <p:spPr>
            <a:xfrm>
              <a:off x="6803141" y="1852173"/>
              <a:ext cx="718239" cy="222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EE9D7FA2-A88D-4E16-ACA0-7BC0F71F1DAF}"/>
                </a:ext>
              </a:extLst>
            </p:cNvPr>
            <p:cNvSpPr txBox="1"/>
            <p:nvPr/>
          </p:nvSpPr>
          <p:spPr>
            <a:xfrm>
              <a:off x="6212814" y="2109191"/>
              <a:ext cx="512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34DCCCA4-29F2-4B12-B5E1-74AEDD289AAE}"/>
                </a:ext>
              </a:extLst>
            </p:cNvPr>
            <p:cNvCxnSpPr>
              <a:cxnSpLocks/>
              <a:stCxn id="140" idx="4"/>
              <a:endCxn id="151" idx="7"/>
            </p:cNvCxnSpPr>
            <p:nvPr/>
          </p:nvCxnSpPr>
          <p:spPr>
            <a:xfrm flipH="1">
              <a:off x="7776805" y="1413506"/>
              <a:ext cx="826971" cy="2775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327DFE99-9722-4F4A-9920-51CCCFA18163}"/>
                </a:ext>
              </a:extLst>
            </p:cNvPr>
            <p:cNvSpPr txBox="1"/>
            <p:nvPr/>
          </p:nvSpPr>
          <p:spPr>
            <a:xfrm>
              <a:off x="6500107" y="3675244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3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6C429BDC-30DC-46A3-9839-DB42215BC31E}"/>
                </a:ext>
              </a:extLst>
            </p:cNvPr>
            <p:cNvSpPr txBox="1"/>
            <p:nvPr/>
          </p:nvSpPr>
          <p:spPr>
            <a:xfrm>
              <a:off x="6803141" y="2650887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1DB09FD0-2AC2-4596-B68B-197A4848347D}"/>
                </a:ext>
              </a:extLst>
            </p:cNvPr>
            <p:cNvSpPr txBox="1"/>
            <p:nvPr/>
          </p:nvSpPr>
          <p:spPr>
            <a:xfrm>
              <a:off x="7341389" y="919923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6BB53E83-3BF3-4BDC-BE90-18FC1A7B73F4}"/>
                </a:ext>
              </a:extLst>
            </p:cNvPr>
            <p:cNvSpPr txBox="1"/>
            <p:nvPr/>
          </p:nvSpPr>
          <p:spPr>
            <a:xfrm>
              <a:off x="7988599" y="1880668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A6A0A270-51D4-48A7-81E3-EFDAA0000CB2}"/>
                </a:ext>
              </a:extLst>
            </p:cNvPr>
            <p:cNvSpPr txBox="1"/>
            <p:nvPr/>
          </p:nvSpPr>
          <p:spPr>
            <a:xfrm>
              <a:off x="9283611" y="1139002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0AC40D91-D410-48E3-BDAD-B8545C71943F}"/>
                </a:ext>
              </a:extLst>
            </p:cNvPr>
            <p:cNvSpPr txBox="1"/>
            <p:nvPr/>
          </p:nvSpPr>
          <p:spPr>
            <a:xfrm>
              <a:off x="10214118" y="2503822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17014D69-59DB-4A3C-9867-EE087473B7FF}"/>
                </a:ext>
              </a:extLst>
            </p:cNvPr>
            <p:cNvSpPr txBox="1"/>
            <p:nvPr/>
          </p:nvSpPr>
          <p:spPr>
            <a:xfrm>
              <a:off x="9461977" y="3859609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3DAFBEC9-3C54-4443-9EAD-F9539CE19C0B}"/>
                </a:ext>
              </a:extLst>
            </p:cNvPr>
            <p:cNvSpPr txBox="1"/>
            <p:nvPr/>
          </p:nvSpPr>
          <p:spPr>
            <a:xfrm>
              <a:off x="8163150" y="4145275"/>
              <a:ext cx="518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EA2E488E-A8C7-4EA4-8D77-F4660F889763}"/>
                </a:ext>
              </a:extLst>
            </p:cNvPr>
            <p:cNvSpPr txBox="1"/>
            <p:nvPr/>
          </p:nvSpPr>
          <p:spPr>
            <a:xfrm>
              <a:off x="8270297" y="3403912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78ED74B6-DD43-4876-9E1B-B931939B0DF1}"/>
                </a:ext>
              </a:extLst>
            </p:cNvPr>
            <p:cNvSpPr txBox="1"/>
            <p:nvPr/>
          </p:nvSpPr>
          <p:spPr>
            <a:xfrm>
              <a:off x="9044416" y="2912981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F5DF4543-7250-4990-94CB-2918D4694E07}"/>
                </a:ext>
              </a:extLst>
            </p:cNvPr>
            <p:cNvSpPr txBox="1"/>
            <p:nvPr/>
          </p:nvSpPr>
          <p:spPr>
            <a:xfrm>
              <a:off x="8750429" y="2286110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4C87FB73-5E60-4B2A-8B66-13E7A4BCEA98}"/>
                </a:ext>
              </a:extLst>
            </p:cNvPr>
            <p:cNvSpPr txBox="1"/>
            <p:nvPr/>
          </p:nvSpPr>
          <p:spPr>
            <a:xfrm>
              <a:off x="8775146" y="1521143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8624995D-F05E-4F7F-AF5D-70BDDB055808}"/>
                </a:ext>
              </a:extLst>
            </p:cNvPr>
            <p:cNvCxnSpPr>
              <a:cxnSpLocks/>
              <a:stCxn id="140" idx="4"/>
              <a:endCxn id="142" idx="1"/>
            </p:cNvCxnSpPr>
            <p:nvPr/>
          </p:nvCxnSpPr>
          <p:spPr>
            <a:xfrm>
              <a:off x="8603776" y="1413506"/>
              <a:ext cx="1439031" cy="1998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591DBC3A-4652-4109-800C-DEAC8843F333}"/>
                </a:ext>
              </a:extLst>
            </p:cNvPr>
            <p:cNvSpPr txBox="1"/>
            <p:nvPr/>
          </p:nvSpPr>
          <p:spPr>
            <a:xfrm>
              <a:off x="9546766" y="2655836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79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EC43A6A8-CA13-421E-B1AB-3AE041CA661F}"/>
              </a:ext>
            </a:extLst>
          </p:cNvPr>
          <p:cNvGrpSpPr/>
          <p:nvPr/>
        </p:nvGrpSpPr>
        <p:grpSpPr>
          <a:xfrm>
            <a:off x="6139383" y="835238"/>
            <a:ext cx="4632425" cy="4017682"/>
            <a:chOff x="6139383" y="835238"/>
            <a:chExt cx="4632425" cy="4017682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3920AE5-6ACA-4DF9-9A00-C90A7AE4B895}"/>
                </a:ext>
              </a:extLst>
            </p:cNvPr>
            <p:cNvSpPr/>
            <p:nvPr/>
          </p:nvSpPr>
          <p:spPr>
            <a:xfrm>
              <a:off x="6534479" y="1273905"/>
              <a:ext cx="537324" cy="5782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59FCDA25-209F-483A-A472-9D546E38F0E9}"/>
                </a:ext>
              </a:extLst>
            </p:cNvPr>
            <p:cNvSpPr/>
            <p:nvPr/>
          </p:nvSpPr>
          <p:spPr>
            <a:xfrm>
              <a:off x="8335114" y="835238"/>
              <a:ext cx="537324" cy="5782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5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6249726-0EEF-4B3D-BD9F-0B35AC8B3731}"/>
                </a:ext>
              </a:extLst>
            </p:cNvPr>
            <p:cNvSpPr/>
            <p:nvPr/>
          </p:nvSpPr>
          <p:spPr>
            <a:xfrm>
              <a:off x="10007216" y="1600213"/>
              <a:ext cx="722452" cy="7775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12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0E5EA06-1BD6-4476-B848-1A3A15A183DB}"/>
                </a:ext>
              </a:extLst>
            </p:cNvPr>
            <p:cNvSpPr/>
            <p:nvPr/>
          </p:nvSpPr>
          <p:spPr>
            <a:xfrm>
              <a:off x="9937006" y="3297914"/>
              <a:ext cx="722452" cy="7775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17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3D7D7CF-A158-4916-94A0-C39670EBC37B}"/>
                </a:ext>
              </a:extLst>
            </p:cNvPr>
            <p:cNvSpPr/>
            <p:nvPr/>
          </p:nvSpPr>
          <p:spPr>
            <a:xfrm>
              <a:off x="8872438" y="4175034"/>
              <a:ext cx="537324" cy="5782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8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CF4EED4-7EC5-494B-8DE2-79A9503B7F56}"/>
                </a:ext>
              </a:extLst>
            </p:cNvPr>
            <p:cNvSpPr/>
            <p:nvPr/>
          </p:nvSpPr>
          <p:spPr>
            <a:xfrm>
              <a:off x="7160154" y="4075417"/>
              <a:ext cx="722452" cy="7775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19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D3F35AC-ABDB-41F1-9875-E4F969BF9D97}"/>
                </a:ext>
              </a:extLst>
            </p:cNvPr>
            <p:cNvSpPr/>
            <p:nvPr/>
          </p:nvSpPr>
          <p:spPr>
            <a:xfrm>
              <a:off x="6139383" y="2851005"/>
              <a:ext cx="722452" cy="7775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13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3E6EB2B0-8E1D-48F8-A0F3-F3C48F9E6569}"/>
                </a:ext>
              </a:extLst>
            </p:cNvPr>
            <p:cNvCxnSpPr>
              <a:cxnSpLocks/>
              <a:stCxn id="56" idx="3"/>
              <a:endCxn id="65" idx="0"/>
            </p:cNvCxnSpPr>
            <p:nvPr/>
          </p:nvCxnSpPr>
          <p:spPr>
            <a:xfrm flipH="1">
              <a:off x="6500609" y="1767488"/>
              <a:ext cx="112559" cy="10835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2BA6AB14-E817-45E1-9332-95478806E9BF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646020" y="3654112"/>
              <a:ext cx="619935" cy="535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A588AF7-DADF-42EA-B045-9BE529C42195}"/>
                </a:ext>
              </a:extLst>
            </p:cNvPr>
            <p:cNvCxnSpPr>
              <a:cxnSpLocks/>
              <a:stCxn id="64" idx="6"/>
              <a:endCxn id="63" idx="2"/>
            </p:cNvCxnSpPr>
            <p:nvPr/>
          </p:nvCxnSpPr>
          <p:spPr>
            <a:xfrm flipV="1">
              <a:off x="7882606" y="4464168"/>
              <a:ext cx="9898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C046FB9-EFED-4876-99B8-B032FDB436B5}"/>
                </a:ext>
              </a:extLst>
            </p:cNvPr>
            <p:cNvCxnSpPr>
              <a:cxnSpLocks/>
              <a:stCxn id="63" idx="6"/>
              <a:endCxn id="61" idx="3"/>
            </p:cNvCxnSpPr>
            <p:nvPr/>
          </p:nvCxnSpPr>
          <p:spPr>
            <a:xfrm flipV="1">
              <a:off x="9409762" y="3961554"/>
              <a:ext cx="633045" cy="502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47FD0441-DD1B-4208-84EE-5E350099F6A6}"/>
                </a:ext>
              </a:extLst>
            </p:cNvPr>
            <p:cNvCxnSpPr>
              <a:cxnSpLocks/>
              <a:stCxn id="59" idx="5"/>
              <a:endCxn id="61" idx="7"/>
            </p:cNvCxnSpPr>
            <p:nvPr/>
          </p:nvCxnSpPr>
          <p:spPr>
            <a:xfrm flipH="1">
              <a:off x="10553657" y="2263853"/>
              <a:ext cx="70210" cy="1147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6A5F8C4D-2693-4819-A4F6-864E3A4ED447}"/>
                </a:ext>
              </a:extLst>
            </p:cNvPr>
            <p:cNvCxnSpPr>
              <a:cxnSpLocks/>
              <a:stCxn id="58" idx="6"/>
              <a:endCxn id="59" idx="1"/>
            </p:cNvCxnSpPr>
            <p:nvPr/>
          </p:nvCxnSpPr>
          <p:spPr>
            <a:xfrm>
              <a:off x="8872438" y="1124372"/>
              <a:ext cx="1240579" cy="5897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572680F4-6350-4A17-87F2-77948C558B53}"/>
                </a:ext>
              </a:extLst>
            </p:cNvPr>
            <p:cNvCxnSpPr>
              <a:cxnSpLocks/>
              <a:stCxn id="56" idx="7"/>
              <a:endCxn id="58" idx="2"/>
            </p:cNvCxnSpPr>
            <p:nvPr/>
          </p:nvCxnSpPr>
          <p:spPr>
            <a:xfrm flipV="1">
              <a:off x="6993114" y="1124372"/>
              <a:ext cx="1342000" cy="2342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E036BCFC-4C37-49F8-B04E-F7459849068F}"/>
                </a:ext>
              </a:extLst>
            </p:cNvPr>
            <p:cNvCxnSpPr>
              <a:cxnSpLocks/>
              <a:stCxn id="56" idx="6"/>
              <a:endCxn id="59" idx="2"/>
            </p:cNvCxnSpPr>
            <p:nvPr/>
          </p:nvCxnSpPr>
          <p:spPr>
            <a:xfrm>
              <a:off x="7071803" y="1563039"/>
              <a:ext cx="2935413" cy="425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F75C2011-05F1-4139-8806-2B44396AA73C}"/>
                </a:ext>
              </a:extLst>
            </p:cNvPr>
            <p:cNvCxnSpPr>
              <a:cxnSpLocks/>
              <a:stCxn id="56" idx="5"/>
              <a:endCxn id="61" idx="2"/>
            </p:cNvCxnSpPr>
            <p:nvPr/>
          </p:nvCxnSpPr>
          <p:spPr>
            <a:xfrm>
              <a:off x="6993114" y="1767488"/>
              <a:ext cx="2943892" cy="1919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5753414F-2066-4412-A528-A9DFBF5B07FC}"/>
                </a:ext>
              </a:extLst>
            </p:cNvPr>
            <p:cNvCxnSpPr>
              <a:cxnSpLocks/>
              <a:stCxn id="65" idx="6"/>
              <a:endCxn id="59" idx="3"/>
            </p:cNvCxnSpPr>
            <p:nvPr/>
          </p:nvCxnSpPr>
          <p:spPr>
            <a:xfrm flipV="1">
              <a:off x="6861835" y="2263853"/>
              <a:ext cx="3251182" cy="975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EB12399B-D950-406D-8C04-A3DCEB031F85}"/>
                </a:ext>
              </a:extLst>
            </p:cNvPr>
            <p:cNvCxnSpPr>
              <a:cxnSpLocks/>
              <a:stCxn id="56" idx="4"/>
              <a:endCxn id="63" idx="1"/>
            </p:cNvCxnSpPr>
            <p:nvPr/>
          </p:nvCxnSpPr>
          <p:spPr>
            <a:xfrm>
              <a:off x="6803141" y="1852173"/>
              <a:ext cx="2147986" cy="240754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6B54CEBE-A763-430C-B7CD-3D5E47D3F235}"/>
                </a:ext>
              </a:extLst>
            </p:cNvPr>
            <p:cNvCxnSpPr>
              <a:cxnSpLocks/>
              <a:stCxn id="56" idx="4"/>
              <a:endCxn id="64" idx="0"/>
            </p:cNvCxnSpPr>
            <p:nvPr/>
          </p:nvCxnSpPr>
          <p:spPr>
            <a:xfrm>
              <a:off x="6803141" y="1852173"/>
              <a:ext cx="718239" cy="222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9D46A6C6-7570-4534-9599-70B235AF5332}"/>
                </a:ext>
              </a:extLst>
            </p:cNvPr>
            <p:cNvSpPr txBox="1"/>
            <p:nvPr/>
          </p:nvSpPr>
          <p:spPr>
            <a:xfrm>
              <a:off x="6212814" y="2109191"/>
              <a:ext cx="512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EA2E2D0C-0ABD-40F8-9798-9439718A59DB}"/>
                </a:ext>
              </a:extLst>
            </p:cNvPr>
            <p:cNvCxnSpPr>
              <a:cxnSpLocks/>
              <a:stCxn id="58" idx="4"/>
              <a:endCxn id="64" idx="7"/>
            </p:cNvCxnSpPr>
            <p:nvPr/>
          </p:nvCxnSpPr>
          <p:spPr>
            <a:xfrm flipH="1">
              <a:off x="7776805" y="1413506"/>
              <a:ext cx="826971" cy="27757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0E2BC68-7E1A-4494-B611-7538F922DD14}"/>
                </a:ext>
              </a:extLst>
            </p:cNvPr>
            <p:cNvSpPr txBox="1"/>
            <p:nvPr/>
          </p:nvSpPr>
          <p:spPr>
            <a:xfrm>
              <a:off x="6500107" y="3675244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3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A34B272F-BAE2-4067-8858-54D9E763B8BB}"/>
                </a:ext>
              </a:extLst>
            </p:cNvPr>
            <p:cNvSpPr txBox="1"/>
            <p:nvPr/>
          </p:nvSpPr>
          <p:spPr>
            <a:xfrm>
              <a:off x="6803141" y="2650887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482C71F8-AA76-4229-9364-7A86B290E802}"/>
                </a:ext>
              </a:extLst>
            </p:cNvPr>
            <p:cNvSpPr txBox="1"/>
            <p:nvPr/>
          </p:nvSpPr>
          <p:spPr>
            <a:xfrm>
              <a:off x="7341389" y="919923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4BEB199B-3418-4152-A705-CD2BC3D9417B}"/>
                </a:ext>
              </a:extLst>
            </p:cNvPr>
            <p:cNvSpPr txBox="1"/>
            <p:nvPr/>
          </p:nvSpPr>
          <p:spPr>
            <a:xfrm>
              <a:off x="7988599" y="1880668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4D43477-1D86-4473-B12D-A2CD4160CB23}"/>
                </a:ext>
              </a:extLst>
            </p:cNvPr>
            <p:cNvSpPr txBox="1"/>
            <p:nvPr/>
          </p:nvSpPr>
          <p:spPr>
            <a:xfrm>
              <a:off x="9283611" y="1139002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0BDDAE91-FDA0-4148-AA93-0A2CD3B99D6E}"/>
                </a:ext>
              </a:extLst>
            </p:cNvPr>
            <p:cNvSpPr txBox="1"/>
            <p:nvPr/>
          </p:nvSpPr>
          <p:spPr>
            <a:xfrm>
              <a:off x="10214118" y="2503822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B3FC31A3-4929-4E7E-9F21-85F8DC78F2D0}"/>
                </a:ext>
              </a:extLst>
            </p:cNvPr>
            <p:cNvSpPr txBox="1"/>
            <p:nvPr/>
          </p:nvSpPr>
          <p:spPr>
            <a:xfrm>
              <a:off x="9461977" y="3859609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8ABDECCF-7714-4CB0-943F-73BB8B6118DE}"/>
                </a:ext>
              </a:extLst>
            </p:cNvPr>
            <p:cNvSpPr txBox="1"/>
            <p:nvPr/>
          </p:nvSpPr>
          <p:spPr>
            <a:xfrm>
              <a:off x="8163150" y="4145275"/>
              <a:ext cx="518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3B944D23-AF97-4EE8-B9DF-6082DC4C812A}"/>
                </a:ext>
              </a:extLst>
            </p:cNvPr>
            <p:cNvSpPr txBox="1"/>
            <p:nvPr/>
          </p:nvSpPr>
          <p:spPr>
            <a:xfrm>
              <a:off x="8270297" y="3403912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95C1B3-9754-401A-9A6F-2FA830BC1682}"/>
                </a:ext>
              </a:extLst>
            </p:cNvPr>
            <p:cNvSpPr txBox="1"/>
            <p:nvPr/>
          </p:nvSpPr>
          <p:spPr>
            <a:xfrm>
              <a:off x="9044416" y="2912981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F943379-485D-4308-8578-CEA1B66AAAE3}"/>
                </a:ext>
              </a:extLst>
            </p:cNvPr>
            <p:cNvSpPr txBox="1"/>
            <p:nvPr/>
          </p:nvSpPr>
          <p:spPr>
            <a:xfrm>
              <a:off x="8750429" y="2286110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569D1108-C779-4380-9397-EE87BDC1E791}"/>
                </a:ext>
              </a:extLst>
            </p:cNvPr>
            <p:cNvSpPr txBox="1"/>
            <p:nvPr/>
          </p:nvSpPr>
          <p:spPr>
            <a:xfrm>
              <a:off x="8775146" y="1521143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6B98D44A-0C1A-4E96-8C24-9A7A0FA2445B}"/>
                </a:ext>
              </a:extLst>
            </p:cNvPr>
            <p:cNvCxnSpPr>
              <a:cxnSpLocks/>
              <a:stCxn id="58" idx="4"/>
              <a:endCxn id="61" idx="1"/>
            </p:cNvCxnSpPr>
            <p:nvPr/>
          </p:nvCxnSpPr>
          <p:spPr>
            <a:xfrm>
              <a:off x="8603776" y="1413506"/>
              <a:ext cx="1439031" cy="19982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603D7341-9F35-486C-B72B-39D80C0EB51B}"/>
                </a:ext>
              </a:extLst>
            </p:cNvPr>
            <p:cNvSpPr txBox="1"/>
            <p:nvPr/>
          </p:nvSpPr>
          <p:spPr>
            <a:xfrm>
              <a:off x="9546766" y="2655836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3F917918-AE58-49A2-8761-B3837BE6763C}"/>
              </a:ext>
            </a:extLst>
          </p:cNvPr>
          <p:cNvGrpSpPr/>
          <p:nvPr/>
        </p:nvGrpSpPr>
        <p:grpSpPr>
          <a:xfrm>
            <a:off x="700455" y="835238"/>
            <a:ext cx="4632425" cy="4017682"/>
            <a:chOff x="6139383" y="835238"/>
            <a:chExt cx="4632425" cy="4017682"/>
          </a:xfrm>
        </p:grpSpPr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4C196FF0-CC59-4D9A-BD0C-DFE74B047EEA}"/>
                </a:ext>
              </a:extLst>
            </p:cNvPr>
            <p:cNvSpPr/>
            <p:nvPr/>
          </p:nvSpPr>
          <p:spPr>
            <a:xfrm>
              <a:off x="6534479" y="1273905"/>
              <a:ext cx="537324" cy="5782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4F6178AF-D021-45E9-A729-6F3CB39BE52E}"/>
                </a:ext>
              </a:extLst>
            </p:cNvPr>
            <p:cNvSpPr/>
            <p:nvPr/>
          </p:nvSpPr>
          <p:spPr>
            <a:xfrm>
              <a:off x="8335114" y="835238"/>
              <a:ext cx="537324" cy="5782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5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648D7CC5-1C77-4F1F-8EA9-19E5DBBEDC96}"/>
                </a:ext>
              </a:extLst>
            </p:cNvPr>
            <p:cNvSpPr/>
            <p:nvPr/>
          </p:nvSpPr>
          <p:spPr>
            <a:xfrm>
              <a:off x="10007216" y="1600213"/>
              <a:ext cx="722452" cy="7775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12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CA34F6B8-2976-4FA9-94F0-3C687DCC7856}"/>
                </a:ext>
              </a:extLst>
            </p:cNvPr>
            <p:cNvSpPr/>
            <p:nvPr/>
          </p:nvSpPr>
          <p:spPr>
            <a:xfrm>
              <a:off x="9937006" y="3297914"/>
              <a:ext cx="722452" cy="7775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17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053586D4-7203-4FD5-BA13-CBEE31D39FA9}"/>
                </a:ext>
              </a:extLst>
            </p:cNvPr>
            <p:cNvSpPr/>
            <p:nvPr/>
          </p:nvSpPr>
          <p:spPr>
            <a:xfrm>
              <a:off x="8872438" y="4175034"/>
              <a:ext cx="537324" cy="5782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8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B45211A7-3AA6-47B0-BE15-0FBA4BFE8A87}"/>
                </a:ext>
              </a:extLst>
            </p:cNvPr>
            <p:cNvSpPr/>
            <p:nvPr/>
          </p:nvSpPr>
          <p:spPr>
            <a:xfrm>
              <a:off x="7160154" y="4075417"/>
              <a:ext cx="722452" cy="7775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19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DA302190-A40C-41B4-8CAA-6BB9F7B9277F}"/>
                </a:ext>
              </a:extLst>
            </p:cNvPr>
            <p:cNvSpPr/>
            <p:nvPr/>
          </p:nvSpPr>
          <p:spPr>
            <a:xfrm>
              <a:off x="6139383" y="2851005"/>
              <a:ext cx="722452" cy="7775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13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2DEB63D9-9865-4DEC-B857-3ABAEE39C76C}"/>
                </a:ext>
              </a:extLst>
            </p:cNvPr>
            <p:cNvCxnSpPr>
              <a:cxnSpLocks/>
              <a:stCxn id="138" idx="3"/>
              <a:endCxn id="152" idx="0"/>
            </p:cNvCxnSpPr>
            <p:nvPr/>
          </p:nvCxnSpPr>
          <p:spPr>
            <a:xfrm flipH="1">
              <a:off x="6500609" y="1767488"/>
              <a:ext cx="112559" cy="1083517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2A07EB82-3773-43E1-ABE3-11C9F00770C0}"/>
                </a:ext>
              </a:extLst>
            </p:cNvPr>
            <p:cNvCxnSpPr>
              <a:cxnSpLocks/>
              <a:endCxn id="151" idx="1"/>
            </p:cNvCxnSpPr>
            <p:nvPr/>
          </p:nvCxnSpPr>
          <p:spPr>
            <a:xfrm>
              <a:off x="6646020" y="3654112"/>
              <a:ext cx="619935" cy="535168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0E68CA86-14E4-4C9F-B5BA-AABE471D1463}"/>
                </a:ext>
              </a:extLst>
            </p:cNvPr>
            <p:cNvCxnSpPr>
              <a:cxnSpLocks/>
              <a:stCxn id="151" idx="6"/>
              <a:endCxn id="143" idx="2"/>
            </p:cNvCxnSpPr>
            <p:nvPr/>
          </p:nvCxnSpPr>
          <p:spPr>
            <a:xfrm flipV="1">
              <a:off x="7882606" y="4464168"/>
              <a:ext cx="9898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CD85800F-EEE7-40A1-A688-3545C8119753}"/>
                </a:ext>
              </a:extLst>
            </p:cNvPr>
            <p:cNvCxnSpPr>
              <a:cxnSpLocks/>
              <a:stCxn id="143" idx="6"/>
              <a:endCxn id="142" idx="3"/>
            </p:cNvCxnSpPr>
            <p:nvPr/>
          </p:nvCxnSpPr>
          <p:spPr>
            <a:xfrm flipV="1">
              <a:off x="9409762" y="3961554"/>
              <a:ext cx="633045" cy="502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8418BE19-75DD-400D-BBEB-0D435C0179F1}"/>
                </a:ext>
              </a:extLst>
            </p:cNvPr>
            <p:cNvCxnSpPr>
              <a:cxnSpLocks/>
              <a:stCxn id="141" idx="5"/>
              <a:endCxn id="142" idx="7"/>
            </p:cNvCxnSpPr>
            <p:nvPr/>
          </p:nvCxnSpPr>
          <p:spPr>
            <a:xfrm flipH="1">
              <a:off x="10553657" y="2263853"/>
              <a:ext cx="70210" cy="1147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9DCE55E9-B790-4B38-B150-E96590F3E613}"/>
                </a:ext>
              </a:extLst>
            </p:cNvPr>
            <p:cNvCxnSpPr>
              <a:cxnSpLocks/>
              <a:stCxn id="140" idx="6"/>
              <a:endCxn id="141" idx="1"/>
            </p:cNvCxnSpPr>
            <p:nvPr/>
          </p:nvCxnSpPr>
          <p:spPr>
            <a:xfrm>
              <a:off x="8872438" y="1124372"/>
              <a:ext cx="1240579" cy="589704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88FF7B43-5458-4716-881D-F5292F8C0C99}"/>
                </a:ext>
              </a:extLst>
            </p:cNvPr>
            <p:cNvCxnSpPr>
              <a:cxnSpLocks/>
              <a:stCxn id="138" idx="7"/>
              <a:endCxn id="140" idx="2"/>
            </p:cNvCxnSpPr>
            <p:nvPr/>
          </p:nvCxnSpPr>
          <p:spPr>
            <a:xfrm flipV="1">
              <a:off x="6993114" y="1124372"/>
              <a:ext cx="1342000" cy="2342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3D0A57B9-F9AE-4BF4-8451-5EBF17200DFD}"/>
                </a:ext>
              </a:extLst>
            </p:cNvPr>
            <p:cNvCxnSpPr>
              <a:cxnSpLocks/>
              <a:stCxn id="138" idx="6"/>
              <a:endCxn id="141" idx="2"/>
            </p:cNvCxnSpPr>
            <p:nvPr/>
          </p:nvCxnSpPr>
          <p:spPr>
            <a:xfrm>
              <a:off x="7071803" y="1563039"/>
              <a:ext cx="2935413" cy="4259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326CB3FC-CE4E-4F7D-80E8-298FEF10EED0}"/>
                </a:ext>
              </a:extLst>
            </p:cNvPr>
            <p:cNvCxnSpPr>
              <a:cxnSpLocks/>
              <a:stCxn id="138" idx="5"/>
              <a:endCxn id="142" idx="2"/>
            </p:cNvCxnSpPr>
            <p:nvPr/>
          </p:nvCxnSpPr>
          <p:spPr>
            <a:xfrm>
              <a:off x="6993114" y="1767488"/>
              <a:ext cx="2943892" cy="191917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2889F167-A0E5-4F62-810E-013735E7E8E4}"/>
                </a:ext>
              </a:extLst>
            </p:cNvPr>
            <p:cNvCxnSpPr>
              <a:cxnSpLocks/>
              <a:stCxn id="152" idx="6"/>
              <a:endCxn id="141" idx="3"/>
            </p:cNvCxnSpPr>
            <p:nvPr/>
          </p:nvCxnSpPr>
          <p:spPr>
            <a:xfrm flipV="1">
              <a:off x="6861835" y="2263853"/>
              <a:ext cx="3251182" cy="975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FDC139BA-1127-4534-9D26-9F23E2A4FDF3}"/>
                </a:ext>
              </a:extLst>
            </p:cNvPr>
            <p:cNvCxnSpPr>
              <a:cxnSpLocks/>
              <a:stCxn id="138" idx="4"/>
              <a:endCxn id="143" idx="1"/>
            </p:cNvCxnSpPr>
            <p:nvPr/>
          </p:nvCxnSpPr>
          <p:spPr>
            <a:xfrm>
              <a:off x="6803141" y="1852173"/>
              <a:ext cx="2147986" cy="2407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D0128C9C-DBE4-4A8A-97A3-F0B0CFCFE423}"/>
                </a:ext>
              </a:extLst>
            </p:cNvPr>
            <p:cNvCxnSpPr>
              <a:cxnSpLocks/>
              <a:stCxn id="138" idx="4"/>
              <a:endCxn id="151" idx="0"/>
            </p:cNvCxnSpPr>
            <p:nvPr/>
          </p:nvCxnSpPr>
          <p:spPr>
            <a:xfrm>
              <a:off x="6803141" y="1852173"/>
              <a:ext cx="718239" cy="22232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EE9D7FA2-A88D-4E16-ACA0-7BC0F71F1DAF}"/>
                </a:ext>
              </a:extLst>
            </p:cNvPr>
            <p:cNvSpPr txBox="1"/>
            <p:nvPr/>
          </p:nvSpPr>
          <p:spPr>
            <a:xfrm>
              <a:off x="6212814" y="2109191"/>
              <a:ext cx="512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34DCCCA4-29F2-4B12-B5E1-74AEDD289AAE}"/>
                </a:ext>
              </a:extLst>
            </p:cNvPr>
            <p:cNvCxnSpPr>
              <a:cxnSpLocks/>
              <a:stCxn id="140" idx="4"/>
              <a:endCxn id="151" idx="7"/>
            </p:cNvCxnSpPr>
            <p:nvPr/>
          </p:nvCxnSpPr>
          <p:spPr>
            <a:xfrm flipH="1">
              <a:off x="7776805" y="1413506"/>
              <a:ext cx="826971" cy="2775774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327DFE99-9722-4F4A-9920-51CCCFA18163}"/>
                </a:ext>
              </a:extLst>
            </p:cNvPr>
            <p:cNvSpPr txBox="1"/>
            <p:nvPr/>
          </p:nvSpPr>
          <p:spPr>
            <a:xfrm>
              <a:off x="6500107" y="3675244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3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6C429BDC-30DC-46A3-9839-DB42215BC31E}"/>
                </a:ext>
              </a:extLst>
            </p:cNvPr>
            <p:cNvSpPr txBox="1"/>
            <p:nvPr/>
          </p:nvSpPr>
          <p:spPr>
            <a:xfrm>
              <a:off x="6744344" y="2650887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1DB09FD0-2AC2-4596-B68B-197A4848347D}"/>
                </a:ext>
              </a:extLst>
            </p:cNvPr>
            <p:cNvSpPr txBox="1"/>
            <p:nvPr/>
          </p:nvSpPr>
          <p:spPr>
            <a:xfrm>
              <a:off x="7341389" y="919923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6BB53E83-3BF3-4BDC-BE90-18FC1A7B73F4}"/>
                </a:ext>
              </a:extLst>
            </p:cNvPr>
            <p:cNvSpPr txBox="1"/>
            <p:nvPr/>
          </p:nvSpPr>
          <p:spPr>
            <a:xfrm>
              <a:off x="7988599" y="1880668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A6A0A270-51D4-48A7-81E3-EFDAA0000CB2}"/>
                </a:ext>
              </a:extLst>
            </p:cNvPr>
            <p:cNvSpPr txBox="1"/>
            <p:nvPr/>
          </p:nvSpPr>
          <p:spPr>
            <a:xfrm>
              <a:off x="9283611" y="1139002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0AC40D91-D410-48E3-BDAD-B8545C71943F}"/>
                </a:ext>
              </a:extLst>
            </p:cNvPr>
            <p:cNvSpPr txBox="1"/>
            <p:nvPr/>
          </p:nvSpPr>
          <p:spPr>
            <a:xfrm>
              <a:off x="10214118" y="2503822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17014D69-59DB-4A3C-9867-EE087473B7FF}"/>
                </a:ext>
              </a:extLst>
            </p:cNvPr>
            <p:cNvSpPr txBox="1"/>
            <p:nvPr/>
          </p:nvSpPr>
          <p:spPr>
            <a:xfrm>
              <a:off x="9461977" y="3859609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3DAFBEC9-3C54-4443-9EAD-F9539CE19C0B}"/>
                </a:ext>
              </a:extLst>
            </p:cNvPr>
            <p:cNvSpPr txBox="1"/>
            <p:nvPr/>
          </p:nvSpPr>
          <p:spPr>
            <a:xfrm>
              <a:off x="8163150" y="4145275"/>
              <a:ext cx="518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EA2E488E-A8C7-4EA4-8D77-F4660F889763}"/>
                </a:ext>
              </a:extLst>
            </p:cNvPr>
            <p:cNvSpPr txBox="1"/>
            <p:nvPr/>
          </p:nvSpPr>
          <p:spPr>
            <a:xfrm>
              <a:off x="8270297" y="3403912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78ED74B6-DD43-4876-9E1B-B931939B0DF1}"/>
                </a:ext>
              </a:extLst>
            </p:cNvPr>
            <p:cNvSpPr txBox="1"/>
            <p:nvPr/>
          </p:nvSpPr>
          <p:spPr>
            <a:xfrm>
              <a:off x="9044416" y="2912981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F5DF4543-7250-4990-94CB-2918D4694E07}"/>
                </a:ext>
              </a:extLst>
            </p:cNvPr>
            <p:cNvSpPr txBox="1"/>
            <p:nvPr/>
          </p:nvSpPr>
          <p:spPr>
            <a:xfrm>
              <a:off x="8750429" y="2286110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4C87FB73-5E60-4B2A-8B66-13E7A4BCEA98}"/>
                </a:ext>
              </a:extLst>
            </p:cNvPr>
            <p:cNvSpPr txBox="1"/>
            <p:nvPr/>
          </p:nvSpPr>
          <p:spPr>
            <a:xfrm>
              <a:off x="8775146" y="1521143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8624995D-F05E-4F7F-AF5D-70BDDB055808}"/>
                </a:ext>
              </a:extLst>
            </p:cNvPr>
            <p:cNvCxnSpPr>
              <a:cxnSpLocks/>
              <a:stCxn id="140" idx="4"/>
              <a:endCxn id="142" idx="1"/>
            </p:cNvCxnSpPr>
            <p:nvPr/>
          </p:nvCxnSpPr>
          <p:spPr>
            <a:xfrm>
              <a:off x="8603776" y="1413506"/>
              <a:ext cx="1439031" cy="199827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591DBC3A-4652-4109-800C-DEAC8843F333}"/>
                </a:ext>
              </a:extLst>
            </p:cNvPr>
            <p:cNvSpPr txBox="1"/>
            <p:nvPr/>
          </p:nvSpPr>
          <p:spPr>
            <a:xfrm>
              <a:off x="9546766" y="2655836"/>
              <a:ext cx="557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0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121</Words>
  <Application>Microsoft Office PowerPoint</Application>
  <PresentationFormat>宽屏</PresentationFormat>
  <Paragraphs>109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方正舒体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</cp:revision>
  <dcterms:created xsi:type="dcterms:W3CDTF">2023-06-19T15:11:08Z</dcterms:created>
  <dcterms:modified xsi:type="dcterms:W3CDTF">2023-06-21T16:14:02Z</dcterms:modified>
</cp:coreProperties>
</file>