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385F-DFAC-41F6-806B-6C707D701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D3B0A-5523-4F8F-B6AE-A0117881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F045-DB0E-4CB6-BD8B-54ACC3A9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6B89-E696-481A-AD31-6D596CC9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9057-65BD-41B7-9151-0931F02F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81A3-B330-4026-9024-82422338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79F75-F5CB-4C15-B306-C02C2BBF2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7045-6E56-4B48-917D-FF703D99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7EA3-93FE-42E1-A943-229CA3AB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126A-B0A9-4CE4-B2F4-5F398E54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BACEC-7469-4869-941A-EB7496A10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452F6-2FBD-4C95-9919-C676FFDE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81E4-C49D-440F-937E-4ACBA92E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C223-A537-4403-8801-A704E424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D897-1A7D-4C22-AA30-4B0B637C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8923-B379-4BB6-A1A0-DF74CC1A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72C-40A0-46D4-AD95-7046E751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C44E-12E7-4271-9713-9C9999A4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C6ED-43F8-4A6B-9200-089BEEC4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8994-C16F-4CDC-B814-EEE7D88C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C48B-CE6C-407F-9558-3C326B52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F94E9-EA16-41D9-AE88-7B1C9992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AA5B-DBF3-49F4-AED8-ED6E287B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C86F-53F0-41BF-BDFE-9256BCEA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E0DE-3696-46DE-A722-6EAE35FD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38E3-C43A-4C19-B39A-67852780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AE7B-C709-41D3-A979-7DE8F0092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4227D-94F6-4EC8-BCC5-18DC81881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96C12-8389-492D-ADD4-C0223A19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6BEB3-4181-4BC1-A15D-2276D8E9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D53E8-9BC0-46AC-AD00-FAEC4947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4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59B5-32B8-493E-8C24-E436052D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D75C5-81D2-412A-9D14-2906D7FE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33650-3989-49C0-B126-6309A9E43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D78DE-9311-4896-9D53-BBA3A7B64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DB2A3-A3F8-4EDB-9153-A8774C878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5B05B-C873-4D1F-B0DE-04D49E78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A80D9-1E46-473A-9493-9DC09AD5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42758-5360-463A-A70B-FD1085A0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3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6E07-0817-4C7D-94F9-79E1A7DF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B430F-7F30-48E7-B15C-CD771830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B4029-F5A5-46FE-B46B-0EF77FC8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ACDE0-E402-4D26-8063-622B1A17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5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6C379-76B8-415F-9A75-B9AC9841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0F2E5-DD80-4D97-BA29-9320A016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D939-31D2-407D-973D-2ECCBB3B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E145-B234-4BCB-9F70-1C54AF64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44CD-FA3D-4D76-8C61-5EA1D3A3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DEC42-6947-47F2-A9C1-B4BB1750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8B21-E878-431C-89B8-36C7E2AC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13E99-CD74-47A4-B133-0DD3D671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3B004-03DD-4878-8F31-20C7955F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8C21-535A-474E-BE0C-23678E90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5AA05-331D-4048-BC46-F4C1CE560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B933E-990E-4810-8DD4-B4EF8250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0D45A-BD00-4F78-B1DA-56C46592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FCAA0-13AD-4B12-A33A-817AEB8E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4871-C2B3-4FBF-B919-5C84AD8E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C23C4-CA70-434F-84EA-1CB6C847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34335-E713-4BEF-8C93-6F1FE4CBB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D31F-5906-43B3-8720-4F985E403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CDD5-AC4C-4D7D-859A-D60FAD0D887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1DAF-7AD3-44E7-ADCD-20B2B3D5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350A-9677-4F70-BFA0-9D2D53E83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9CA80-0649-476E-961E-9B459173D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1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FCD59A-890E-42D0-89F5-65ACB3F96EF2}"/>
              </a:ext>
            </a:extLst>
          </p:cNvPr>
          <p:cNvSpPr txBox="1"/>
          <p:nvPr/>
        </p:nvSpPr>
        <p:spPr>
          <a:xfrm>
            <a:off x="1797383" y="2987491"/>
            <a:ext cx="1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AMS2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618EF-EE40-42AA-8DEC-562B9ADF58ED}"/>
              </a:ext>
            </a:extLst>
          </p:cNvPr>
          <p:cNvSpPr txBox="1"/>
          <p:nvPr/>
        </p:nvSpPr>
        <p:spPr>
          <a:xfrm>
            <a:off x="5337858" y="2974594"/>
            <a:ext cx="1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AMG5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AE99D-30BE-43CB-98FF-D1DAA35ED638}"/>
              </a:ext>
            </a:extLst>
          </p:cNvPr>
          <p:cNvSpPr txBox="1"/>
          <p:nvPr/>
        </p:nvSpPr>
        <p:spPr>
          <a:xfrm>
            <a:off x="8777468" y="2974594"/>
            <a:ext cx="1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AMG6a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2B9F8-A5AC-425A-A19F-0185795E3B8E}"/>
              </a:ext>
            </a:extLst>
          </p:cNvPr>
          <p:cNvSpPr txBox="1"/>
          <p:nvPr/>
        </p:nvSpPr>
        <p:spPr>
          <a:xfrm>
            <a:off x="1666754" y="6380016"/>
            <a:ext cx="1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AMY6a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2B6AF-9C10-40B0-BC0B-19534E6E92C8}"/>
              </a:ext>
            </a:extLst>
          </p:cNvPr>
          <p:cNvSpPr txBox="1"/>
          <p:nvPr/>
        </p:nvSpPr>
        <p:spPr>
          <a:xfrm>
            <a:off x="5337858" y="6425539"/>
            <a:ext cx="1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AMY6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6E037-BC5D-4F11-9C37-EAF79116B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71" y="505714"/>
            <a:ext cx="2468880" cy="246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C208DD-22A1-470E-B0D9-169571D90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1" y="505714"/>
            <a:ext cx="2468880" cy="2468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982406-5ADF-49C5-B085-84A9E4EAB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10" y="470560"/>
            <a:ext cx="2468880" cy="24688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269074-7E4A-45F1-B925-87D5A4AE5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48" y="3733895"/>
            <a:ext cx="2468880" cy="2468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C1A497-D2BD-4A5E-AB6F-67635744C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1" y="3733895"/>
            <a:ext cx="246888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9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孟 昶宇</dc:creator>
  <cp:lastModifiedBy>孟 昶宇</cp:lastModifiedBy>
  <cp:revision>2</cp:revision>
  <dcterms:created xsi:type="dcterms:W3CDTF">2021-10-01T17:51:15Z</dcterms:created>
  <dcterms:modified xsi:type="dcterms:W3CDTF">2021-10-01T18:29:07Z</dcterms:modified>
</cp:coreProperties>
</file>