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8" d="100"/>
          <a:sy n="108" d="100"/>
        </p:scale>
        <p:origin x="73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3AF6-D581-CB18-217D-A6712BD8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553BE-C06D-9869-CE3A-871E38894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B78F6-5069-8F25-0811-3E44CE56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566-C628-3148-8C37-ABF5FA60D67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8AAE-D7E5-31C3-A133-4F9BF167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097D8-6111-B770-A088-A741A4B5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C7AD-9755-0248-98CC-E83444C09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04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8AE1-46BF-4325-F631-C05BEBF3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56C6B-F91E-50E6-7FCE-65F28A353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F6CB-3B65-DDAE-1200-EFD8C5CB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566-C628-3148-8C37-ABF5FA60D67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37658-8873-BC5D-E68B-2C0B1F31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9B579-ECA1-B7CD-E50B-B9EFE69C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C7AD-9755-0248-98CC-E83444C09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95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EC95D-ACED-5CAA-97F7-B37D7D08D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394A1-9B6B-5283-E3E6-8C56EE5BB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4A2F5-5DBA-6011-A417-16F6D0F2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566-C628-3148-8C37-ABF5FA60D67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0E3A-7FF5-63DC-5046-3C4B3D83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B047-5A2D-74D8-7A62-DE12E521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C7AD-9755-0248-98CC-E83444C09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42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7091-F12C-2AE3-168C-7328C4E2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7A00-5BD6-6E71-19D1-8A84DACF4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F9F7-3572-9B82-81DE-5739FE35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566-C628-3148-8C37-ABF5FA60D67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AB59E-C802-4902-86A5-6494D844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4100-52B0-1102-6F4F-C2C19106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C7AD-9755-0248-98CC-E83444C09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2B70-FD56-E7BE-D132-AD57FC31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49FB2-95FF-485A-54C3-46800FF5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FFF8-5989-0742-8627-4FF43E74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566-C628-3148-8C37-ABF5FA60D67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ACC2F-2B01-ACE4-FF8A-D017D47D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F9FF5-72F7-1294-7CAC-1344A77F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C7AD-9755-0248-98CC-E83444C09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7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B21C-2784-3561-4762-A7F8DA85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9B820-55FB-5FC5-61DE-2B173A900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264B7-3D3F-0A2B-6F5D-FB3218882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75306-97A6-BD2F-98E3-7F312E2A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566-C628-3148-8C37-ABF5FA60D67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DA7A3-9895-7FA3-0108-DC3BEBE4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A9C5A-344E-254E-E679-E7D80294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C7AD-9755-0248-98CC-E83444C09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30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5375-29A8-E4CA-F6CE-40DCB198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5D241-6B9D-DB99-7319-04BAF0515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3AD2A-CD78-4C00-10C0-941B9DD5A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2AE61-BD73-3DB3-DC8C-659796C00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1430C-C0FC-1816-5EB8-A4C0A8748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4385B-EF67-372C-4DBF-99ACE0E1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566-C628-3148-8C37-ABF5FA60D67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9D871-A359-A5F1-532A-79E15D25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A6D3F-4265-3B60-4BC8-91C930CF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C7AD-9755-0248-98CC-E83444C09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65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F6C3-C2E4-394E-BCC4-3C229ABC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1D024-5501-D872-C15B-1CA344EC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566-C628-3148-8C37-ABF5FA60D67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4AB6A-D760-3555-6EDF-465EFF1D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FA113-9880-7ECF-98BA-9D26ED71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C7AD-9755-0248-98CC-E83444C09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89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464FC-6F7E-DC2A-03C1-520BF765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566-C628-3148-8C37-ABF5FA60D67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CA2F6-BE31-335E-BE87-0C42C01A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49B63-BED7-EA55-E145-A799AB0B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C7AD-9755-0248-98CC-E83444C09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51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AB7C-E32E-E6C3-A4A1-BECD4EF8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10E63-D936-51FB-25F8-A3CE7D10A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ED39D-A255-C7F3-B196-EC4344729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2314B-09C4-E579-9CBB-BB805D1F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566-C628-3148-8C37-ABF5FA60D67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5385C-DDB7-D1EF-C5C0-03A5296C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C0744-D3E5-E61D-CEC3-07F98D99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C7AD-9755-0248-98CC-E83444C09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8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FC85-B35F-E1FD-BFBD-7D26B39B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A14EB-D044-8812-B98F-561D4DC73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EE7BC-1741-59A4-A781-296520B18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6EC7E-A0A8-865D-7AA8-AB39CD5C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566-C628-3148-8C37-ABF5FA60D67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A518A-F634-49D0-74FE-6240A506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2A687-7762-5E3F-C21D-A85913ED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C7AD-9755-0248-98CC-E83444C09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6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41C63-C46B-58F4-D24D-40802389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04830-AB93-B950-3507-CB72D9F2B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CF5E-164B-407C-7AC0-592EA1EB3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A4566-C628-3148-8C37-ABF5FA60D67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714D-2464-07D8-DF54-1D75FD28C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724AA-2549-B0EB-CD85-F6FC5BD90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C7AD-9755-0248-98CC-E83444C09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48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B4AD-3741-0AFE-1025-D8283977C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Step_finding</a:t>
            </a:r>
            <a:r>
              <a:rPr lang="en-GB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9D2C2-1024-94C1-E35E-1E0099211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5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A6B7B3-EDAB-E854-4186-E6960F84D696}"/>
              </a:ext>
            </a:extLst>
          </p:cNvPr>
          <p:cNvSpPr txBox="1"/>
          <p:nvPr/>
        </p:nvSpPr>
        <p:spPr>
          <a:xfrm>
            <a:off x="1129862" y="252891"/>
            <a:ext cx="96800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effectLst/>
                <a:latin typeface="Söhne"/>
              </a:rPr>
              <a:t>Method#1:</a:t>
            </a:r>
          </a:p>
          <a:p>
            <a:r>
              <a:rPr lang="en-GB" b="0" i="0" u="none" strike="noStrike" dirty="0">
                <a:effectLst/>
                <a:latin typeface="Söhne"/>
              </a:rPr>
              <a:t>find the residuals of each two adjacent data points on a calculation of the Chi-squared. After all the residuals been detected, they should be sorted from lager value to smaller value, a threshold should be 95% residuals reduced compared with the initial one (largest residuals).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F04D1-CA9C-552D-0FE8-E0B6E0081DA9}"/>
              </a:ext>
            </a:extLst>
          </p:cNvPr>
          <p:cNvSpPr txBox="1"/>
          <p:nvPr/>
        </p:nvSpPr>
        <p:spPr>
          <a:xfrm>
            <a:off x="278524" y="4887877"/>
            <a:ext cx="2385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Running time = ~70s</a:t>
            </a:r>
          </a:p>
          <a:p>
            <a:r>
              <a:rPr lang="en-GB" b="1" u="sng" dirty="0" err="1"/>
              <a:t>Data_point</a:t>
            </a:r>
            <a:r>
              <a:rPr lang="en-GB" b="1" u="sng" dirty="0"/>
              <a:t> = 4000</a:t>
            </a:r>
          </a:p>
          <a:p>
            <a:r>
              <a:rPr lang="en-GB" dirty="0" err="1"/>
              <a:t>Max_iteration</a:t>
            </a:r>
            <a:r>
              <a:rPr lang="en-GB" dirty="0"/>
              <a:t>= 400</a:t>
            </a:r>
          </a:p>
          <a:p>
            <a:r>
              <a:rPr lang="en-GB" dirty="0"/>
              <a:t>Threshold = 95%</a:t>
            </a:r>
          </a:p>
          <a:p>
            <a:r>
              <a:rPr lang="en-GB" dirty="0" err="1"/>
              <a:t>Sd_noise</a:t>
            </a:r>
            <a:r>
              <a:rPr lang="en-GB" dirty="0"/>
              <a:t> = 0.5</a:t>
            </a:r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0BECC08-B0CF-368A-5934-A5C4BE0B9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24" y="3941947"/>
            <a:ext cx="3681248" cy="2760936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6226656-8CD5-5904-C099-BB23A4C32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087" y="4075626"/>
            <a:ext cx="3503009" cy="26272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37E7AF-C3D0-07F1-8721-7A86F1E6421F}"/>
              </a:ext>
            </a:extLst>
          </p:cNvPr>
          <p:cNvSpPr txBox="1"/>
          <p:nvPr/>
        </p:nvSpPr>
        <p:spPr>
          <a:xfrm>
            <a:off x="289034" y="2402694"/>
            <a:ext cx="2385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Running time = ~10s</a:t>
            </a:r>
          </a:p>
          <a:p>
            <a:r>
              <a:rPr lang="en-GB" b="1" u="sng" dirty="0" err="1"/>
              <a:t>Data_point</a:t>
            </a:r>
            <a:r>
              <a:rPr lang="en-GB" b="1" u="sng" dirty="0"/>
              <a:t> = 500</a:t>
            </a:r>
          </a:p>
          <a:p>
            <a:r>
              <a:rPr lang="en-GB" dirty="0" err="1"/>
              <a:t>Max_iteration</a:t>
            </a:r>
            <a:r>
              <a:rPr lang="en-GB" dirty="0"/>
              <a:t>= 400</a:t>
            </a:r>
          </a:p>
          <a:p>
            <a:r>
              <a:rPr lang="en-GB" dirty="0"/>
              <a:t>Threshold = 90%</a:t>
            </a:r>
          </a:p>
          <a:p>
            <a:r>
              <a:rPr lang="en-GB" dirty="0" err="1"/>
              <a:t>Step_size</a:t>
            </a:r>
            <a:r>
              <a:rPr lang="en-GB" dirty="0"/>
              <a:t> = [1,4]</a:t>
            </a:r>
          </a:p>
          <a:p>
            <a:r>
              <a:rPr lang="en-GB" dirty="0" err="1"/>
              <a:t>Sd_noise</a:t>
            </a:r>
            <a:r>
              <a:rPr lang="en-GB" dirty="0"/>
              <a:t> = 0.5</a:t>
            </a:r>
          </a:p>
        </p:txBody>
      </p:sp>
      <p:pic>
        <p:nvPicPr>
          <p:cNvPr id="15" name="Picture 1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5D960D0-EEC3-9EE0-7BA1-8162F3E5E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369" y="1314690"/>
            <a:ext cx="3681248" cy="2760936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1BBC924E-BDEB-0569-18CD-F601A50A5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660" y="1419612"/>
            <a:ext cx="3675437" cy="275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4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838B36-A347-110A-0E1D-0A6EC5537C84}"/>
              </a:ext>
            </a:extLst>
          </p:cNvPr>
          <p:cNvSpPr txBox="1"/>
          <p:nvPr/>
        </p:nvSpPr>
        <p:spPr>
          <a:xfrm>
            <a:off x="383627" y="767822"/>
            <a:ext cx="2385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Running time = ~30s</a:t>
            </a:r>
          </a:p>
          <a:p>
            <a:r>
              <a:rPr lang="en-GB" b="1" u="sng" dirty="0" err="1"/>
              <a:t>Data_point</a:t>
            </a:r>
            <a:r>
              <a:rPr lang="en-GB" b="1" u="sng" dirty="0"/>
              <a:t> = 1500</a:t>
            </a:r>
          </a:p>
          <a:p>
            <a:r>
              <a:rPr lang="en-GB" dirty="0" err="1"/>
              <a:t>Max_iteration</a:t>
            </a:r>
            <a:r>
              <a:rPr lang="en-GB" dirty="0"/>
              <a:t>= 400</a:t>
            </a:r>
          </a:p>
          <a:p>
            <a:r>
              <a:rPr lang="en-GB" dirty="0"/>
              <a:t>Threshold = 95%</a:t>
            </a:r>
          </a:p>
          <a:p>
            <a:r>
              <a:rPr lang="en-GB" dirty="0" err="1"/>
              <a:t>Step_size</a:t>
            </a:r>
            <a:r>
              <a:rPr lang="en-GB" dirty="0"/>
              <a:t> = [1,4]</a:t>
            </a:r>
          </a:p>
          <a:p>
            <a:r>
              <a:rPr lang="en-GB" dirty="0" err="1"/>
              <a:t>Sd_noise</a:t>
            </a:r>
            <a:r>
              <a:rPr lang="en-GB" dirty="0"/>
              <a:t> = 0.5</a:t>
            </a: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2333905-9DBE-19E5-5C04-E176057F4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951" y="16510"/>
            <a:ext cx="3939628" cy="2954721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00114B2-F8A3-896C-5D2D-7F8C1A3FE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012" y="141038"/>
            <a:ext cx="3607556" cy="2705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931A8E-98CC-B40F-9E9E-4F44A0010A0C}"/>
              </a:ext>
            </a:extLst>
          </p:cNvPr>
          <p:cNvSpPr txBox="1"/>
          <p:nvPr/>
        </p:nvSpPr>
        <p:spPr>
          <a:xfrm>
            <a:off x="383627" y="3915671"/>
            <a:ext cx="2385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Running time = ~35s</a:t>
            </a:r>
          </a:p>
          <a:p>
            <a:r>
              <a:rPr lang="en-GB" b="1" u="sng" dirty="0" err="1"/>
              <a:t>Data_point</a:t>
            </a:r>
            <a:r>
              <a:rPr lang="en-GB" b="1" u="sng" dirty="0"/>
              <a:t> = 1500</a:t>
            </a:r>
          </a:p>
          <a:p>
            <a:r>
              <a:rPr lang="en-GB" dirty="0" err="1"/>
              <a:t>Max_iteration</a:t>
            </a:r>
            <a:r>
              <a:rPr lang="en-GB" dirty="0"/>
              <a:t>= 400</a:t>
            </a:r>
          </a:p>
          <a:p>
            <a:r>
              <a:rPr lang="en-GB" dirty="0"/>
              <a:t>Threshold = 95%</a:t>
            </a:r>
          </a:p>
          <a:p>
            <a:r>
              <a:rPr lang="en-GB" dirty="0" err="1"/>
              <a:t>Step_size</a:t>
            </a:r>
            <a:r>
              <a:rPr lang="en-GB" dirty="0"/>
              <a:t> = [1,4]</a:t>
            </a:r>
          </a:p>
          <a:p>
            <a:r>
              <a:rPr lang="en-GB" dirty="0" err="1"/>
              <a:t>Sd_noise</a:t>
            </a:r>
            <a:r>
              <a:rPr lang="en-GB" dirty="0"/>
              <a:t> = 0.5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69FCDEA-0409-B993-0DF1-F9CCFB1A6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105" y="2846705"/>
            <a:ext cx="3816011" cy="2862008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30FA12F-0533-2F4B-0F8A-FB805AEC8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154" y="3163001"/>
            <a:ext cx="3607557" cy="27056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9851C7-A408-EC7E-3F22-0B2544C2B702}"/>
              </a:ext>
            </a:extLst>
          </p:cNvPr>
          <p:cNvSpPr txBox="1"/>
          <p:nvPr/>
        </p:nvSpPr>
        <p:spPr>
          <a:xfrm>
            <a:off x="2974427" y="6070631"/>
            <a:ext cx="6747642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Iteration time significantly affects the running time and quality</a:t>
            </a:r>
          </a:p>
          <a:p>
            <a:r>
              <a:rPr lang="en-GB" dirty="0"/>
              <a:t>This method can’t handle more steps</a:t>
            </a:r>
          </a:p>
        </p:txBody>
      </p:sp>
    </p:spTree>
    <p:extLst>
      <p:ext uri="{BB962C8B-B14F-4D97-AF65-F5344CB8AC3E}">
        <p14:creationId xmlns:p14="http://schemas.microsoft.com/office/powerpoint/2010/main" val="173139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B176EB-D212-7DEF-1810-84E9C5F5CE03}"/>
              </a:ext>
            </a:extLst>
          </p:cNvPr>
          <p:cNvSpPr txBox="1"/>
          <p:nvPr/>
        </p:nvSpPr>
        <p:spPr>
          <a:xfrm>
            <a:off x="1255986" y="135719"/>
            <a:ext cx="9680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effectLst/>
                <a:latin typeface="Söhne"/>
              </a:rPr>
              <a:t>Method#2:</a:t>
            </a:r>
          </a:p>
          <a:p>
            <a:r>
              <a:rPr lang="en-GB" b="0" i="0" u="none" strike="noStrike" dirty="0">
                <a:effectLst/>
                <a:latin typeface="Söhne"/>
              </a:rPr>
              <a:t>Use the same method to find all the steps, instead of sorting residuals, the </a:t>
            </a:r>
            <a:r>
              <a:rPr lang="en-GB" b="0" i="0" u="none" strike="noStrike" dirty="0" err="1">
                <a:effectLst/>
                <a:latin typeface="Söhne"/>
              </a:rPr>
              <a:t>step_size</a:t>
            </a:r>
            <a:r>
              <a:rPr lang="en-GB" b="0" i="0" u="none" strike="noStrike" dirty="0">
                <a:effectLst/>
                <a:latin typeface="Söhne"/>
              </a:rPr>
              <a:t> should be sorted. Now a minimum step size is set as a threshold (such as the RMS noise); the sorted step size should be larger than the threshold, to detect all the step location; afterwards, step sizes based on the mean values between adjacent step locations once the optimal step locations are found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91456-5B38-9932-7C19-BE89482D821C}"/>
              </a:ext>
            </a:extLst>
          </p:cNvPr>
          <p:cNvSpPr txBox="1"/>
          <p:nvPr/>
        </p:nvSpPr>
        <p:spPr>
          <a:xfrm>
            <a:off x="131378" y="2184606"/>
            <a:ext cx="4125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Running time = ~10s</a:t>
            </a:r>
          </a:p>
          <a:p>
            <a:r>
              <a:rPr lang="en-GB" b="1" u="sng" dirty="0" err="1"/>
              <a:t>Data_point</a:t>
            </a:r>
            <a:r>
              <a:rPr lang="en-GB" b="1" u="sng" dirty="0"/>
              <a:t> = 500</a:t>
            </a:r>
          </a:p>
          <a:p>
            <a:r>
              <a:rPr lang="en-GB" dirty="0" err="1"/>
              <a:t>Max_iteration</a:t>
            </a:r>
            <a:r>
              <a:rPr lang="en-GB" dirty="0"/>
              <a:t>= 400</a:t>
            </a:r>
          </a:p>
          <a:p>
            <a:r>
              <a:rPr lang="en-GB" dirty="0"/>
              <a:t>threshold = 0.5 </a:t>
            </a:r>
          </a:p>
          <a:p>
            <a:r>
              <a:rPr lang="en-GB" dirty="0" err="1"/>
              <a:t>Step_size</a:t>
            </a:r>
            <a:r>
              <a:rPr lang="en-GB" dirty="0"/>
              <a:t> = [1,4]</a:t>
            </a:r>
          </a:p>
          <a:p>
            <a:r>
              <a:rPr lang="en-GB" dirty="0" err="1"/>
              <a:t>Sd_noise</a:t>
            </a:r>
            <a:r>
              <a:rPr lang="en-GB" dirty="0"/>
              <a:t> = 0.5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B42FBD0-8060-82CE-B910-4E900946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890" y="1653683"/>
            <a:ext cx="2967362" cy="222552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D7CA51B-1D6C-2496-2816-0EB0C55C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976" y="1613047"/>
            <a:ext cx="3478048" cy="26085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0E5960-4C34-41BC-0273-5B4C3D43C065}"/>
              </a:ext>
            </a:extLst>
          </p:cNvPr>
          <p:cNvSpPr txBox="1"/>
          <p:nvPr/>
        </p:nvSpPr>
        <p:spPr>
          <a:xfrm>
            <a:off x="131378" y="4783288"/>
            <a:ext cx="4125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Running time = ~70s</a:t>
            </a:r>
          </a:p>
          <a:p>
            <a:r>
              <a:rPr lang="en-GB" b="1" u="sng" dirty="0" err="1"/>
              <a:t>Data_point</a:t>
            </a:r>
            <a:r>
              <a:rPr lang="en-GB" b="1" u="sng" dirty="0"/>
              <a:t> = 4000</a:t>
            </a:r>
          </a:p>
          <a:p>
            <a:r>
              <a:rPr lang="en-GB" dirty="0" err="1"/>
              <a:t>Max_iteration</a:t>
            </a:r>
            <a:r>
              <a:rPr lang="en-GB" dirty="0"/>
              <a:t>= 400</a:t>
            </a:r>
          </a:p>
          <a:p>
            <a:r>
              <a:rPr lang="en-GB" dirty="0"/>
              <a:t>threshold = 0.5 </a:t>
            </a:r>
          </a:p>
          <a:p>
            <a:r>
              <a:rPr lang="en-GB" dirty="0" err="1"/>
              <a:t>Step_size</a:t>
            </a:r>
            <a:r>
              <a:rPr lang="en-GB" dirty="0"/>
              <a:t> = [1,4]</a:t>
            </a:r>
          </a:p>
          <a:p>
            <a:r>
              <a:rPr lang="en-GB" dirty="0" err="1"/>
              <a:t>Sd_noise</a:t>
            </a:r>
            <a:r>
              <a:rPr lang="en-GB" dirty="0"/>
              <a:t> = 0.5</a:t>
            </a:r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4E6D29D-12AD-2792-3489-E2AD10F82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546" y="3900048"/>
            <a:ext cx="3478049" cy="2608537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E2153BDA-070B-4F9B-68C7-1B129F25D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721" y="3879205"/>
            <a:ext cx="3393966" cy="2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BC922E-55A0-5B6A-2D01-C744EB4FBCFA}"/>
              </a:ext>
            </a:extLst>
          </p:cNvPr>
          <p:cNvSpPr txBox="1"/>
          <p:nvPr/>
        </p:nvSpPr>
        <p:spPr>
          <a:xfrm>
            <a:off x="246992" y="794099"/>
            <a:ext cx="4125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Running time = ~35s</a:t>
            </a:r>
          </a:p>
          <a:p>
            <a:r>
              <a:rPr lang="en-GB" b="1" u="sng" dirty="0" err="1"/>
              <a:t>Data_point</a:t>
            </a:r>
            <a:r>
              <a:rPr lang="en-GB" b="1" u="sng" dirty="0"/>
              <a:t> = 4000</a:t>
            </a:r>
          </a:p>
          <a:p>
            <a:r>
              <a:rPr lang="en-GB" dirty="0" err="1"/>
              <a:t>Max_iteration</a:t>
            </a:r>
            <a:r>
              <a:rPr lang="en-GB" dirty="0"/>
              <a:t>= 400</a:t>
            </a:r>
          </a:p>
          <a:p>
            <a:r>
              <a:rPr lang="en-GB" dirty="0"/>
              <a:t>threshold = 0.5</a:t>
            </a:r>
          </a:p>
          <a:p>
            <a:r>
              <a:rPr lang="en-GB" dirty="0" err="1"/>
              <a:t>Step_size</a:t>
            </a:r>
            <a:r>
              <a:rPr lang="en-GB" dirty="0"/>
              <a:t> = [1,4]</a:t>
            </a:r>
          </a:p>
          <a:p>
            <a:r>
              <a:rPr lang="en-GB" dirty="0" err="1"/>
              <a:t>Sd_noise</a:t>
            </a:r>
            <a:r>
              <a:rPr lang="en-GB" dirty="0"/>
              <a:t> = 0.5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F75B8-89C5-A6FE-981F-6FA1377E09F2}"/>
              </a:ext>
            </a:extLst>
          </p:cNvPr>
          <p:cNvSpPr txBox="1"/>
          <p:nvPr/>
        </p:nvSpPr>
        <p:spPr>
          <a:xfrm>
            <a:off x="394136" y="4761753"/>
            <a:ext cx="4598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Running time = ~70s</a:t>
            </a:r>
          </a:p>
          <a:p>
            <a:r>
              <a:rPr lang="en-GB" b="1" u="sng" dirty="0" err="1"/>
              <a:t>Data_point</a:t>
            </a:r>
            <a:r>
              <a:rPr lang="en-GB" b="1" u="sng" dirty="0"/>
              <a:t> = 4000</a:t>
            </a:r>
          </a:p>
          <a:p>
            <a:r>
              <a:rPr lang="en-GB" dirty="0" err="1"/>
              <a:t>Max_iteration</a:t>
            </a:r>
            <a:r>
              <a:rPr lang="en-GB" dirty="0"/>
              <a:t>= 400</a:t>
            </a:r>
          </a:p>
          <a:p>
            <a:r>
              <a:rPr lang="en-GB" dirty="0"/>
              <a:t>threshold = 0.5</a:t>
            </a:r>
          </a:p>
          <a:p>
            <a:r>
              <a:rPr lang="en-GB" dirty="0" err="1"/>
              <a:t>Sd_noise</a:t>
            </a:r>
            <a:r>
              <a:rPr lang="en-GB" dirty="0"/>
              <a:t> = 0.5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402B327-CB56-DBB3-AA98-8613AB7E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408" y="137658"/>
            <a:ext cx="4096704" cy="3072528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2C91851-8BEA-76AA-69C8-8B66C3BD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414" y="356472"/>
            <a:ext cx="3513201" cy="2634901"/>
          </a:xfrm>
          <a:prstGeom prst="rect">
            <a:avLst/>
          </a:prstGeom>
        </p:spPr>
      </p:pic>
      <p:pic>
        <p:nvPicPr>
          <p:cNvPr id="9" name="Picture 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249A6F4-7EAF-AA11-7C0A-E1F38C2D9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650" y="3654337"/>
            <a:ext cx="3504503" cy="2628377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EB1B2D5-4D13-9A36-D90E-FD4E15904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48" y="3429000"/>
            <a:ext cx="4096704" cy="307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6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75FF20-D5F0-A46B-B287-7077AC912951}"/>
              </a:ext>
            </a:extLst>
          </p:cNvPr>
          <p:cNvSpPr txBox="1"/>
          <p:nvPr/>
        </p:nvSpPr>
        <p:spPr>
          <a:xfrm>
            <a:off x="246991" y="552361"/>
            <a:ext cx="4125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Running time = ~35s</a:t>
            </a:r>
          </a:p>
          <a:p>
            <a:r>
              <a:rPr lang="en-GB" dirty="0" err="1"/>
              <a:t>Data_point</a:t>
            </a:r>
            <a:r>
              <a:rPr lang="en-GB" dirty="0"/>
              <a:t> = 4000</a:t>
            </a:r>
          </a:p>
          <a:p>
            <a:r>
              <a:rPr lang="en-GB" dirty="0" err="1"/>
              <a:t>Max_iteration</a:t>
            </a:r>
            <a:r>
              <a:rPr lang="en-GB" dirty="0"/>
              <a:t>= 400</a:t>
            </a:r>
          </a:p>
          <a:p>
            <a:r>
              <a:rPr lang="en-GB" b="1" u="sng" dirty="0"/>
              <a:t>threshold = 0.5</a:t>
            </a:r>
          </a:p>
          <a:p>
            <a:r>
              <a:rPr lang="en-GB" dirty="0" err="1"/>
              <a:t>Step_size</a:t>
            </a:r>
            <a:r>
              <a:rPr lang="en-GB" dirty="0"/>
              <a:t> = [1,4]</a:t>
            </a:r>
          </a:p>
          <a:p>
            <a:r>
              <a:rPr lang="en-GB" b="1" u="sng" dirty="0" err="1"/>
              <a:t>Sd_noise</a:t>
            </a:r>
            <a:r>
              <a:rPr lang="en-GB" b="1" u="sng" dirty="0"/>
              <a:t> = 0.5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B9B2FC0-B8C4-694A-EF09-78462FDF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56" y="0"/>
            <a:ext cx="3075582" cy="2306687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1E31093-743F-2AED-4800-E618BCF95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018" y="0"/>
            <a:ext cx="3075583" cy="2306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9F5CB-C239-040B-8984-79E5B4C12470}"/>
              </a:ext>
            </a:extLst>
          </p:cNvPr>
          <p:cNvSpPr txBox="1"/>
          <p:nvPr/>
        </p:nvSpPr>
        <p:spPr>
          <a:xfrm>
            <a:off x="280944" y="2634901"/>
            <a:ext cx="4125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Running time = ~35s</a:t>
            </a:r>
          </a:p>
          <a:p>
            <a:r>
              <a:rPr lang="en-GB" dirty="0" err="1"/>
              <a:t>Data_point</a:t>
            </a:r>
            <a:r>
              <a:rPr lang="en-GB" dirty="0"/>
              <a:t> = 4000</a:t>
            </a:r>
          </a:p>
          <a:p>
            <a:r>
              <a:rPr lang="en-GB" dirty="0" err="1"/>
              <a:t>Max_iteration</a:t>
            </a:r>
            <a:r>
              <a:rPr lang="en-GB" dirty="0"/>
              <a:t>= 400</a:t>
            </a:r>
          </a:p>
          <a:p>
            <a:r>
              <a:rPr lang="en-GB" b="1" u="sng" dirty="0"/>
              <a:t>threshold = 0.1</a:t>
            </a:r>
          </a:p>
          <a:p>
            <a:r>
              <a:rPr lang="en-GB" dirty="0" err="1"/>
              <a:t>Step_size</a:t>
            </a:r>
            <a:r>
              <a:rPr lang="en-GB" dirty="0"/>
              <a:t> = [1,4]</a:t>
            </a:r>
          </a:p>
          <a:p>
            <a:r>
              <a:rPr lang="en-GB" b="1" u="sng" dirty="0" err="1"/>
              <a:t>Sd_noise</a:t>
            </a:r>
            <a:r>
              <a:rPr lang="en-GB" b="1" u="sng" dirty="0"/>
              <a:t> = 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452C3-46AA-3885-66D7-70EF128A5369}"/>
              </a:ext>
            </a:extLst>
          </p:cNvPr>
          <p:cNvSpPr txBox="1"/>
          <p:nvPr/>
        </p:nvSpPr>
        <p:spPr>
          <a:xfrm>
            <a:off x="280944" y="4857839"/>
            <a:ext cx="4125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Running time = ~35s</a:t>
            </a:r>
          </a:p>
          <a:p>
            <a:r>
              <a:rPr lang="en-GB" dirty="0" err="1"/>
              <a:t>Data_point</a:t>
            </a:r>
            <a:r>
              <a:rPr lang="en-GB" dirty="0"/>
              <a:t> = 4000</a:t>
            </a:r>
          </a:p>
          <a:p>
            <a:r>
              <a:rPr lang="en-GB" dirty="0" err="1"/>
              <a:t>Max_iteration</a:t>
            </a:r>
            <a:r>
              <a:rPr lang="en-GB" dirty="0"/>
              <a:t>= 400</a:t>
            </a:r>
          </a:p>
          <a:p>
            <a:r>
              <a:rPr lang="en-GB" b="1" u="sng" dirty="0"/>
              <a:t>threshold = 1.5</a:t>
            </a:r>
          </a:p>
          <a:p>
            <a:r>
              <a:rPr lang="en-GB" dirty="0" err="1"/>
              <a:t>Step_size</a:t>
            </a:r>
            <a:r>
              <a:rPr lang="en-GB" dirty="0"/>
              <a:t> = [1,4]</a:t>
            </a:r>
          </a:p>
          <a:p>
            <a:r>
              <a:rPr lang="en-GB" b="1" u="sng" dirty="0" err="1"/>
              <a:t>Sd_noise</a:t>
            </a:r>
            <a:r>
              <a:rPr lang="en-GB" b="1" u="sng" dirty="0"/>
              <a:t> = 1.5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72F2A68-9504-7D63-5716-2F67FB803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221" y="2208814"/>
            <a:ext cx="2907217" cy="2180413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ED68476-88D4-49BF-5780-EEDC6D3E1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383" y="2275656"/>
            <a:ext cx="3075582" cy="2306687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797CCEEC-5862-E8A3-AD9A-DF50C15E4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6221" y="4447039"/>
            <a:ext cx="3168046" cy="2376035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FC1BE4C7-88BB-24D2-71C9-3738F2823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8383" y="4551314"/>
            <a:ext cx="2955493" cy="22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3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75FF20-D5F0-A46B-B287-7077AC912951}"/>
              </a:ext>
            </a:extLst>
          </p:cNvPr>
          <p:cNvSpPr txBox="1"/>
          <p:nvPr/>
        </p:nvSpPr>
        <p:spPr>
          <a:xfrm>
            <a:off x="236480" y="2363926"/>
            <a:ext cx="4125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Running time = ~35s</a:t>
            </a:r>
          </a:p>
          <a:p>
            <a:r>
              <a:rPr lang="en-GB" dirty="0" err="1"/>
              <a:t>Data_point</a:t>
            </a:r>
            <a:r>
              <a:rPr lang="en-GB" dirty="0"/>
              <a:t> = 4000</a:t>
            </a:r>
          </a:p>
          <a:p>
            <a:r>
              <a:rPr lang="en-GB" dirty="0" err="1"/>
              <a:t>Max_iteration</a:t>
            </a:r>
            <a:r>
              <a:rPr lang="en-GB" dirty="0"/>
              <a:t>= 400</a:t>
            </a:r>
          </a:p>
          <a:p>
            <a:r>
              <a:rPr lang="en-GB" b="1" u="sng" dirty="0"/>
              <a:t>threshold = 1</a:t>
            </a:r>
          </a:p>
          <a:p>
            <a:r>
              <a:rPr lang="en-GB" dirty="0" err="1"/>
              <a:t>Step_size</a:t>
            </a:r>
            <a:r>
              <a:rPr lang="en-GB" dirty="0"/>
              <a:t> = [1,4]</a:t>
            </a:r>
          </a:p>
          <a:p>
            <a:r>
              <a:rPr lang="en-GB" b="1" u="sng" dirty="0" err="1"/>
              <a:t>Sd_noise</a:t>
            </a:r>
            <a:r>
              <a:rPr lang="en-GB" b="1" u="sng" dirty="0"/>
              <a:t> = 1.5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9F5CB-C239-040B-8984-79E5B4C12470}"/>
              </a:ext>
            </a:extLst>
          </p:cNvPr>
          <p:cNvSpPr txBox="1"/>
          <p:nvPr/>
        </p:nvSpPr>
        <p:spPr>
          <a:xfrm>
            <a:off x="0" y="4853097"/>
            <a:ext cx="4125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Running time = ~35s</a:t>
            </a:r>
          </a:p>
          <a:p>
            <a:r>
              <a:rPr lang="en-GB" dirty="0" err="1"/>
              <a:t>Data_point</a:t>
            </a:r>
            <a:r>
              <a:rPr lang="en-GB" dirty="0"/>
              <a:t> = 4000</a:t>
            </a:r>
          </a:p>
          <a:p>
            <a:r>
              <a:rPr lang="en-GB" dirty="0" err="1"/>
              <a:t>Max_iteration</a:t>
            </a:r>
            <a:r>
              <a:rPr lang="en-GB" dirty="0"/>
              <a:t>= 400</a:t>
            </a:r>
          </a:p>
          <a:p>
            <a:r>
              <a:rPr lang="en-GB" b="1" u="sng" dirty="0"/>
              <a:t>threshold = 2</a:t>
            </a:r>
          </a:p>
          <a:p>
            <a:r>
              <a:rPr lang="en-GB" dirty="0" err="1"/>
              <a:t>Step_size</a:t>
            </a:r>
            <a:r>
              <a:rPr lang="en-GB" dirty="0"/>
              <a:t> = [1,4]</a:t>
            </a:r>
          </a:p>
          <a:p>
            <a:r>
              <a:rPr lang="en-GB" b="1" u="sng" dirty="0" err="1"/>
              <a:t>Sd_noise</a:t>
            </a:r>
            <a:r>
              <a:rPr lang="en-GB" b="1" u="sng" dirty="0"/>
              <a:t> = 1.5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452C3-46AA-3885-66D7-70EF128A5369}"/>
              </a:ext>
            </a:extLst>
          </p:cNvPr>
          <p:cNvSpPr txBox="1"/>
          <p:nvPr/>
        </p:nvSpPr>
        <p:spPr>
          <a:xfrm>
            <a:off x="312476" y="174736"/>
            <a:ext cx="4125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Running time = ~35s</a:t>
            </a:r>
          </a:p>
          <a:p>
            <a:r>
              <a:rPr lang="en-GB" dirty="0" err="1"/>
              <a:t>Data_point</a:t>
            </a:r>
            <a:r>
              <a:rPr lang="en-GB" dirty="0"/>
              <a:t> = 4000</a:t>
            </a:r>
          </a:p>
          <a:p>
            <a:r>
              <a:rPr lang="en-GB" dirty="0" err="1"/>
              <a:t>Max_iteration</a:t>
            </a:r>
            <a:r>
              <a:rPr lang="en-GB" dirty="0"/>
              <a:t>= 400</a:t>
            </a:r>
          </a:p>
          <a:p>
            <a:r>
              <a:rPr lang="en-GB" b="1" u="sng" dirty="0"/>
              <a:t>threshold = 0.5</a:t>
            </a:r>
          </a:p>
          <a:p>
            <a:r>
              <a:rPr lang="en-GB" dirty="0" err="1"/>
              <a:t>Step_size</a:t>
            </a:r>
            <a:r>
              <a:rPr lang="en-GB" dirty="0"/>
              <a:t> = [1,4]</a:t>
            </a:r>
          </a:p>
          <a:p>
            <a:r>
              <a:rPr lang="en-GB" b="1" u="sng" dirty="0" err="1"/>
              <a:t>Sd_noise</a:t>
            </a:r>
            <a:r>
              <a:rPr lang="en-GB" b="1" u="sng" dirty="0"/>
              <a:t> = 1.5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8C89596-2990-92CA-0B81-1E9AD172F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738" y="0"/>
            <a:ext cx="3583934" cy="268795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67C4F363-8013-5675-DA7D-80FEAD14E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874" y="3844160"/>
            <a:ext cx="3913798" cy="2935348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82877C17-8A1E-B8E5-BAAA-0E8934C8D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245" y="1343975"/>
            <a:ext cx="4152279" cy="31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8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6AAB2-B31B-A17A-405B-C3F0F6F41C9C}"/>
              </a:ext>
            </a:extLst>
          </p:cNvPr>
          <p:cNvSpPr txBox="1"/>
          <p:nvPr/>
        </p:nvSpPr>
        <p:spPr>
          <a:xfrm>
            <a:off x="333487" y="34961"/>
            <a:ext cx="117043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Two strategies</a:t>
            </a:r>
          </a:p>
          <a:p>
            <a:r>
              <a:rPr lang="en-GB" dirty="0"/>
              <a:t>#1: automatically determine the noise level and pass that value to the algorithm</a:t>
            </a:r>
          </a:p>
          <a:p>
            <a:endParaRPr lang="en-GB" dirty="0"/>
          </a:p>
          <a:p>
            <a:pPr algn="l"/>
            <a:r>
              <a:rPr lang="en-GB" b="0" i="0" u="none" strike="noStrike" dirty="0">
                <a:effectLst/>
                <a:latin typeface="Söhne"/>
              </a:rPr>
              <a:t>You can estimate the noise standard deviation (RMS noise) can be estimated using the median absolute deviation (MAD). The MAD is a robust measure of the spread of a distribution, and it's less sensitive to outliers than the standard deviation. To convert the MAD to an estimate of the standard deviation, we can use the following formula:</a:t>
            </a:r>
          </a:p>
          <a:p>
            <a:pPr algn="l"/>
            <a:r>
              <a:rPr lang="en-GB" b="0" i="0" u="none" strike="noStrike" dirty="0" err="1">
                <a:effectLst/>
                <a:latin typeface="Söhne"/>
              </a:rPr>
              <a:t>estimated_std</a:t>
            </a:r>
            <a:r>
              <a:rPr lang="en-GB" b="0" i="0" u="none" strike="noStrike" dirty="0">
                <a:effectLst/>
                <a:latin typeface="Söhne"/>
              </a:rPr>
              <a:t> = MAD(data) * </a:t>
            </a:r>
            <a:r>
              <a:rPr lang="en-GB" b="0" i="0" u="none" strike="noStrike" dirty="0" err="1">
                <a:effectLst/>
                <a:latin typeface="Söhne Mono"/>
              </a:rPr>
              <a:t>scaling_factor</a:t>
            </a:r>
            <a:r>
              <a:rPr lang="en-GB" b="0" i="0" u="none" strike="noStrike" dirty="0">
                <a:effectLst/>
                <a:latin typeface="Söhne Mono"/>
              </a:rPr>
              <a:t>  (default is 1.4826)</a:t>
            </a:r>
          </a:p>
          <a:p>
            <a:pPr algn="l"/>
            <a:r>
              <a:rPr lang="en-GB" b="0" i="0" u="none" strike="noStrike" dirty="0" err="1">
                <a:effectLst/>
                <a:latin typeface="Söhne Mono"/>
              </a:rPr>
              <a:t>scaling_factor</a:t>
            </a:r>
            <a:r>
              <a:rPr lang="en-GB" b="0" i="0" u="none" strike="noStrike" dirty="0">
                <a:effectLst/>
                <a:latin typeface="Söhne Mono"/>
              </a:rPr>
              <a:t> ,should be in the range of [0.8,1.5], is used to estimate the noise level, higher value give higher noise, </a:t>
            </a:r>
            <a:r>
              <a:rPr lang="en-GB" b="0" i="0" u="none" strike="noStrike" dirty="0" err="1">
                <a:effectLst/>
                <a:latin typeface="Söhne Mono"/>
              </a:rPr>
              <a:t>lesss</a:t>
            </a:r>
            <a:r>
              <a:rPr lang="en-GB" b="0" i="0" u="none" strike="noStrike" dirty="0">
                <a:effectLst/>
                <a:latin typeface="Söhne Mono"/>
              </a:rPr>
              <a:t> steps been detected.</a:t>
            </a:r>
            <a:endParaRPr lang="en-GB" b="0" i="0" u="none" strike="noStrike" dirty="0">
              <a:effectLst/>
              <a:latin typeface="Söhne"/>
            </a:endParaRPr>
          </a:p>
          <a:p>
            <a:endParaRPr lang="en-GB" dirty="0"/>
          </a:p>
          <a:p>
            <a:r>
              <a:rPr lang="en-GB" dirty="0"/>
              <a:t>#2: filter the noise, and then process it</a:t>
            </a:r>
          </a:p>
          <a:p>
            <a:r>
              <a:rPr lang="en-GB" b="0" i="0" u="none" strike="noStrike" dirty="0">
                <a:effectLst/>
                <a:latin typeface="Söhne"/>
              </a:rPr>
              <a:t>One common approach is using a </a:t>
            </a:r>
            <a:r>
              <a:rPr lang="en-GB" b="0" i="0" u="none" strike="noStrike" dirty="0" err="1">
                <a:effectLst/>
                <a:latin typeface="Söhne"/>
              </a:rPr>
              <a:t>Savitzky-Golay</a:t>
            </a:r>
            <a:r>
              <a:rPr lang="en-GB" b="0" i="0" u="none" strike="noStrike" dirty="0">
                <a:effectLst/>
                <a:latin typeface="Söhne"/>
              </a:rPr>
              <a:t> filter, which smooths the data using a local polynomial regression. </a:t>
            </a:r>
            <a:endParaRPr lang="en-GB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3ECE74E-7123-6D51-740F-72DA0E3CF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" y="3451281"/>
            <a:ext cx="3376218" cy="2532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5A938-568A-0656-57B4-FD7FD4E94DD1}"/>
              </a:ext>
            </a:extLst>
          </p:cNvPr>
          <p:cNvSpPr txBox="1"/>
          <p:nvPr/>
        </p:nvSpPr>
        <p:spPr>
          <a:xfrm>
            <a:off x="796066" y="3925877"/>
            <a:ext cx="121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Win = 51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EB7365A-0A08-218B-1D53-FF294A781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705" y="3451281"/>
            <a:ext cx="3376219" cy="253216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36AE97B-A395-BFDF-360B-D241F6F55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306" y="3451281"/>
            <a:ext cx="3115111" cy="2336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105C92-26C8-9B79-FCDB-DAF2143CFC70}"/>
              </a:ext>
            </a:extLst>
          </p:cNvPr>
          <p:cNvSpPr txBox="1"/>
          <p:nvPr/>
        </p:nvSpPr>
        <p:spPr>
          <a:xfrm>
            <a:off x="4182200" y="3919820"/>
            <a:ext cx="121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Win = 31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307D4-2FCD-3356-04A0-535C4B8739BE}"/>
              </a:ext>
            </a:extLst>
          </p:cNvPr>
          <p:cNvSpPr txBox="1"/>
          <p:nvPr/>
        </p:nvSpPr>
        <p:spPr>
          <a:xfrm>
            <a:off x="8704729" y="3821215"/>
            <a:ext cx="121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Win = 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E1DF6-CF86-8934-7E55-765F3FB4C115}"/>
              </a:ext>
            </a:extLst>
          </p:cNvPr>
          <p:cNvSpPr txBox="1"/>
          <p:nvPr/>
        </p:nvSpPr>
        <p:spPr>
          <a:xfrm>
            <a:off x="8807170" y="5983445"/>
            <a:ext cx="24852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Noise_ori</a:t>
            </a:r>
            <a:r>
              <a:rPr lang="en-GB" dirty="0"/>
              <a:t> = 1.567</a:t>
            </a:r>
          </a:p>
          <a:p>
            <a:r>
              <a:rPr lang="en-GB" dirty="0" err="1"/>
              <a:t>Noise_fil</a:t>
            </a:r>
            <a:r>
              <a:rPr lang="en-GB" dirty="0"/>
              <a:t> = 0.2652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B35B18-6800-8E3C-1132-64F064018C4C}"/>
              </a:ext>
            </a:extLst>
          </p:cNvPr>
          <p:cNvSpPr txBox="1"/>
          <p:nvPr/>
        </p:nvSpPr>
        <p:spPr>
          <a:xfrm>
            <a:off x="4600677" y="6079113"/>
            <a:ext cx="24852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Noise_ori</a:t>
            </a:r>
            <a:r>
              <a:rPr lang="en-GB" dirty="0"/>
              <a:t> = 1.567</a:t>
            </a:r>
          </a:p>
          <a:p>
            <a:r>
              <a:rPr lang="en-GB" dirty="0" err="1"/>
              <a:t>Noise_fil</a:t>
            </a:r>
            <a:r>
              <a:rPr lang="en-GB" dirty="0"/>
              <a:t> = 0.088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76C6AD-7250-0D8E-C6F9-17475D2BC32D}"/>
              </a:ext>
            </a:extLst>
          </p:cNvPr>
          <p:cNvSpPr txBox="1"/>
          <p:nvPr/>
        </p:nvSpPr>
        <p:spPr>
          <a:xfrm>
            <a:off x="899583" y="6056057"/>
            <a:ext cx="24852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Noise_ori</a:t>
            </a:r>
            <a:r>
              <a:rPr lang="en-GB" dirty="0"/>
              <a:t> = 1.567</a:t>
            </a:r>
          </a:p>
          <a:p>
            <a:r>
              <a:rPr lang="en-GB" dirty="0" err="1"/>
              <a:t>Noise_fil</a:t>
            </a:r>
            <a:r>
              <a:rPr lang="en-GB" dirty="0"/>
              <a:t> = 0.0547</a:t>
            </a:r>
          </a:p>
        </p:txBody>
      </p:sp>
    </p:spTree>
    <p:extLst>
      <p:ext uri="{BB962C8B-B14F-4D97-AF65-F5344CB8AC3E}">
        <p14:creationId xmlns:p14="http://schemas.microsoft.com/office/powerpoint/2010/main" val="103557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3BFA60-D1E5-BC2F-EDFB-952CBE32503B}"/>
              </a:ext>
            </a:extLst>
          </p:cNvPr>
          <p:cNvSpPr txBox="1"/>
          <p:nvPr/>
        </p:nvSpPr>
        <p:spPr>
          <a:xfrm>
            <a:off x="249185" y="475379"/>
            <a:ext cx="121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Win = 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7C957-15D0-71B7-152F-43C2C828BD89}"/>
              </a:ext>
            </a:extLst>
          </p:cNvPr>
          <p:cNvSpPr txBox="1"/>
          <p:nvPr/>
        </p:nvSpPr>
        <p:spPr>
          <a:xfrm>
            <a:off x="3747861" y="475379"/>
            <a:ext cx="121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Win = 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76CF5-70FD-D68F-C23D-8779CDB1DAD3}"/>
              </a:ext>
            </a:extLst>
          </p:cNvPr>
          <p:cNvSpPr txBox="1"/>
          <p:nvPr/>
        </p:nvSpPr>
        <p:spPr>
          <a:xfrm>
            <a:off x="6638730" y="475379"/>
            <a:ext cx="121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Win = 11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CE3AEFF0-7A04-703A-A0A6-A9CAA7AC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255" y="1303907"/>
            <a:ext cx="3145987" cy="23594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A7177C-888E-B24A-9859-02993BF2070F}"/>
              </a:ext>
            </a:extLst>
          </p:cNvPr>
          <p:cNvSpPr txBox="1"/>
          <p:nvPr/>
        </p:nvSpPr>
        <p:spPr>
          <a:xfrm>
            <a:off x="3324751" y="4679541"/>
            <a:ext cx="286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Step_found</a:t>
            </a:r>
            <a:r>
              <a:rPr lang="en-GB" dirty="0"/>
              <a:t> = 76</a:t>
            </a:r>
          </a:p>
          <a:p>
            <a:r>
              <a:rPr lang="en-GB" dirty="0" err="1"/>
              <a:t>Step_real</a:t>
            </a:r>
            <a:r>
              <a:rPr lang="en-GB" dirty="0"/>
              <a:t> = 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5EF1F-069F-09ED-E377-BD50B1A2A3D2}"/>
              </a:ext>
            </a:extLst>
          </p:cNvPr>
          <p:cNvSpPr txBox="1"/>
          <p:nvPr/>
        </p:nvSpPr>
        <p:spPr>
          <a:xfrm>
            <a:off x="6423559" y="4663496"/>
            <a:ext cx="286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Step_found</a:t>
            </a:r>
            <a:r>
              <a:rPr lang="en-GB" dirty="0"/>
              <a:t> = 31</a:t>
            </a:r>
          </a:p>
          <a:p>
            <a:r>
              <a:rPr lang="en-GB" dirty="0" err="1"/>
              <a:t>Step_real</a:t>
            </a:r>
            <a:r>
              <a:rPr lang="en-GB" dirty="0"/>
              <a:t> = 20</a:t>
            </a:r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A350AAA2-2E0D-8D45-F065-914B9A4C4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952" y="1243884"/>
            <a:ext cx="3306048" cy="24795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B5696E-5F59-03BF-8BCB-DA65CB2A9319}"/>
              </a:ext>
            </a:extLst>
          </p:cNvPr>
          <p:cNvSpPr txBox="1"/>
          <p:nvPr/>
        </p:nvSpPr>
        <p:spPr>
          <a:xfrm>
            <a:off x="249185" y="4663495"/>
            <a:ext cx="286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Step_found</a:t>
            </a:r>
            <a:r>
              <a:rPr lang="en-GB" dirty="0"/>
              <a:t> = 118</a:t>
            </a:r>
          </a:p>
          <a:p>
            <a:r>
              <a:rPr lang="en-GB" dirty="0" err="1"/>
              <a:t>Step_real</a:t>
            </a:r>
            <a:r>
              <a:rPr lang="en-GB" dirty="0"/>
              <a:t> = 20</a:t>
            </a:r>
          </a:p>
        </p:txBody>
      </p:sp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6B4A69A0-F045-1397-542A-14BC289CF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" y="1363930"/>
            <a:ext cx="2921000" cy="2190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5F7D0D-3A3F-6406-CDC0-19D9FFEF3E8E}"/>
              </a:ext>
            </a:extLst>
          </p:cNvPr>
          <p:cNvSpPr txBox="1"/>
          <p:nvPr/>
        </p:nvSpPr>
        <p:spPr>
          <a:xfrm>
            <a:off x="10378391" y="475379"/>
            <a:ext cx="121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Win = 5</a:t>
            </a:r>
          </a:p>
        </p:txBody>
      </p:sp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12333548-1195-572E-886B-A148E5A0A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691" y="1356661"/>
            <a:ext cx="2916507" cy="21873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BE1C631-6C41-52E8-EA5E-F8191A479D8B}"/>
              </a:ext>
            </a:extLst>
          </p:cNvPr>
          <p:cNvSpPr txBox="1"/>
          <p:nvPr/>
        </p:nvSpPr>
        <p:spPr>
          <a:xfrm>
            <a:off x="9710328" y="4661633"/>
            <a:ext cx="286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Step_found</a:t>
            </a:r>
            <a:r>
              <a:rPr lang="en-GB" dirty="0"/>
              <a:t> = 16</a:t>
            </a:r>
          </a:p>
          <a:p>
            <a:r>
              <a:rPr lang="en-GB" dirty="0" err="1"/>
              <a:t>Step_real</a:t>
            </a:r>
            <a:r>
              <a:rPr lang="en-GB" dirty="0"/>
              <a:t> = 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24B99-0E2E-4FC6-4192-F2FD2589744F}"/>
              </a:ext>
            </a:extLst>
          </p:cNvPr>
          <p:cNvSpPr txBox="1"/>
          <p:nvPr/>
        </p:nvSpPr>
        <p:spPr>
          <a:xfrm>
            <a:off x="2925299" y="5491972"/>
            <a:ext cx="7690251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Slightly filter the raw data is good enough for getting better step-fit results</a:t>
            </a:r>
          </a:p>
          <a:p>
            <a:r>
              <a:rPr lang="en-GB" dirty="0"/>
              <a:t>This method is not good at ’gradual-changing’ traces</a:t>
            </a:r>
          </a:p>
        </p:txBody>
      </p:sp>
    </p:spTree>
    <p:extLst>
      <p:ext uri="{BB962C8B-B14F-4D97-AF65-F5344CB8AC3E}">
        <p14:creationId xmlns:p14="http://schemas.microsoft.com/office/powerpoint/2010/main" val="29195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839</Words>
  <Application>Microsoft Macintosh PowerPoint</Application>
  <PresentationFormat>Widescreen</PresentationFormat>
  <Paragraphs>121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Söhne</vt:lpstr>
      <vt:lpstr>Söhne Mono</vt:lpstr>
      <vt:lpstr>Arial</vt:lpstr>
      <vt:lpstr>Calibri</vt:lpstr>
      <vt:lpstr>Calibri Light</vt:lpstr>
      <vt:lpstr>Office Theme</vt:lpstr>
      <vt:lpstr>Step_finding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Step_finding </dc:title>
  <dc:creator>Xu, L. (Longfu)</dc:creator>
  <cp:lastModifiedBy>Xu, L. (Longfu)</cp:lastModifiedBy>
  <cp:revision>27</cp:revision>
  <dcterms:created xsi:type="dcterms:W3CDTF">2023-03-24T13:17:18Z</dcterms:created>
  <dcterms:modified xsi:type="dcterms:W3CDTF">2023-03-24T17:05:04Z</dcterms:modified>
</cp:coreProperties>
</file>