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D689-B20A-1342-9A88-EFE724CC2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F55D2-CA93-0740-BD7B-E2BFBFD68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Fundamentals</a:t>
            </a:r>
          </a:p>
          <a:p>
            <a:r>
              <a:rPr lang="en-US" dirty="0"/>
              <a:t>Long Vo [11-12-2018]</a:t>
            </a:r>
          </a:p>
        </p:txBody>
      </p:sp>
    </p:spTree>
    <p:extLst>
      <p:ext uri="{BB962C8B-B14F-4D97-AF65-F5344CB8AC3E}">
        <p14:creationId xmlns:p14="http://schemas.microsoft.com/office/powerpoint/2010/main" val="122493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FC52-C7BC-FE40-B5E3-8CE567C2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46665-A595-5D4F-A667-D8A7F1DD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36" y="1296726"/>
            <a:ext cx="2720976" cy="1967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3E8C6-1453-984C-AAEF-55D06809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94" y="1305546"/>
            <a:ext cx="7424643" cy="206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305C4-58CB-864C-96D7-12077AE13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6" y="3543301"/>
            <a:ext cx="10464801" cy="29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4F81-61A0-4445-91F8-844A0A63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we predict the gender from age buckets, orientation, drug usage, alcohol usage, and cigarette usage?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F558-1D90-0747-910A-41B229B3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quite a bit of data points, I initially thought we should be easily be able to predict the gender of a user based on the above inputs.</a:t>
            </a:r>
          </a:p>
        </p:txBody>
      </p:sp>
    </p:spTree>
    <p:extLst>
      <p:ext uri="{BB962C8B-B14F-4D97-AF65-F5344CB8AC3E}">
        <p14:creationId xmlns:p14="http://schemas.microsoft.com/office/powerpoint/2010/main" val="345402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5FCE-8E9A-2541-BC84-15038FD0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Columns created and added to the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1BBA-E0FC-7645-AA3D-10D573E2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4589462"/>
          </a:xfrm>
        </p:spPr>
        <p:txBody>
          <a:bodyPr/>
          <a:lstStyle/>
          <a:p>
            <a:r>
              <a:rPr lang="en-US" dirty="0"/>
              <a:t>With much of the data categorical, I created multiple columns with numerical mappings for smokes, drinks, sex, orientation.</a:t>
            </a:r>
          </a:p>
          <a:p>
            <a:r>
              <a:rPr lang="en-US" dirty="0"/>
              <a:t>I didn’t want as many ages so I created an age bucket column for labels and a numerical column as well.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2A116-6E5A-AC46-850F-D399A1B8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86125"/>
            <a:ext cx="10688624" cy="31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507E7-54C3-F448-BDD9-C3050F62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The Results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683B80-01D1-D844-B38B-72982FD27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029194"/>
            <a:ext cx="4815608" cy="1910417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02D24-1E05-B74B-BD03-A2C08D31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49" y="1023509"/>
            <a:ext cx="4818153" cy="12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26FE-9C6E-1942-BFDB-1D54900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FE0E-B91F-8544-9F83-AA4588F3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 yielded low scores and was not useful.  The data was mainly categorical which didn’t make much sense to use the linear regression method.</a:t>
            </a:r>
          </a:p>
          <a:p>
            <a:r>
              <a:rPr lang="en-US" dirty="0"/>
              <a:t>My scores for the various classification models used did not yield anything with much confidence. My models were able to predict if the gender was Male more accurately than Female. I think this may be because the data had more Men’s records.</a:t>
            </a:r>
          </a:p>
          <a:p>
            <a:r>
              <a:rPr lang="en-US" dirty="0"/>
              <a:t>With more time I am looking to improve these scores by either adding or removing inputs, using better normalization and looking at the data in depth overall.</a:t>
            </a:r>
          </a:p>
        </p:txBody>
      </p:sp>
    </p:spTree>
    <p:extLst>
      <p:ext uri="{BB962C8B-B14F-4D97-AF65-F5344CB8AC3E}">
        <p14:creationId xmlns:p14="http://schemas.microsoft.com/office/powerpoint/2010/main" val="6252942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Capstone Project</vt:lpstr>
      <vt:lpstr>The Data exploration</vt:lpstr>
      <vt:lpstr>Can we predict the gender from age buckets, orientation, drug usage, alcohol usage, and cigarette usage?</vt:lpstr>
      <vt:lpstr>New Columns created and added to the dataframe</vt:lpstr>
      <vt:lpstr>The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Long Vo</dc:creator>
  <cp:lastModifiedBy>Long Vo</cp:lastModifiedBy>
  <cp:revision>2</cp:revision>
  <dcterms:created xsi:type="dcterms:W3CDTF">2018-11-13T00:48:46Z</dcterms:created>
  <dcterms:modified xsi:type="dcterms:W3CDTF">2018-11-13T01:00:05Z</dcterms:modified>
</cp:coreProperties>
</file>