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59" r:id="rId20"/>
    <p:sldId id="353" r:id="rId21"/>
    <p:sldId id="354" r:id="rId22"/>
    <p:sldId id="360" r:id="rId23"/>
    <p:sldId id="300" r:id="rId24"/>
    <p:sldId id="364" r:id="rId25"/>
    <p:sldId id="365" r:id="rId26"/>
    <p:sldId id="363" r:id="rId27"/>
    <p:sldId id="361" r:id="rId28"/>
    <p:sldId id="362" r:id="rId29"/>
    <p:sldId id="284" r:id="rId30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  <p:sld r:id="rId26"/>
        <p:sld r:id="rId29"/>
        <p:sld r:id="rId3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80" d="100"/>
          <a:sy n="80" d="100"/>
        </p:scale>
        <p:origin x="-179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315416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db_name_date_logic_start_year</a:t>
            </a:r>
            <a:r>
              <a:rPr lang="en-US" altLang="zh-CN" sz="1000" dirty="0">
                <a:solidFill>
                  <a:srgbClr val="FF0000"/>
                </a:solidFill>
              </a:rPr>
              <a:t>'] = 2010; //</a:t>
            </a:r>
            <a:r>
              <a:rPr lang="zh-CN" altLang="en-US" sz="1000" dirty="0">
                <a:solidFill>
                  <a:srgbClr val="FF0000"/>
                </a:solidFill>
              </a:rPr>
              <a:t>起始年份 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zh-CN" altLang="en-US" sz="1000" dirty="0">
                <a:solidFill>
                  <a:srgbClr val="FF0000"/>
                </a:solidFill>
              </a:rPr>
              <a:t>为</a:t>
            </a:r>
            <a:r>
              <a:rPr lang="en-US" altLang="zh-CN" sz="1000" dirty="0">
                <a:solidFill>
                  <a:srgbClr val="FF0000"/>
                </a:solidFill>
              </a:rPr>
              <a:t>year</a:t>
            </a:r>
            <a:r>
              <a:rPr lang="zh-CN" altLang="en-US" sz="1000" dirty="0">
                <a:solidFill>
                  <a:srgbClr val="FF0000"/>
                </a:solidFill>
              </a:rPr>
              <a:t>时，必须设置此值 为</a:t>
            </a:r>
            <a:r>
              <a:rPr lang="en-US" altLang="zh-CN" sz="1000" dirty="0">
                <a:solidFill>
                  <a:srgbClr val="FF0000"/>
                </a:solidFill>
              </a:rPr>
              <a:t>month day week</a:t>
            </a:r>
            <a:r>
              <a:rPr lang="zh-CN" altLang="en-US" sz="1000" dirty="0">
                <a:solidFill>
                  <a:srgbClr val="FF0000"/>
                </a:solidFill>
              </a:rPr>
              <a:t>时则不用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日期分库可以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smtClean="0"/>
              <a:t>日期分库可以</a:t>
            </a:r>
            <a:r>
              <a:rPr lang="en-US" altLang="zh-CN" smtClean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 smtClean="0"/>
          </a:p>
          <a:p>
            <a:r>
              <a:rPr lang="zh-CN" altLang="en-US" dirty="0" smtClean="0"/>
              <a:t>时间分库分表：支持</a:t>
            </a:r>
            <a:r>
              <a:rPr lang="zh-CN" altLang="en-US" dirty="0"/>
              <a:t>库表都按时间分 及 库按逻辑列分表按时间分</a:t>
            </a:r>
            <a:r>
              <a:rPr lang="en-US" altLang="zh-CN" dirty="0"/>
              <a:t>;</a:t>
            </a:r>
            <a:r>
              <a:rPr lang="zh-CN" altLang="en-US" dirty="0"/>
              <a:t>不支持  库按时间分表按逻辑列分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586245</TotalTime>
  <Words>3468</Words>
  <Application>Microsoft Office PowerPoint</Application>
  <PresentationFormat>全屏显示(4:3)</PresentationFormat>
  <Paragraphs>374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769</cp:revision>
  <dcterms:created xsi:type="dcterms:W3CDTF">2010-03-17T06:00:30Z</dcterms:created>
  <dcterms:modified xsi:type="dcterms:W3CDTF">2014-08-29T09:03:06Z</dcterms:modified>
</cp:coreProperties>
</file>