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66" r:id="rId17"/>
    <p:sldId id="367" r:id="rId18"/>
    <p:sldId id="359" r:id="rId19"/>
    <p:sldId id="353" r:id="rId20"/>
    <p:sldId id="354" r:id="rId21"/>
    <p:sldId id="360" r:id="rId22"/>
    <p:sldId id="300" r:id="rId23"/>
    <p:sldId id="364" r:id="rId24"/>
    <p:sldId id="365" r:id="rId25"/>
    <p:sldId id="363" r:id="rId26"/>
    <p:sldId id="361" r:id="rId27"/>
    <p:sldId id="362" r:id="rId28"/>
    <p:sldId id="284" r:id="rId29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9"/>
        <p:sld r:id="rId20"/>
        <p:sld r:id="rId21"/>
        <p:sld r:id="rId22"/>
        <p:sld r:id="rId23"/>
        <p:sld r:id="rId24"/>
        <p:sld r:id="rId25"/>
        <p:sld r:id="rId28"/>
        <p:sld r:id="rId2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4516" autoAdjust="0"/>
    <p:restoredTop sz="81584" autoAdjust="0"/>
  </p:normalViewPr>
  <p:slideViewPr>
    <p:cSldViewPr>
      <p:cViewPr>
        <p:scale>
          <a:sx n="100" d="100"/>
          <a:sy n="100" d="100"/>
        </p:scale>
        <p:origin x="-98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142900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配置详解</a:t>
            </a:r>
            <a:endParaRPr lang="en-US" altLang="zh-CN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892971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/***************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用户退款详情库表配置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多库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)*************************************************************************************************/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//db port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参数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，如不设置此值将同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r>
              <a:rPr lang="en-US" altLang="zh-CN" sz="1000" dirty="0" smtClean="0">
                <a:solidFill>
                  <a:srgbClr val="FF0000"/>
                </a:solidFill>
              </a:rPr>
              <a:t>,</a:t>
            </a:r>
            <a:r>
              <a:rPr lang="zh-CN" altLang="en-US" sz="1000" dirty="0" smtClean="0">
                <a:solidFill>
                  <a:srgbClr val="FF0000"/>
                </a:solidFill>
              </a:rPr>
              <a:t>只支持单库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MMdd</a:t>
            </a:r>
            <a:r>
              <a:rPr lang="en-US" altLang="zh-CN" sz="1000" dirty="0" smtClean="0">
                <a:solidFill>
                  <a:srgbClr val="FF0000"/>
                </a:solidFill>
              </a:rPr>
              <a:t>';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yyyyMMdd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yyyyMM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(201408) ||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(2014) ||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dd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zh-CN" altLang="en-US" sz="1000" dirty="0" smtClean="0">
                <a:solidFill>
                  <a:srgbClr val="FF0000"/>
                </a:solidFill>
              </a:rPr>
              <a:t>天</a:t>
            </a:r>
            <a:r>
              <a:rPr lang="en-US" altLang="zh-CN" sz="1000" dirty="0" smtClean="0">
                <a:solidFill>
                  <a:srgbClr val="FF0000"/>
                </a:solidFill>
              </a:rPr>
              <a:t>:0...31) ||MM(</a:t>
            </a:r>
            <a:r>
              <a:rPr lang="zh-CN" altLang="en-US" sz="1000" dirty="0" smtClean="0">
                <a:solidFill>
                  <a:srgbClr val="FF0000"/>
                </a:solidFill>
              </a:rPr>
              <a:t>月</a:t>
            </a:r>
            <a:r>
              <a:rPr lang="en-US" altLang="zh-CN" sz="1000" dirty="0" smtClean="0">
                <a:solidFill>
                  <a:srgbClr val="FF0000"/>
                </a:solidFill>
              </a:rPr>
              <a:t>1...12) ||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MMdd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zh-CN" altLang="en-US" sz="1000" dirty="0" smtClean="0">
                <a:solidFill>
                  <a:srgbClr val="FF0000"/>
                </a:solidFill>
              </a:rPr>
              <a:t>月日</a:t>
            </a:r>
            <a:r>
              <a:rPr lang="en-US" altLang="zh-CN" sz="1000" dirty="0" smtClean="0">
                <a:solidFill>
                  <a:srgbClr val="FF0000"/>
                </a:solidFill>
              </a:rPr>
              <a:t>)||w(</a:t>
            </a:r>
            <a:r>
              <a:rPr lang="zh-CN" altLang="en-US" sz="1000" dirty="0" smtClean="0">
                <a:solidFill>
                  <a:srgbClr val="FF0000"/>
                </a:solidFill>
              </a:rPr>
              <a:t>星期日</a:t>
            </a:r>
            <a:r>
              <a:rPr lang="en-US" altLang="zh-CN" sz="1000" dirty="0" smtClean="0">
                <a:solidFill>
                  <a:srgbClr val="FF0000"/>
                </a:solidFill>
              </a:rPr>
              <a:t>:0,</a:t>
            </a:r>
            <a:r>
              <a:rPr lang="zh-CN" altLang="en-US" sz="1000" dirty="0" smtClean="0">
                <a:solidFill>
                  <a:srgbClr val="FF0000"/>
                </a:solidFill>
              </a:rPr>
              <a:t>星期一</a:t>
            </a:r>
            <a:r>
              <a:rPr lang="en-US" altLang="zh-CN" sz="1000" dirty="0" smtClean="0">
                <a:solidFill>
                  <a:srgbClr val="FF0000"/>
                </a:solidFill>
              </a:rPr>
              <a:t>:1...);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/******************************************************************************************************************************************/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xmlns="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再根据逻辑列的值确定所在库中的表的下标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586166</TotalTime>
  <Words>3053</Words>
  <Application>Microsoft Office PowerPoint</Application>
  <PresentationFormat>全屏显示(4:3)</PresentationFormat>
  <Paragraphs>344</Paragraphs>
  <Slides>28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主管人员</vt:lpstr>
      <vt:lpstr>DBROUTE 设计与使用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放映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haisheng</cp:lastModifiedBy>
  <cp:revision>717</cp:revision>
  <dcterms:created xsi:type="dcterms:W3CDTF">2010-03-17T06:00:30Z</dcterms:created>
  <dcterms:modified xsi:type="dcterms:W3CDTF">2014-08-28T13:38:29Z</dcterms:modified>
</cp:coreProperties>
</file>