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66" r:id="rId17"/>
    <p:sldId id="359" r:id="rId18"/>
    <p:sldId id="353" r:id="rId19"/>
    <p:sldId id="354" r:id="rId20"/>
    <p:sldId id="360" r:id="rId21"/>
    <p:sldId id="300" r:id="rId22"/>
    <p:sldId id="364" r:id="rId23"/>
    <p:sldId id="365" r:id="rId24"/>
    <p:sldId id="363" r:id="rId25"/>
    <p:sldId id="361" r:id="rId26"/>
    <p:sldId id="362" r:id="rId27"/>
    <p:sldId id="284" r:id="rId28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7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</a:t>
            </a:r>
            <a:r>
              <a:rPr lang="zh-CN" altLang="en-US" dirty="0" smtClean="0"/>
              <a:t>数值型</a:t>
            </a:r>
            <a:r>
              <a:rPr lang="zh-CN" altLang="en-US" dirty="0" smtClean="0"/>
              <a:t>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585828</TotalTime>
  <Words>2277</Words>
  <Application>Microsoft Office PowerPoint</Application>
  <PresentationFormat>全屏显示(4:3)</PresentationFormat>
  <Paragraphs>291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  <vt:variant>
        <vt:lpstr>自定义放映</vt:lpstr>
      </vt:variant>
      <vt:variant>
        <vt:i4>1</vt:i4>
      </vt:variant>
    </vt:vector>
  </HeadingPairs>
  <TitlesOfParts>
    <vt:vector size="29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668</cp:revision>
  <dcterms:created xsi:type="dcterms:W3CDTF">2010-03-17T06:00:30Z</dcterms:created>
  <dcterms:modified xsi:type="dcterms:W3CDTF">2014-08-28T03:21:00Z</dcterms:modified>
</cp:coreProperties>
</file>