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00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zh-CN" altLang="en-US" dirty="0" smtClean="0">
                <a:solidFill>
                  <a:srgbClr val="FF0000"/>
                </a:solidFill>
              </a:rPr>
              <a:t>不包括序列操作的库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暂时未实现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/>
          </a:p>
          <a:p>
            <a:r>
              <a:rPr lang="zh-CN" altLang="en-US" dirty="0" smtClean="0"/>
              <a:t>实现方式（序列值在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中暂时未实现一库一表功能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实现一库一表功能，对于自增序列、时间段分表实现方式（序列值在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监控各数据库节点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定义好静态常量，常量可定义在各自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/>
              <a:t>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</a:t>
            </a:r>
            <a:r>
              <a:rPr lang="zh-CN" altLang="en-US" dirty="0" smtClean="0"/>
              <a:t>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多库多表</a:t>
            </a:r>
            <a:endParaRPr lang="en-US" altLang="zh-CN" dirty="0" smtClean="0"/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用逗号分隔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但不见意使用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事务结束之后的查询依然走从库查询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默认只取前二十条记录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语句对开发者透明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根据逻辑列的值来确定物理表存在哪个库中及表名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/>
              <a:t>getColumn</a:t>
            </a:r>
            <a:r>
              <a:rPr lang="en-US" altLang="zh-CN" dirty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528989</TotalTime>
  <Words>1586</Words>
  <Application>Microsoft Office PowerPoint</Application>
  <PresentationFormat>全屏显示(4:3)</PresentationFormat>
  <Paragraphs>182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539</cp:revision>
  <dcterms:created xsi:type="dcterms:W3CDTF">2010-03-17T06:00:30Z</dcterms:created>
  <dcterms:modified xsi:type="dcterms:W3CDTF">2014-08-26T03:00:21Z</dcterms:modified>
</cp:coreProperties>
</file>