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70" r:id="rId20"/>
    <p:sldId id="371" r:id="rId21"/>
    <p:sldId id="369" r:id="rId22"/>
    <p:sldId id="359" r:id="rId23"/>
    <p:sldId id="353" r:id="rId24"/>
    <p:sldId id="354" r:id="rId25"/>
    <p:sldId id="360" r:id="rId26"/>
    <p:sldId id="300" r:id="rId27"/>
    <p:sldId id="364" r:id="rId28"/>
    <p:sldId id="365" r:id="rId29"/>
    <p:sldId id="363" r:id="rId30"/>
    <p:sldId id="361" r:id="rId31"/>
    <p:sldId id="362" r:id="rId32"/>
    <p:sldId id="284" r:id="rId33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3"/>
        <p:sld r:id="rId24"/>
        <p:sld r:id="rId25"/>
        <p:sld r:id="rId26"/>
        <p:sld r:id="rId27"/>
        <p:sld r:id="rId28"/>
        <p:sld r:id="rId29"/>
        <p:sld r:id="rId32"/>
        <p:sld r:id="rId3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100" d="100"/>
          <a:sy n="100" d="100"/>
        </p:scale>
        <p:origin x="-122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9/4/2014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72008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单库多表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805349"/>
            <a:ext cx="89297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"order_0000";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sc_order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72008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/>
              <a:t>多</a:t>
            </a:r>
            <a:r>
              <a:rPr lang="zh-CN" altLang="en-US" sz="2400" b="1" dirty="0" smtClean="0"/>
              <a:t>库多表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620688"/>
            <a:ext cx="89297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'db_order_0000';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"order_0000";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sc_order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可与分表列不同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如不设置此值将同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分库的列值的类型，如不设置此值将同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32;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['db_order_0000']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['db_order_0001']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['db_order_0000']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['db_order_0001']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6824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r>
              <a:rPr lang="en-US" altLang="zh-CN" dirty="0" smtClean="0"/>
              <a:t>(IP +”_”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714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/>
              <a:t>多</a:t>
            </a:r>
            <a:r>
              <a:rPr lang="zh-CN" altLang="en-US" sz="2400" b="1" dirty="0" smtClean="0"/>
              <a:t>库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92459"/>
            <a:ext cx="89297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'db_pay_info_0000';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'pay_info_0000';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pay_info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1;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consistent_hash_separate_string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"[0,500w]=db_pay_info_0000;[500w,1000w]=db_pay_info_0001;[1000w,1500w]=db_pay_info_0002;[1500w,2000w]=db_pay_info_0003";//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一致性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hash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字符串区间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consistent_hash_one_db_one_table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=true;//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区间是否是是一库一表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db_hash_type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 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key:consistent_hash_separate_string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非多库一表时需设置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consistent_hash_separate_mod_max_value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||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virtual_hash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key:virtual_db_node_number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||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，如果不设置，则默认为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mod_hash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['db_pay_info_0000']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['db_pay_info_0001']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['db_pay_info_0002']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['db_pay_info_0003']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['db_pay_info_0000']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['db_pay_info_0001']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['db_pay_info_0002']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['db_pay_info_0003']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42846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216024"/>
            <a:ext cx="936104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混合配置讲解，紫蓝红不同将导致配置的结果不同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db_name_date_logic_start_year</a:t>
            </a:r>
            <a:r>
              <a:rPr lang="en-US" altLang="zh-CN" sz="1000" dirty="0">
                <a:solidFill>
                  <a:srgbClr val="FF0000"/>
                </a:solidFill>
              </a:rPr>
              <a:t>'] = 2010; //</a:t>
            </a:r>
            <a:r>
              <a:rPr lang="zh-CN" altLang="en-US" sz="1000" dirty="0">
                <a:solidFill>
                  <a:srgbClr val="FF0000"/>
                </a:solidFill>
              </a:rPr>
              <a:t>起始年份 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zh-CN" altLang="en-US" sz="1000" dirty="0">
                <a:solidFill>
                  <a:srgbClr val="FF0000"/>
                </a:solidFill>
              </a:rPr>
              <a:t>为</a:t>
            </a:r>
            <a:r>
              <a:rPr lang="en-US" altLang="zh-CN" sz="1000" dirty="0">
                <a:solidFill>
                  <a:srgbClr val="FF0000"/>
                </a:solidFill>
              </a:rPr>
              <a:t>year</a:t>
            </a:r>
            <a:r>
              <a:rPr lang="zh-CN" altLang="en-US" sz="1000" dirty="0">
                <a:solidFill>
                  <a:srgbClr val="FF0000"/>
                </a:solidFill>
              </a:rPr>
              <a:t>时，必须设置此值 为</a:t>
            </a:r>
            <a:r>
              <a:rPr lang="en-US" altLang="zh-CN" sz="1000" dirty="0">
                <a:solidFill>
                  <a:srgbClr val="FF0000"/>
                </a:solidFill>
              </a:rPr>
              <a:t>month day week</a:t>
            </a:r>
            <a:r>
              <a:rPr lang="zh-CN" altLang="en-US" sz="1000" dirty="0">
                <a:solidFill>
                  <a:srgbClr val="FF0000"/>
                </a:solidFill>
              </a:rPr>
              <a:t>时则不用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日期分库可以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包含按时间分库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核心代码不到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</a:t>
            </a:r>
            <a:r>
              <a:rPr lang="en-US" altLang="zh-CN" dirty="0" err="1" smtClean="0"/>
              <a:t>sc_user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</a:t>
            </a:r>
            <a:r>
              <a:rPr lang="en-US" altLang="zh-CN" dirty="0" err="1" smtClean="0"/>
              <a:t>sc_user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 smtClean="0"/>
          </a:p>
          <a:p>
            <a:r>
              <a:rPr lang="zh-CN" altLang="en-US" dirty="0" smtClean="0"/>
              <a:t>日期分库分表支持，根据系统时间取库名和表名</a:t>
            </a:r>
            <a:endParaRPr lang="en-US" altLang="zh-CN" dirty="0" smtClean="0"/>
          </a:p>
          <a:p>
            <a:r>
              <a:rPr lang="zh-CN" altLang="en-US" dirty="0" smtClean="0"/>
              <a:t>非时间分表规则时，见意每个库里存放的表数为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非日期分表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</a:t>
            </a:r>
            <a:r>
              <a:rPr lang="zh-CN" altLang="zh-CN" dirty="0" smtClean="0"/>
              <a:t>性能</a:t>
            </a:r>
            <a:r>
              <a:rPr lang="zh-CN" altLang="en-US" dirty="0" smtClean="0"/>
              <a:t>较</a:t>
            </a:r>
            <a:r>
              <a:rPr lang="zh-CN" altLang="zh-CN" dirty="0" smtClean="0"/>
              <a:t>差，不见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9/4/2014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597998</TotalTime>
  <Words>4780</Words>
  <Application>Microsoft Office PowerPoint</Application>
  <PresentationFormat>全屏显示(4:3)</PresentationFormat>
  <Paragraphs>459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  <vt:variant>
        <vt:lpstr>自定义放映</vt:lpstr>
      </vt:variant>
      <vt:variant>
        <vt:i4>1</vt:i4>
      </vt:variant>
    </vt:vector>
  </HeadingPairs>
  <TitlesOfParts>
    <vt:vector size="34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826</cp:revision>
  <dcterms:created xsi:type="dcterms:W3CDTF">2010-03-17T06:00:30Z</dcterms:created>
  <dcterms:modified xsi:type="dcterms:W3CDTF">2014-09-10T06:42:22Z</dcterms:modified>
</cp:coreProperties>
</file>