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59" r:id="rId17"/>
    <p:sldId id="353" r:id="rId18"/>
    <p:sldId id="354" r:id="rId19"/>
    <p:sldId id="360" r:id="rId20"/>
    <p:sldId id="300" r:id="rId21"/>
    <p:sldId id="363" r:id="rId22"/>
    <p:sldId id="361" r:id="rId23"/>
    <p:sldId id="36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16" autoAdjust="0"/>
    <p:restoredTop sz="81584" autoAdjust="0"/>
  </p:normalViewPr>
  <p:slideViewPr>
    <p:cSldViewPr>
      <p:cViewPr>
        <p:scale>
          <a:sx n="66" d="100"/>
          <a:sy n="66" d="100"/>
        </p:scale>
        <p:origin x="-2214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监控各数据库</a:t>
            </a:r>
            <a:r>
              <a:rPr lang="zh-CN" altLang="en-US" dirty="0"/>
              <a:t>节点是否宕机</a:t>
            </a:r>
            <a:endParaRPr lang="en-US" altLang="zh-CN" dirty="0" smtClean="0"/>
          </a:p>
          <a:p>
            <a:r>
              <a:rPr lang="zh-CN" altLang="en-US" dirty="0"/>
              <a:t>未来读库支持</a:t>
            </a:r>
            <a:r>
              <a:rPr lang="zh-CN" altLang="en-US" dirty="0" smtClean="0"/>
              <a:t>权重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他会直接影响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7901"/>
            <a:ext cx="8507288" cy="4769371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上亿，先预估数据量再建库表）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单库事务支持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唯一数字型主键生成策略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JAVA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1224136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844824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58824" y="-243408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大型网站所需杂谈</a:t>
            </a:r>
            <a:endParaRPr lang="zh-CN" altLang="en-US" sz="32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利用好本地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优秀的运维支持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再根据逻辑列的值确定所在库中的表的下标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采用取模、区间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529324</TotalTime>
  <Words>1932</Words>
  <Application>Microsoft Office PowerPoint</Application>
  <PresentationFormat>全屏显示(4:3)</PresentationFormat>
  <Paragraphs>236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617</cp:revision>
  <dcterms:created xsi:type="dcterms:W3CDTF">2010-03-17T06:00:30Z</dcterms:created>
  <dcterms:modified xsi:type="dcterms:W3CDTF">2014-07-18T09:20:35Z</dcterms:modified>
</cp:coreProperties>
</file>