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59" r:id="rId17"/>
    <p:sldId id="353" r:id="rId18"/>
    <p:sldId id="354" r:id="rId19"/>
    <p:sldId id="360" r:id="rId20"/>
    <p:sldId id="300" r:id="rId21"/>
    <p:sldId id="363" r:id="rId22"/>
    <p:sldId id="361" r:id="rId23"/>
    <p:sldId id="36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</a:t>
            </a:r>
            <a:r>
              <a:rPr lang="zh-CN" altLang="en-US" dirty="0" smtClean="0"/>
              <a:t>将</a:t>
            </a:r>
            <a:r>
              <a:rPr lang="zh-CN" altLang="en-US" dirty="0" smtClean="0"/>
              <a:t>每个库中</a:t>
            </a:r>
            <a:r>
              <a:rPr lang="zh-CN" altLang="en-US" dirty="0" smtClean="0"/>
              <a:t>相同</a:t>
            </a:r>
            <a:r>
              <a:rPr lang="zh-CN" altLang="en-US" dirty="0" smtClean="0"/>
              <a:t>余数值放在同一个数组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</a:t>
            </a:r>
            <a:r>
              <a:rPr lang="en-US" altLang="zh-CN" dirty="0" smtClean="0"/>
              <a:t>update</a:t>
            </a:r>
            <a:endParaRPr lang="en-US" altLang="zh-CN" dirty="0" smtClean="0"/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r>
              <a:rPr lang="zh-CN" altLang="en-US" dirty="0" smtClean="0">
                <a:solidFill>
                  <a:srgbClr val="FF0000"/>
                </a:solidFill>
              </a:rPr>
              <a:t>不包括序列操作的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统一数据操作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r>
              <a:rPr lang="zh-CN" altLang="en-US" dirty="0" smtClean="0"/>
              <a:t>两个操作类都实现公共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</a:t>
            </a:r>
            <a:r>
              <a:rPr lang="zh-CN" altLang="en-US" dirty="0" smtClean="0"/>
              <a:t>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未来读库支持权重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</a:t>
            </a:r>
            <a:r>
              <a:rPr lang="en-US" altLang="zh-CN" dirty="0" smtClean="0"/>
              <a:t>hash</a:t>
            </a:r>
            <a:endParaRPr lang="en-US" altLang="zh-CN" dirty="0" smtClean="0"/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 smtClean="0"/>
              <a:t>方式</a:t>
            </a:r>
            <a:r>
              <a:rPr lang="zh-CN" altLang="en-US" dirty="0" smtClean="0"/>
              <a:t>（逻辑列</a:t>
            </a:r>
            <a:r>
              <a:rPr lang="zh-CN" altLang="en-US" dirty="0" smtClean="0"/>
              <a:t>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</a:t>
            </a:r>
            <a:r>
              <a:rPr lang="zh-CN" altLang="en-US" dirty="0" smtClean="0"/>
              <a:t>一库一</a:t>
            </a:r>
            <a:r>
              <a:rPr lang="zh-CN" altLang="en-US" dirty="0" smtClean="0"/>
              <a:t>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监控各数据库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zh-CN" altLang="en-US" dirty="0" smtClean="0"/>
              <a:t>好类常量</a:t>
            </a:r>
            <a:r>
              <a:rPr lang="zh-CN" altLang="en-US" dirty="0" smtClean="0"/>
              <a:t>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  <a:endParaRPr lang="en-US" altLang="zh-CN" dirty="0" smtClean="0"/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</a:t>
            </a:r>
            <a:r>
              <a:rPr lang="en-US" altLang="zh-CN" dirty="0" smtClean="0"/>
              <a:t>protected</a:t>
            </a:r>
            <a:endParaRPr lang="en-US" altLang="zh-CN" dirty="0" smtClean="0"/>
          </a:p>
          <a:p>
            <a:r>
              <a:rPr lang="zh-CN" altLang="en-US" dirty="0" smtClean="0"/>
              <a:t>尽量不要连表查询，一般连接表超过三个将会有性能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他会直接影响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性能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</a:t>
            </a:r>
            <a:r>
              <a:rPr lang="zh-CN" altLang="en-US" dirty="0" smtClean="0"/>
              <a:t>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</a:t>
            </a:r>
            <a:r>
              <a:rPr lang="zh-CN" altLang="en-US" dirty="0" smtClean="0"/>
              <a:t>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</a:t>
            </a:r>
            <a:r>
              <a:rPr lang="zh-CN" altLang="en-US" dirty="0" smtClean="0"/>
              <a:t>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</a:t>
            </a:r>
            <a:r>
              <a:rPr lang="zh-CN" altLang="en-US" dirty="0" smtClean="0"/>
              <a:t>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</a:t>
            </a:r>
            <a:r>
              <a:rPr lang="zh-CN" altLang="en-US" dirty="0" smtClean="0"/>
              <a:t>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  <a:endParaRPr lang="en-US" altLang="zh-CN" dirty="0" smtClean="0"/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</a:t>
            </a:r>
            <a:r>
              <a:rPr lang="zh-CN" altLang="en-US" dirty="0" smtClean="0"/>
              <a:t>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单库事务支持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JAVA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1224136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844824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8824" y="-243408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大型网站所需杂谈</a:t>
            </a:r>
            <a:endParaRPr lang="zh-CN" altLang="en-US" sz="32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</a:t>
            </a:r>
            <a:r>
              <a:rPr lang="zh-CN" altLang="en-US" dirty="0" smtClean="0"/>
              <a:t>级别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系统业务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</a:t>
            </a:r>
            <a:r>
              <a:rPr lang="zh-CN" altLang="en-US" dirty="0" smtClean="0"/>
              <a:t>透明</a:t>
            </a:r>
            <a:endParaRPr lang="en-US" altLang="zh-CN" dirty="0" smtClean="0"/>
          </a:p>
          <a:p>
            <a:r>
              <a:rPr lang="zh-CN" altLang="en-US" dirty="0" smtClean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8/26/2014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</a:t>
            </a:r>
            <a:r>
              <a:rPr lang="zh-CN" altLang="en-US" dirty="0" smtClean="0"/>
              <a:t>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update</a:t>
            </a:r>
            <a:endParaRPr lang="en-US" altLang="zh-CN" dirty="0" smtClean="0"/>
          </a:p>
          <a:p>
            <a:r>
              <a:rPr lang="zh-CN" altLang="en-US" dirty="0" smtClean="0"/>
              <a:t>读缓存数据时，加排他锁，文件锁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根据逻辑列的值来确定物理表存在哪个库中及表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</a:t>
            </a:r>
            <a:r>
              <a:rPr lang="en-US" altLang="zh-CN" dirty="0" smtClean="0"/>
              <a:t>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</a:t>
            </a:r>
            <a:r>
              <a:rPr lang="zh-CN" altLang="en-US" dirty="0" smtClean="0"/>
              <a:t>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8/26/2014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529280</TotalTime>
  <Words>1890</Words>
  <Application>Microsoft Office PowerPoint</Application>
  <PresentationFormat>全屏显示(4:3)</PresentationFormat>
  <Paragraphs>233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600</cp:revision>
  <dcterms:created xsi:type="dcterms:W3CDTF">2010-03-17T06:00:30Z</dcterms:created>
  <dcterms:modified xsi:type="dcterms:W3CDTF">2014-07-18T08:13:02Z</dcterms:modified>
</cp:coreProperties>
</file>