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2" r:id="rId6"/>
    <p:sldId id="276" r:id="rId7"/>
    <p:sldId id="259" r:id="rId8"/>
    <p:sldId id="260" r:id="rId9"/>
    <p:sldId id="273" r:id="rId10"/>
    <p:sldId id="269" r:id="rId11"/>
    <p:sldId id="274" r:id="rId12"/>
    <p:sldId id="263" r:id="rId13"/>
    <p:sldId id="278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74" autoAdjust="0"/>
  </p:normalViewPr>
  <p:slideViewPr>
    <p:cSldViewPr snapToGrid="0" showGuides="1">
      <p:cViewPr varScale="1">
        <p:scale>
          <a:sx n="70" d="100"/>
          <a:sy n="70" d="100"/>
        </p:scale>
        <p:origin x="798" y="7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31-10-2018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31-10-2018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46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392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3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=""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=""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=""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=""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=""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=""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=""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itle 1" title="Title ">
            <a:extLst>
              <a:ext uri="{FF2B5EF4-FFF2-40B4-BE49-F238E27FC236}">
                <a16:creationId xmlns=""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=""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=""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=""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=""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=""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=""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=""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=""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=""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=""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=""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=""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=""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=""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=""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=""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=""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=""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=""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=""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331509" cy="1789855"/>
          </a:xfrm>
        </p:spPr>
        <p:txBody>
          <a:bodyPr/>
          <a:lstStyle/>
          <a:p>
            <a:r>
              <a:rPr lang="en-US" dirty="0" smtClean="0"/>
              <a:t>MAZE </a:t>
            </a:r>
            <a:r>
              <a:rPr lang="en-IN" b="0" dirty="0" smtClean="0"/>
              <a:t>Solving Robot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9744" y="3820493"/>
            <a:ext cx="4911633" cy="1212825"/>
          </a:xfrm>
        </p:spPr>
        <p:txBody>
          <a:bodyPr>
            <a:normAutofit fontScale="92500" lnSpcReduction="20000"/>
          </a:bodyPr>
          <a:lstStyle/>
          <a:p>
            <a:r>
              <a:rPr lang="en-IN" sz="2600" dirty="0" smtClean="0"/>
              <a:t>Group Members:</a:t>
            </a:r>
            <a:r>
              <a:rPr lang="en-IN" sz="2400" dirty="0" smtClean="0"/>
              <a:t> Victor Chu,</a:t>
            </a:r>
            <a:r>
              <a:rPr lang="en-AU" sz="2400" dirty="0">
                <a:solidFill>
                  <a:schemeClr val="accent1"/>
                </a:solidFill>
              </a:rPr>
              <a:t> Keene Hoang and Lucian Nguyen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=""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3" r="8953"/>
          <a:stretch>
            <a:fillRect/>
          </a:stretch>
        </p:blipFill>
        <p:spPr/>
      </p:pic>
      <p:grpSp>
        <p:nvGrpSpPr>
          <p:cNvPr id="19" name="Group 18" descr="Company name and logo group of information&#10;">
            <a:extLst>
              <a:ext uri="{FF2B5EF4-FFF2-40B4-BE49-F238E27FC236}">
                <a16:creationId xmlns=""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10" name="Hexagon 9" descr="Solid dark colored hexagon in the middle of image accent">
            <a:extLst>
              <a:ext uri="{FF2B5EF4-FFF2-40B4-BE49-F238E27FC236}">
                <a16:creationId xmlns=""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09638" y="2389402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835BE9C-E4C1-41B7-ACD8-7ABEC8DF5F24}"/>
              </a:ext>
            </a:extLst>
          </p:cNvPr>
          <p:cNvSpPr txBox="1"/>
          <p:nvPr/>
        </p:nvSpPr>
        <p:spPr>
          <a:xfrm>
            <a:off x="2749979" y="3040297"/>
            <a:ext cx="2132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Arial Black" panose="020B0A04020102020204" pitchFamily="34" charset="0"/>
              </a:rPr>
              <a:t>MAZE</a:t>
            </a:r>
            <a:endParaRPr lang="en-IN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=""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Code </a:t>
            </a:r>
            <a:br>
              <a:rPr lang="en-IN" dirty="0" smtClean="0"/>
            </a:br>
            <a:r>
              <a:rPr lang="en-IN" dirty="0" smtClean="0"/>
              <a:t>Explanation</a:t>
            </a:r>
            <a:endParaRPr lang="en-IN" b="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35" y="1582977"/>
            <a:ext cx="9836153" cy="4449333"/>
          </a:xfrm>
        </p:spPr>
      </p:pic>
      <p:sp>
        <p:nvSpPr>
          <p:cNvPr id="35" name="Footer Placeholder 34">
            <a:extLst>
              <a:ext uri="{FF2B5EF4-FFF2-40B4-BE49-F238E27FC236}">
                <a16:creationId xmlns=""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8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550" y="2325171"/>
            <a:ext cx="5282082" cy="2872904"/>
          </a:xfrm>
        </p:spPr>
        <p:txBody>
          <a:bodyPr>
            <a:normAutofit/>
          </a:bodyPr>
          <a:lstStyle/>
          <a:p>
            <a:r>
              <a:rPr lang="en-IN" sz="8000" dirty="0"/>
              <a:t>Thank </a:t>
            </a:r>
            <a:r>
              <a:rPr lang="en-IN" sz="8000" dirty="0" smtClean="0"/>
              <a:t>you </a:t>
            </a:r>
            <a:r>
              <a:rPr lang="en-IN" sz="8000" b="0" dirty="0" smtClean="0"/>
              <a:t>for </a:t>
            </a:r>
            <a:r>
              <a:rPr lang="en-IN" sz="8000" b="0" dirty="0"/>
              <a:t>listening</a:t>
            </a:r>
            <a:endParaRPr lang="en-IN" sz="8000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=""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3" r="8953"/>
          <a:stretch>
            <a:fillRect/>
          </a:stretch>
        </p:blipFill>
        <p:spPr/>
      </p:pic>
      <p:grpSp>
        <p:nvGrpSpPr>
          <p:cNvPr id="19" name="Group 18" descr="Company name and logo group of information&#10;">
            <a:extLst>
              <a:ext uri="{FF2B5EF4-FFF2-40B4-BE49-F238E27FC236}">
                <a16:creationId xmlns=""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10" name="Hexagon 9" descr="Solid dark colored hexagon in the middle of image accent">
            <a:extLst>
              <a:ext uri="{FF2B5EF4-FFF2-40B4-BE49-F238E27FC236}">
                <a16:creationId xmlns=""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09638" y="2389402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835BE9C-E4C1-41B7-ACD8-7ABEC8DF5F24}"/>
              </a:ext>
            </a:extLst>
          </p:cNvPr>
          <p:cNvSpPr txBox="1"/>
          <p:nvPr/>
        </p:nvSpPr>
        <p:spPr>
          <a:xfrm>
            <a:off x="2749979" y="3040297"/>
            <a:ext cx="2132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Arial Black" panose="020B0A04020102020204" pitchFamily="34" charset="0"/>
              </a:rPr>
              <a:t>MAZE</a:t>
            </a:r>
            <a:endParaRPr lang="en-IN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8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IN" b="0" dirty="0" smtClean="0"/>
              <a:t>Divider: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3842" y="3792045"/>
            <a:ext cx="4911633" cy="29382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 smtClean="0"/>
              <a:t>PROJECT DECRIPTION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 smtClean="0"/>
              <a:t>ROBOT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 smtClean="0">
                <a:solidFill>
                  <a:schemeClr val="accent1"/>
                </a:solidFill>
              </a:rPr>
              <a:t>CODE EXPLANATION</a:t>
            </a:r>
          </a:p>
          <a:p>
            <a:endParaRPr lang="en-AU" dirty="0">
              <a:solidFill>
                <a:schemeClr val="accent1"/>
              </a:solidFill>
            </a:endParaRPr>
          </a:p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=""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3" r="8953"/>
          <a:stretch>
            <a:fillRect/>
          </a:stretch>
        </p:blipFill>
        <p:spPr/>
      </p:pic>
      <p:grpSp>
        <p:nvGrpSpPr>
          <p:cNvPr id="19" name="Group 18" descr="Company name and logo group of information&#10;">
            <a:extLst>
              <a:ext uri="{FF2B5EF4-FFF2-40B4-BE49-F238E27FC236}">
                <a16:creationId xmlns=""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10" name="Hexagon 9" descr="Solid dark colored hexagon in the middle of image accent">
            <a:extLst>
              <a:ext uri="{FF2B5EF4-FFF2-40B4-BE49-F238E27FC236}">
                <a16:creationId xmlns=""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09638" y="2389402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835BE9C-E4C1-41B7-ACD8-7ABEC8DF5F24}"/>
              </a:ext>
            </a:extLst>
          </p:cNvPr>
          <p:cNvSpPr txBox="1"/>
          <p:nvPr/>
        </p:nvSpPr>
        <p:spPr>
          <a:xfrm>
            <a:off x="2749979" y="3040297"/>
            <a:ext cx="2132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Arial Black" panose="020B0A04020102020204" pitchFamily="34" charset="0"/>
              </a:rPr>
              <a:t>MAZE</a:t>
            </a:r>
            <a:endParaRPr lang="en-IN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38" y="1418070"/>
            <a:ext cx="7342622" cy="1053881"/>
          </a:xfrm>
        </p:spPr>
        <p:txBody>
          <a:bodyPr/>
          <a:lstStyle/>
          <a:p>
            <a:r>
              <a:rPr lang="en-IN" dirty="0" smtClean="0"/>
              <a:t>Project </a:t>
            </a:r>
            <a:r>
              <a:rPr lang="en-IN" b="0" dirty="0" smtClean="0"/>
              <a:t>Description:</a:t>
            </a:r>
            <a:endParaRPr lang="en-IN" b="0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=""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0"/>
            <a:ext cx="5588000" cy="6590270"/>
          </a:xfrm>
        </p:spPr>
      </p:pic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5255" y="2675967"/>
            <a:ext cx="6153664" cy="3476367"/>
          </a:xfrm>
        </p:spPr>
        <p:txBody>
          <a:bodyPr/>
          <a:lstStyle/>
          <a:p>
            <a:r>
              <a:rPr lang="en-US" dirty="0" smtClean="0"/>
              <a:t>Purpose</a:t>
            </a:r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Challenge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528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38" y="1418070"/>
            <a:ext cx="7342622" cy="1053881"/>
          </a:xfrm>
        </p:spPr>
        <p:txBody>
          <a:bodyPr/>
          <a:lstStyle/>
          <a:p>
            <a:r>
              <a:rPr lang="en-IN" dirty="0" smtClean="0"/>
              <a:t>Our</a:t>
            </a:r>
            <a:r>
              <a:rPr lang="en-IN" b="0" dirty="0" smtClean="0"/>
              <a:t> Purpose:</a:t>
            </a:r>
            <a:endParaRPr lang="en-IN" b="0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=""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0"/>
            <a:ext cx="5588000" cy="6590270"/>
          </a:xfrm>
        </p:spPr>
      </p:pic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5255" y="2675967"/>
            <a:ext cx="6153664" cy="3476367"/>
          </a:xfrm>
        </p:spPr>
        <p:txBody>
          <a:bodyPr/>
          <a:lstStyle/>
          <a:p>
            <a:r>
              <a:rPr lang="en-US" dirty="0" smtClean="0"/>
              <a:t>Being able </a:t>
            </a:r>
            <a:r>
              <a:rPr lang="en-US" dirty="0"/>
              <a:t>to manage to find the way through </a:t>
            </a:r>
            <a:r>
              <a:rPr lang="en-US" dirty="0" smtClean="0"/>
              <a:t>both </a:t>
            </a:r>
            <a:r>
              <a:rPr lang="en-US" dirty="0"/>
              <a:t>simple and complex </a:t>
            </a:r>
            <a:r>
              <a:rPr lang="en-US" dirty="0" smtClean="0"/>
              <a:t>mazes</a:t>
            </a:r>
          </a:p>
          <a:p>
            <a:r>
              <a:rPr lang="en-US" dirty="0"/>
              <a:t>detect the object from distance and avoid it by turning left, right or going straight</a:t>
            </a:r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=""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Robot </a:t>
            </a:r>
            <a:r>
              <a:rPr lang="en-IN" b="0" dirty="0" smtClean="0"/>
              <a:t>Application</a:t>
            </a:r>
            <a:endParaRPr lang="en-IN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=""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644347"/>
            <a:ext cx="5506957" cy="351084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Explore the jungles, caves and unknown location.</a:t>
            </a:r>
          </a:p>
          <a:p>
            <a:pPr lvl="0"/>
            <a:r>
              <a:rPr lang="en-US" dirty="0" smtClean="0"/>
              <a:t>Support rescue operation.</a:t>
            </a:r>
          </a:p>
          <a:p>
            <a:pPr lvl="0"/>
            <a:r>
              <a:rPr lang="en-US" dirty="0" smtClean="0"/>
              <a:t>Support domestic job.</a:t>
            </a:r>
          </a:p>
          <a:p>
            <a:pPr lvl="0"/>
            <a:endParaRPr lang="en-US" dirty="0"/>
          </a:p>
        </p:txBody>
      </p:sp>
      <p:sp>
        <p:nvSpPr>
          <p:cNvPr id="35" name="Footer Placeholder 34">
            <a:extLst>
              <a:ext uri="{FF2B5EF4-FFF2-40B4-BE49-F238E27FC236}">
                <a16:creationId xmlns=""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12" name="Picture Placeholder 12">
            <a:extLst>
              <a:ext uri="{FF2B5EF4-FFF2-40B4-BE49-F238E27FC236}">
                <a16:creationId xmlns=""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0"/>
            <a:ext cx="5588000" cy="6590270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=""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</a:t>
            </a:r>
            <a:endParaRPr lang="en-IN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=""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644347"/>
            <a:ext cx="5910611" cy="351084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Solving the maze is NP problems</a:t>
            </a:r>
            <a:endParaRPr lang="en-US" dirty="0"/>
          </a:p>
          <a:p>
            <a:pPr lvl="0"/>
            <a:r>
              <a:rPr lang="en-US" dirty="0" smtClean="0"/>
              <a:t>It is difficult to detect the object accurately.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=""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12" name="Picture Placeholder 12">
            <a:extLst>
              <a:ext uri="{FF2B5EF4-FFF2-40B4-BE49-F238E27FC236}">
                <a16:creationId xmlns=""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0"/>
            <a:ext cx="5588000" cy="6590270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08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>
            <a:extLst>
              <a:ext uri="{FF2B5EF4-FFF2-40B4-BE49-F238E27FC236}">
                <a16:creationId xmlns="" xmlns:a16="http://schemas.microsoft.com/office/drawing/2014/main" id="{C99A8181-CCB6-4354-AEB4-19B44F0F9BB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81" y="421773"/>
            <a:ext cx="3745960" cy="637664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18678" y="1192823"/>
            <a:ext cx="5475290" cy="781188"/>
          </a:xfrm>
        </p:spPr>
        <p:txBody>
          <a:bodyPr/>
          <a:lstStyle/>
          <a:p>
            <a:r>
              <a:rPr lang="en-US" dirty="0" smtClean="0"/>
              <a:t>Components: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>
          <a:xfrm>
            <a:off x="518678" y="2408282"/>
            <a:ext cx="5475290" cy="3860713"/>
          </a:xfrm>
        </p:spPr>
        <p:txBody>
          <a:bodyPr/>
          <a:lstStyle/>
          <a:p>
            <a:r>
              <a:rPr lang="en-US" dirty="0" smtClean="0"/>
              <a:t>Board of Education Shield</a:t>
            </a:r>
          </a:p>
          <a:p>
            <a:r>
              <a:rPr lang="en-US" dirty="0" smtClean="0"/>
              <a:t>Arduino Board</a:t>
            </a:r>
          </a:p>
          <a:p>
            <a:r>
              <a:rPr lang="en-US" dirty="0" smtClean="0"/>
              <a:t>3 IR Receiver</a:t>
            </a:r>
            <a:r>
              <a:rPr lang="en-AU" dirty="0" smtClean="0"/>
              <a:t>s</a:t>
            </a:r>
            <a:endParaRPr lang="en-US" dirty="0"/>
          </a:p>
          <a:p>
            <a:r>
              <a:rPr lang="en-US" dirty="0" smtClean="0"/>
              <a:t>3 IR LEDs</a:t>
            </a:r>
          </a:p>
          <a:p>
            <a:r>
              <a:rPr lang="en-US" dirty="0" smtClean="0"/>
              <a:t>Jumper wires</a:t>
            </a:r>
          </a:p>
          <a:p>
            <a:r>
              <a:rPr lang="en-US" dirty="0" smtClean="0"/>
              <a:t>Resistors</a:t>
            </a:r>
          </a:p>
          <a:p>
            <a:r>
              <a:rPr lang="en-US" dirty="0" smtClean="0"/>
              <a:t>Arduino Robots</a:t>
            </a:r>
          </a:p>
          <a:p>
            <a:r>
              <a:rPr lang="en-US" dirty="0" smtClean="0"/>
              <a:t>2 </a:t>
            </a:r>
            <a:r>
              <a:rPr lang="en-US" smtClean="0"/>
              <a:t>Bluetooth shields</a:t>
            </a:r>
            <a:endParaRPr lang="en-US" dirty="0" smtClean="0"/>
          </a:p>
          <a:p>
            <a:endParaRPr lang="en-AU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186713" y="1192823"/>
            <a:ext cx="5475600" cy="781188"/>
          </a:xfrm>
        </p:spPr>
        <p:txBody>
          <a:bodyPr/>
          <a:lstStyle/>
          <a:p>
            <a:r>
              <a:rPr lang="en-US" dirty="0" smtClean="0"/>
              <a:t>Demonstration:</a:t>
            </a:r>
            <a:endParaRPr lang="en-AU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95735"/>
            <a:ext cx="8333222" cy="1147969"/>
          </a:xfrm>
        </p:spPr>
        <p:txBody>
          <a:bodyPr/>
          <a:lstStyle/>
          <a:p>
            <a:r>
              <a:rPr lang="en-ZA" dirty="0"/>
              <a:t>Our </a:t>
            </a:r>
            <a:r>
              <a:rPr lang="en-ZA" b="0" dirty="0" smtClean="0"/>
              <a:t>Robot Design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IN" smtClean="0"/>
              <a:t>Add a footer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IN" smtClean="0"/>
              <a:t>8</a:t>
            </a:fld>
            <a:endParaRPr lang="en-IN" dirty="0"/>
          </a:p>
        </p:txBody>
      </p:sp>
      <p:pic>
        <p:nvPicPr>
          <p:cNvPr id="11" name="Picture 10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5BB214DE-FE59-43B8-8BE3-E1AC609DA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" r="-1" b="29820"/>
          <a:stretch/>
        </p:blipFill>
        <p:spPr>
          <a:xfrm>
            <a:off x="-205945" y="-65903"/>
            <a:ext cx="12546226" cy="692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=""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State </a:t>
            </a:r>
            <a:r>
              <a:rPr lang="en-ZA" b="0" dirty="0"/>
              <a:t>Option</a:t>
            </a:r>
            <a:endParaRPr lang="en-IN" b="0" dirty="0"/>
          </a:p>
        </p:txBody>
      </p:sp>
      <p:graphicFrame>
        <p:nvGraphicFramePr>
          <p:cNvPr id="19" name="Table Placeholder 10">
            <a:extLst>
              <a:ext uri="{FF2B5EF4-FFF2-40B4-BE49-F238E27FC236}">
                <a16:creationId xmlns="" xmlns:a16="http://schemas.microsoft.com/office/drawing/2014/main" id="{FA7555E4-6CFC-1C44-B97A-BFEC35A6341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748455242"/>
              </p:ext>
            </p:extLst>
          </p:nvPr>
        </p:nvGraphicFramePr>
        <p:xfrm>
          <a:off x="609600" y="2228535"/>
          <a:ext cx="10854693" cy="349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077">
                  <a:extLst>
                    <a:ext uri="{9D8B030D-6E8A-4147-A177-3AD203B41FA5}">
                      <a16:colId xmlns="" xmlns:a16="http://schemas.microsoft.com/office/drawing/2014/main" val="4235906612"/>
                    </a:ext>
                  </a:extLst>
                </a:gridCol>
                <a:gridCol w="1206077">
                  <a:extLst>
                    <a:ext uri="{9D8B030D-6E8A-4147-A177-3AD203B41FA5}">
                      <a16:colId xmlns="" xmlns:a16="http://schemas.microsoft.com/office/drawing/2014/main" val="284311610"/>
                    </a:ext>
                  </a:extLst>
                </a:gridCol>
                <a:gridCol w="1206077">
                  <a:extLst>
                    <a:ext uri="{9D8B030D-6E8A-4147-A177-3AD203B41FA5}">
                      <a16:colId xmlns="" xmlns:a16="http://schemas.microsoft.com/office/drawing/2014/main" val="1235871454"/>
                    </a:ext>
                  </a:extLst>
                </a:gridCol>
                <a:gridCol w="1206077">
                  <a:extLst>
                    <a:ext uri="{9D8B030D-6E8A-4147-A177-3AD203B41FA5}">
                      <a16:colId xmlns="" xmlns:a16="http://schemas.microsoft.com/office/drawing/2014/main" val="2126728798"/>
                    </a:ext>
                  </a:extLst>
                </a:gridCol>
                <a:gridCol w="1206077">
                  <a:extLst>
                    <a:ext uri="{9D8B030D-6E8A-4147-A177-3AD203B41FA5}">
                      <a16:colId xmlns="" xmlns:a16="http://schemas.microsoft.com/office/drawing/2014/main" val="2084617311"/>
                    </a:ext>
                  </a:extLst>
                </a:gridCol>
                <a:gridCol w="1206077">
                  <a:extLst>
                    <a:ext uri="{9D8B030D-6E8A-4147-A177-3AD203B41FA5}">
                      <a16:colId xmlns="" xmlns:a16="http://schemas.microsoft.com/office/drawing/2014/main" val="722339433"/>
                    </a:ext>
                  </a:extLst>
                </a:gridCol>
                <a:gridCol w="1206077">
                  <a:extLst>
                    <a:ext uri="{9D8B030D-6E8A-4147-A177-3AD203B41FA5}">
                      <a16:colId xmlns="" xmlns:a16="http://schemas.microsoft.com/office/drawing/2014/main" val="2458136367"/>
                    </a:ext>
                  </a:extLst>
                </a:gridCol>
                <a:gridCol w="1206077">
                  <a:extLst>
                    <a:ext uri="{9D8B030D-6E8A-4147-A177-3AD203B41FA5}">
                      <a16:colId xmlns="" xmlns:a16="http://schemas.microsoft.com/office/drawing/2014/main" val="2317385653"/>
                    </a:ext>
                  </a:extLst>
                </a:gridCol>
                <a:gridCol w="1206077"/>
              </a:tblGrid>
              <a:tr h="698309"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3F3F3F"/>
                          </a:solidFill>
                        </a:rPr>
                        <a:t>State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smtClean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3F3F3F"/>
                          </a:solidFill>
                        </a:rPr>
                        <a:t>State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3F3F3F"/>
                          </a:solidFill>
                        </a:rPr>
                        <a:t>State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3F3F3F"/>
                          </a:solidFill>
                        </a:rPr>
                        <a:t>State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3F3F3F"/>
                          </a:solidFill>
                        </a:rPr>
                        <a:t>State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3F3F3F"/>
                          </a:solidFill>
                        </a:rPr>
                        <a:t>State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3F3F3F"/>
                          </a:solidFill>
                        </a:rPr>
                        <a:t>State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5579220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6563405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712569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503254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Robot</a:t>
                      </a:r>
                      <a:endParaRPr lang="en-IN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U-shape</a:t>
                      </a:r>
                      <a:endParaRPr lang="en-AU" dirty="0"/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Go straight</a:t>
                      </a:r>
                      <a:endParaRPr lang="en-AU" dirty="0"/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Right</a:t>
                      </a:r>
                      <a:r>
                        <a:rPr lang="en-AU" baseline="0" dirty="0" smtClean="0"/>
                        <a:t> only</a:t>
                      </a:r>
                      <a:endParaRPr lang="en-AU" dirty="0"/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Right or Mid</a:t>
                      </a:r>
                      <a:endParaRPr lang="en-AU" dirty="0"/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 only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 or Mid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T-shape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3-way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8488127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3 Presentation Layout_CA - v6" id="{E989BABB-6CAC-4B7A-BEDD-AC8E941209AD}" vid="{8EB46C3B-1734-4DB1-861E-420A63F4C2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fb0879af-3eba-417a-a55a-ffe6dcd6ca77"/>
    <ds:schemaRef ds:uri="http://purl.org/dc/elements/1.1/"/>
    <ds:schemaRef ds:uri="http://schemas.microsoft.com/office/2006/metadata/properties"/>
    <ds:schemaRef ds:uri="6dc4bcd6-49db-4c07-9060-8acfc67cef9f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TF00951641</Template>
  <TotalTime>0</TotalTime>
  <Words>224</Words>
  <Application>Microsoft Office PowerPoint</Application>
  <PresentationFormat>Widescreen</PresentationFormat>
  <Paragraphs>104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MAZE Solving Robot</vt:lpstr>
      <vt:lpstr>SECTION Divider:</vt:lpstr>
      <vt:lpstr>Project Description:</vt:lpstr>
      <vt:lpstr>Our Purpose:</vt:lpstr>
      <vt:lpstr>Robot Application</vt:lpstr>
      <vt:lpstr>Challenge</vt:lpstr>
      <vt:lpstr>Our Robot Design</vt:lpstr>
      <vt:lpstr>PowerPoint Presentation</vt:lpstr>
      <vt:lpstr>State Option</vt:lpstr>
      <vt:lpstr>Code  Explanation</vt:lpstr>
      <vt:lpstr>Thank you for listening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2018-10-27T23:45:09Z</dcterms:created>
  <dcterms:modified xsi:type="dcterms:W3CDTF">2018-10-31T00:26:20Z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