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Abel" panose="020B0604020202020204" charset="0"/>
      <p:regular r:id="rId30"/>
    </p:embeddedFont>
    <p:embeddedFont>
      <p:font typeface="Roboto Slab" panose="020B0604020202020204" charset="0"/>
      <p:regular r:id="rId31"/>
      <p:bold r:id="rId32"/>
    </p:embeddedFont>
    <p:embeddedFont>
      <p:font typeface="Roboto Slab Light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4861E5-140B-478A-9142-8187DDDB3556}">
  <a:tblStyle styleId="{334861E5-140B-478A-9142-8187DDDB3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4660"/>
  </p:normalViewPr>
  <p:slideViewPr>
    <p:cSldViewPr snapToGrid="0">
      <p:cViewPr>
        <p:scale>
          <a:sx n="100" d="100"/>
          <a:sy n="100" d="100"/>
        </p:scale>
        <p:origin x="112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" y="1744175"/>
            <a:ext cx="89175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</a:rPr>
              <a:t>DESIGN AND CONSTRUCTION SUN DRYING  WET CLOTHES SYSTEM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58" y="149603"/>
            <a:ext cx="4435283" cy="986477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4058784" y="3596243"/>
            <a:ext cx="4094616" cy="1242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Hoàng Phi Long – SE62021 (Leader)</a:t>
            </a:r>
          </a:p>
          <a:p>
            <a:pPr algn="l"/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Nguyễn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Đình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Phong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- SE61968</a:t>
            </a:r>
          </a:p>
          <a:p>
            <a:pPr algn="l"/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Trịnh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Bình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– SE61780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80232" y="3572705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Team Members: 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58784" y="3243598"/>
            <a:ext cx="4235669" cy="59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Mr.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Nguyễn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Đức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Lợi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80232" y="3243598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Supervisor: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Google Shape;253;p22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003290">
                <a:alpha val="23460"/>
              </a:srgb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Google Shape;261;p23"/>
          <p:cNvGraphicFramePr/>
          <p:nvPr/>
        </p:nvGraphicFramePr>
        <p:xfrm>
          <a:off x="1600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{334861E5-140B-478A-9142-8187DDDB3556}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4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" name="Google Shape;2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1235351" y="1285875"/>
            <a:ext cx="6730127" cy="320608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Google Shape;27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Google Shape;292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Google Shape;29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Google Shape;30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Google Shape;30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6" name="Google Shape;306;p27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Google Shape;30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9" name="Google Shape;309;p27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Google Shape;310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Google Shape;311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12" name="Google Shape;312;p27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Google Shape;313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AC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0D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184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2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Google Shape;335;p28"/>
          <p:cNvSpPr txBox="1">
            <a:spLocks noGrp="1"/>
          </p:cNvSpPr>
          <p:nvPr>
            <p:ph type="body" idx="3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6" name="Google Shape;336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1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28"/>
          <p:cNvSpPr txBox="1">
            <a:spLocks noGrp="1"/>
          </p:cNvSpPr>
          <p:nvPr>
            <p:ph type="body" idx="2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3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46" name="Google Shape;346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75" y="228600"/>
            <a:ext cx="4512288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EDIT IN POWERPOINT®</a:t>
            </a: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</a:t>
            </a:r>
            <a:r>
              <a:rPr lang="en" sz="1400" b="1"/>
              <a:t>"Download as PowerPoint template"</a:t>
            </a:r>
            <a:r>
              <a:rPr lang="en" sz="1400"/>
              <a:t>. You will get a .pptx file that you can edit in PowerPoint. </a:t>
            </a: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r:id="rId3" action="ppaction://hlinksldjump"/>
              </a:rPr>
              <a:t>Presentation design slide</a:t>
            </a:r>
            <a:r>
              <a:rPr lang="en" sz="1400"/>
              <a:t>)</a:t>
            </a: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EDIT IN GOOGLE SLIDES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Click on the button under the presentation preview that says </a:t>
            </a:r>
            <a:r>
              <a:rPr lang="en" sz="1400" b="1" dirty="0"/>
              <a:t>"Use as Google Slides Theme"</a:t>
            </a:r>
            <a:r>
              <a:rPr lang="en" sz="1400" dirty="0"/>
              <a:t>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will get a copy of this document on your Google Drive and will be able to edit, add or delete slides.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You have to be signed in to your Google account.</a:t>
            </a:r>
            <a:endParaRPr sz="1400" dirty="0"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942975" y="3601125"/>
            <a:ext cx="72579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/>
              <a:t>More info on how to use this template at </a:t>
            </a:r>
            <a:r>
              <a:rPr lang="en" sz="1200" b="1" u="sng">
                <a:hlinkClick r:id="rId4"/>
              </a:rPr>
              <a:t>www.slidescarnival.com/help-use-presentation-template</a:t>
            </a:r>
            <a:endParaRPr sz="1200"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>
            <a:spLocks noGrp="1"/>
          </p:cNvSpPr>
          <p:nvPr>
            <p:ph type="body" idx="4294967295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357135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3" name="Google Shape;3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55" name="Google Shape;355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30"/>
          <p:cNvSpPr txBox="1">
            <a:spLocks noGrp="1"/>
          </p:cNvSpPr>
          <p:nvPr>
            <p:ph type="body" idx="4294967295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/>
          <p:nvPr/>
        </p:nvSpPr>
        <p:spPr>
          <a:xfrm>
            <a:off x="326849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67" name="Google Shape;367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1"/>
          <p:cNvSpPr txBox="1">
            <a:spLocks noGrp="1"/>
          </p:cNvSpPr>
          <p:nvPr>
            <p:ph type="body" idx="4294967295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31"/>
          <p:cNvSpPr txBox="1">
            <a:spLocks noGrp="1"/>
          </p:cNvSpPr>
          <p:nvPr>
            <p:ph type="body" idx="4294967295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body" idx="4294967295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>
            <a:spLocks noGrp="1"/>
          </p:cNvSpPr>
          <p:nvPr>
            <p:ph type="body" idx="4294967295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35"/>
          <p:cNvSpPr txBox="1">
            <a:spLocks noGrp="1"/>
          </p:cNvSpPr>
          <p:nvPr>
            <p:ph type="body" idx="1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Teal </a:t>
            </a:r>
            <a:r>
              <a:rPr lang="en" sz="1800" b="1">
                <a:solidFill>
                  <a:srgbClr val="2AC7D7"/>
                </a:solidFill>
              </a:rPr>
              <a:t>#2ac7d7</a:t>
            </a:r>
            <a:r>
              <a:rPr lang="en" sz="1800" b="1"/>
              <a:t> · Sky </a:t>
            </a:r>
            <a:r>
              <a:rPr lang="en" sz="1800" b="1">
                <a:solidFill>
                  <a:srgbClr val="0D7FD1"/>
                </a:solidFill>
              </a:rPr>
              <a:t>#0d7fd1</a:t>
            </a:r>
            <a:r>
              <a:rPr lang="en" sz="1800" b="1">
                <a:solidFill>
                  <a:schemeClr val="lt1"/>
                </a:solidFill>
              </a:rPr>
              <a:t> · </a:t>
            </a:r>
            <a:r>
              <a:rPr lang="en" sz="1800" b="1"/>
              <a:t>Indigo </a:t>
            </a:r>
            <a:r>
              <a:rPr lang="en" sz="1800" b="1">
                <a:solidFill>
                  <a:srgbClr val="184DE2"/>
                </a:solidFill>
              </a:rPr>
              <a:t>#184de2</a:t>
            </a:r>
            <a:endParaRPr sz="1800" b="1">
              <a:solidFill>
                <a:srgbClr val="184DE2"/>
              </a:solidFill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Google Shape;413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Google Shape;428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Google Shape;434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3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Google Shape;442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Google Shape;448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Google Shape;456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Google Shape;465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Google Shape;46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Google Shape;471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Google Shape;475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Google Shape;483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Google Shape;496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Google Shape;499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Google Shape;505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Google Shape;508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Google Shape;516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Google Shape;522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Google Shape;531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Google Shape;536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Google Shape;541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Google Shape;546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Google Shape;549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Google Shape;552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Google Shape;556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Google Shape;559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Google Shape;570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3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Google Shape;574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Google Shape;582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Google Shape;587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Google Shape;594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Google Shape;604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Google Shape;608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Google Shape;612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Google Shape;618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Google Shape;621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Google Shape;629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Google Shape;636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Google Shape;639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Google Shape;648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Google Shape;657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Google Shape;660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Google Shape;667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Google Shape;675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Google Shape;679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Google Shape;686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Google Shape;690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Google Shape;694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Google Shape;700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Google Shape;728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Google Shape;752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Google Shape;767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Google Shape;771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Google Shape;787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Google Shape;791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Google Shape;797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Google Shape;805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Google Shape;812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Google Shape;822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Google Shape;834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Google Shape;840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Google Shape;84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Google Shape;851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6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Google Shape;854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6"/>
          <p:cNvSpPr/>
          <p:nvPr/>
        </p:nvSpPr>
        <p:spPr>
          <a:xfrm>
            <a:off x="7436055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6552218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6837753" y="37831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2AC7D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"/>
          <p:cNvSpPr txBox="1"/>
          <p:nvPr/>
        </p:nvSpPr>
        <p:spPr>
          <a:xfrm>
            <a:off x="254485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4DE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4DE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Google Shape;866;p37"/>
          <p:cNvSpPr txBox="1"/>
          <p:nvPr/>
        </p:nvSpPr>
        <p:spPr>
          <a:xfrm>
            <a:off x="1029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😉</a:t>
            </a:r>
            <a:endParaRPr sz="9600">
              <a:solidFill>
                <a:srgbClr val="FF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Google Shape;86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14287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Headline</a:t>
            </a:r>
            <a:endParaRPr sz="4800" dirty="0"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1352174" y="2131950"/>
            <a:ext cx="6593700" cy="226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Demonstration</a:t>
            </a:r>
            <a:endParaRPr lang="en-US"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6" name="Google Shape;455;p36"/>
          <p:cNvGrpSpPr/>
          <p:nvPr/>
        </p:nvGrpSpPr>
        <p:grpSpPr>
          <a:xfrm>
            <a:off x="4364956" y="590685"/>
            <a:ext cx="568135" cy="486465"/>
            <a:chOff x="1934025" y="1001650"/>
            <a:chExt cx="415300" cy="355600"/>
          </a:xfrm>
        </p:grpSpPr>
        <p:sp>
          <p:nvSpPr>
            <p:cNvPr id="7" name="Google Shape;456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subTitle" idx="4294967295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Bring the attention of your audience over a key concept using icons or illustrations</a:t>
            </a:r>
            <a:endParaRPr sz="2000" dirty="0"/>
          </a:p>
        </p:txBody>
      </p:sp>
      <p:grpSp>
        <p:nvGrpSpPr>
          <p:cNvPr id="183" name="Google Shape;183;p17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1138</Words>
  <Application>Microsoft Office PowerPoint</Application>
  <PresentationFormat>On-screen Show (16:9)</PresentationFormat>
  <Paragraphs>184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Abel</vt:lpstr>
      <vt:lpstr>Roboto Slab</vt:lpstr>
      <vt:lpstr>Roboto Slab Light</vt:lpstr>
      <vt:lpstr>York template</vt:lpstr>
      <vt:lpstr>DESIGN AND CONSTRUCTION SUN DRYING  WET CLOTHES SYSTEM</vt:lpstr>
      <vt:lpstr>Instructions for use</vt:lpstr>
      <vt:lpstr>Headline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CONSTRUCTION SUN DRYING  WET CLOTHES SYSTEM</dc:title>
  <cp:lastModifiedBy>Long Hoàng</cp:lastModifiedBy>
  <cp:revision>5</cp:revision>
  <dcterms:modified xsi:type="dcterms:W3CDTF">2018-08-24T19:33:05Z</dcterms:modified>
</cp:coreProperties>
</file>