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8" r:id="rId3"/>
    <p:sldId id="283" r:id="rId4"/>
    <p:sldId id="284" r:id="rId5"/>
    <p:sldId id="285" r:id="rId6"/>
    <p:sldId id="290" r:id="rId7"/>
    <p:sldId id="291" r:id="rId8"/>
    <p:sldId id="289" r:id="rId9"/>
    <p:sldId id="288" r:id="rId10"/>
    <p:sldId id="287" r:id="rId11"/>
    <p:sldId id="278" r:id="rId12"/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9" r:id="rId33"/>
    <p:sldId id="280" r:id="rId34"/>
    <p:sldId id="281" r:id="rId35"/>
    <p:sldId id="282" r:id="rId36"/>
  </p:sldIdLst>
  <p:sldSz cx="9144000" cy="5143500" type="screen16x9"/>
  <p:notesSz cx="6858000" cy="9144000"/>
  <p:embeddedFontLst>
    <p:embeddedFont>
      <p:font typeface="Abel" panose="020B0604020202020204" charset="0"/>
      <p:regular r:id="rId38"/>
    </p:embeddedFont>
    <p:embeddedFont>
      <p:font typeface="Roboto Slab" panose="020B0604020202020204" charset="0"/>
      <p:regular r:id="rId39"/>
      <p:bold r:id="rId40"/>
    </p:embeddedFont>
    <p:embeddedFont>
      <p:font typeface="Roboto Slab Light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4861E5-140B-478A-9142-8187DDDB3556}">
  <a:tblStyle styleId="{334861E5-140B-478A-9142-8187DDDB35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1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92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074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5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32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172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404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480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2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Light"/>
              <a:buChar char="-"/>
              <a:defRPr sz="3000"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" y="1744175"/>
            <a:ext cx="891757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DESIGN AND CONSTRUCTION SUN DRYING  WET CLOTHES SYSTEM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58" y="149603"/>
            <a:ext cx="4435283" cy="986477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4058784" y="3596243"/>
            <a:ext cx="4094616" cy="1242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Hoàng Phi Long – SE62021 (Leader)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Đình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Phong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- SE61968</a:t>
            </a:r>
          </a:p>
          <a:p>
            <a:pPr algn="l"/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Trịnh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>
                <a:latin typeface="Roboto Slab" panose="020B0604020202020204" charset="0"/>
                <a:ea typeface="Roboto Slab" panose="020B0604020202020204" charset="0"/>
              </a:rPr>
              <a:t>Bình</a:t>
            </a:r>
            <a:r>
              <a:rPr lang="en-US" sz="1800" dirty="0">
                <a:latin typeface="Roboto Slab" panose="020B0604020202020204" charset="0"/>
                <a:ea typeface="Roboto Slab" panose="020B0604020202020204" charset="0"/>
              </a:rPr>
              <a:t> – SE61780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680232" y="3572705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Team Members: 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058784" y="3243598"/>
            <a:ext cx="4235669" cy="59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Mr.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Nguyễn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Đức</a:t>
            </a:r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800" dirty="0" err="1" smtClean="0">
                <a:latin typeface="Roboto Slab" panose="020B0604020202020204" charset="0"/>
                <a:ea typeface="Roboto Slab" panose="020B0604020202020204" charset="0"/>
              </a:rPr>
              <a:t>Lợi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80232" y="3243598"/>
            <a:ext cx="2312534" cy="485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smtClean="0">
                <a:latin typeface="Roboto Slab" panose="020B0604020202020204" charset="0"/>
                <a:ea typeface="Roboto Slab" panose="020B0604020202020204" charset="0"/>
              </a:rPr>
              <a:t>Supervisor:</a:t>
            </a:r>
            <a:endParaRPr lang="en-US" sz="1800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774198" y="2049852"/>
            <a:ext cx="7782586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DEMONSTRATION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2317545" y="2683227"/>
            <a:ext cx="4681437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RF Remote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Keypad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Automatic clothes collecting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Control with 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5" name="Google Shape;183;p17"/>
          <p:cNvGrpSpPr/>
          <p:nvPr/>
        </p:nvGrpSpPr>
        <p:grpSpPr>
          <a:xfrm rot="1936651">
            <a:off x="3991722" y="82881"/>
            <a:ext cx="1387139" cy="1387074"/>
            <a:chOff x="6643075" y="3664250"/>
            <a:chExt cx="407950" cy="407975"/>
          </a:xfrm>
        </p:grpSpPr>
        <p:sp>
          <p:nvSpPr>
            <p:cNvPr id="6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86;p17"/>
          <p:cNvGrpSpPr/>
          <p:nvPr/>
        </p:nvGrpSpPr>
        <p:grpSpPr>
          <a:xfrm rot="1349392">
            <a:off x="3542876" y="1227710"/>
            <a:ext cx="558132" cy="558134"/>
            <a:chOff x="576250" y="4319400"/>
            <a:chExt cx="442075" cy="442050"/>
          </a:xfrm>
        </p:grpSpPr>
        <p:sp>
          <p:nvSpPr>
            <p:cNvPr id="9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91;p17"/>
          <p:cNvSpPr/>
          <p:nvPr/>
        </p:nvSpPr>
        <p:spPr>
          <a:xfrm rot="1936892">
            <a:off x="5511278" y="1017320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5;p17"/>
          <p:cNvSpPr/>
          <p:nvPr/>
        </p:nvSpPr>
        <p:spPr>
          <a:xfrm rot="3216213">
            <a:off x="4989820" y="1537637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0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2600083" y="2368962"/>
            <a:ext cx="3961084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3247844" y="3121616"/>
            <a:ext cx="2665563" cy="751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Any questions</a:t>
            </a:r>
            <a:r>
              <a:rPr lang="en" b="1" dirty="0" smtClean="0">
                <a:solidFill>
                  <a:schemeClr val="tx1"/>
                </a:solidFill>
              </a:rPr>
              <a:t>?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8891" y="1039572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/>
              <a:t>EDIT IN POWERPOINT®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"Download as PowerPoint template"</a:t>
            </a:r>
            <a:r>
              <a:rPr lang="en" sz="1400" dirty="0"/>
              <a:t>. You will get a .pptx file that you can edit in PowerPoint. 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Remember to download and install the fonts used in this presentation (you’ll find the links to the font files needed in the </a:t>
            </a:r>
            <a:r>
              <a:rPr lang="en" sz="1400" u="sng" dirty="0">
                <a:hlinkClick r:id="rId3" action="ppaction://hlinksldjump"/>
              </a:rPr>
              <a:t>Presentation design slide</a:t>
            </a:r>
            <a:r>
              <a:rPr lang="en" sz="1400" dirty="0"/>
              <a:t>)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EDIT IN GOOGLE SLIDES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Click on the button under the presentation preview that says </a:t>
            </a:r>
            <a:r>
              <a:rPr lang="en" sz="1400" b="1" dirty="0"/>
              <a:t>"Use as Google Slides Theme"</a:t>
            </a:r>
            <a:r>
              <a:rPr lang="en" sz="1400" dirty="0"/>
              <a:t>.</a:t>
            </a:r>
            <a:endParaRPr sz="1400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You will get a copy of this document on your Google Drive and will be able to edit, add or delete slides.</a:t>
            </a:r>
            <a:endParaRPr sz="14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/>
              <a:t>You have to be signed in to your Google account.</a:t>
            </a:r>
            <a:endParaRPr sz="1400" dirty="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2"/>
          </p:nvPr>
        </p:nvSpPr>
        <p:spPr>
          <a:xfrm>
            <a:off x="942975" y="3601125"/>
            <a:ext cx="72579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www.slidescarnival.com/help-use-presentation-template</a:t>
            </a:r>
            <a:endParaRPr sz="12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And some text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Bring the attention of your audience over a key concept using icons or illustrations</a:t>
            </a:r>
            <a:endParaRPr sz="2000" dirty="0"/>
          </a:p>
        </p:txBody>
      </p:sp>
      <p:grpSp>
        <p:nvGrpSpPr>
          <p:cNvPr id="183" name="Google Shape;183;p17"/>
          <p:cNvGrpSpPr/>
          <p:nvPr/>
        </p:nvGrpSpPr>
        <p:grpSpPr>
          <a:xfrm rot="1936651">
            <a:off x="4006505" y="664171"/>
            <a:ext cx="1673447" cy="1673368"/>
            <a:chOff x="6643075" y="3664250"/>
            <a:chExt cx="407950" cy="407975"/>
          </a:xfrm>
        </p:grpSpPr>
        <p:sp>
          <p:nvSpPr>
            <p:cNvPr id="184" name="Google Shape;184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 rot="1349392">
            <a:off x="3251950" y="2024477"/>
            <a:ext cx="687983" cy="687985"/>
            <a:chOff x="576250" y="4319400"/>
            <a:chExt cx="442075" cy="442050"/>
          </a:xfrm>
        </p:grpSpPr>
        <p:sp>
          <p:nvSpPr>
            <p:cNvPr id="187" name="Google Shape;187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7"/>
          <p:cNvSpPr/>
          <p:nvPr/>
        </p:nvSpPr>
        <p:spPr>
          <a:xfrm rot="1936892">
            <a:off x="3950423" y="510723"/>
            <a:ext cx="261542" cy="24973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 rot="4634091">
            <a:off x="4679876" y="2538468"/>
            <a:ext cx="397079" cy="37916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 rot="1936757">
            <a:off x="5140114" y="2477229"/>
            <a:ext cx="159056" cy="1519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ctrTitle" idx="4294967295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Big concept</a:t>
            </a:r>
            <a:endParaRPr sz="4800" dirty="0"/>
          </a:p>
        </p:txBody>
      </p:sp>
      <p:sp>
        <p:nvSpPr>
          <p:cNvPr id="195" name="Google Shape;195;p17"/>
          <p:cNvSpPr/>
          <p:nvPr/>
        </p:nvSpPr>
        <p:spPr>
          <a:xfrm rot="3216213">
            <a:off x="3428965" y="1031040"/>
            <a:ext cx="158996" cy="1519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1276350" y="1415775"/>
            <a:ext cx="33360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l="17497" r="17504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</p:pic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361414" y="106644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HEADLINE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3273677" y="1769641"/>
            <a:ext cx="3207254" cy="226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Overview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Demonstration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073763"/>
                </a:solidFill>
              </a:rPr>
              <a:t>Want big impact?</a:t>
            </a:r>
            <a:endParaRPr b="0">
              <a:solidFill>
                <a:srgbClr val="073763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 big image.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60800" y="1476013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879863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476013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492964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2232371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2232371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2" name="Google Shape;252;p22"/>
          <p:cNvGrpSpPr/>
          <p:nvPr/>
        </p:nvGrpSpPr>
        <p:grpSpPr>
          <a:xfrm>
            <a:off x="1660234" y="3046953"/>
            <a:ext cx="5822400" cy="1248600"/>
            <a:chOff x="1660800" y="2723938"/>
            <a:chExt cx="5822400" cy="1248600"/>
          </a:xfrm>
        </p:grpSpPr>
        <p:sp>
          <p:nvSpPr>
            <p:cNvPr id="253" name="Google Shape;253;p22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name="adj1" fmla="val 18098"/>
                <a:gd name="adj2" fmla="val 0"/>
              </a:avLst>
            </a:prstGeom>
            <a:solidFill>
              <a:srgbClr val="003290">
                <a:alpha val="2346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2583300" y="2978750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5" name="Google Shape;255;p22"/>
            <p:cNvSpPr txBox="1"/>
            <p:nvPr/>
          </p:nvSpPr>
          <p:spPr>
            <a:xfrm>
              <a:off x="2583300" y="3328325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Ipsum dolor sit amet elit, sed do eiusmod tempor.</a:t>
              </a:r>
              <a:endParaRPr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1" name="Google Shape;261;p23"/>
          <p:cNvGraphicFramePr/>
          <p:nvPr/>
        </p:nvGraphicFramePr>
        <p:xfrm>
          <a:off x="1600200" y="1564481"/>
          <a:ext cx="5943600" cy="2589900"/>
        </p:xfrm>
        <a:graphic>
          <a:graphicData uri="http://schemas.openxmlformats.org/drawingml/2006/table">
            <a:tbl>
              <a:tblPr>
                <a:noFill/>
                <a:tableStyleId>{334861E5-140B-478A-9142-8187DDDB3556}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4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290">
                        <a:alpha val="2346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/>
          <p:nvPr/>
        </p:nvSpPr>
        <p:spPr>
          <a:xfrm>
            <a:off x="1235351" y="1285875"/>
            <a:ext cx="6730127" cy="32060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443050" y="1982900"/>
            <a:ext cx="6525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73763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073763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70" name="Google Shape;27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1952625" y="24384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3248025" y="3505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4000500" y="21336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46101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6362700" y="25908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6819900" y="3886200"/>
            <a:ext cx="123900" cy="1239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809625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1106508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3438598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3735401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2" name="Google Shape;292;p26"/>
          <p:cNvSpPr txBox="1">
            <a:spLocks noGrp="1"/>
          </p:cNvSpPr>
          <p:nvPr>
            <p:ph type="ctrTitle" idx="4294967295"/>
          </p:nvPr>
        </p:nvSpPr>
        <p:spPr>
          <a:xfrm>
            <a:off x="1485900" y="2124149"/>
            <a:ext cx="61722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4294967295"/>
          </p:nvPr>
        </p:nvSpPr>
        <p:spPr>
          <a:xfrm>
            <a:off x="1485900" y="2420955"/>
            <a:ext cx="6172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94" name="Google Shape;294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929100" y="1900888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3929100" y="3215363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323513" y="2367800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209838" y="1441350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209838" y="3401450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3297650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5909499" y="13525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3297650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3"/>
          </p:nvPr>
        </p:nvSpPr>
        <p:spPr>
          <a:xfrm>
            <a:off x="5909499" y="2848050"/>
            <a:ext cx="24846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46" name="Google Shape;34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5775" y="228600"/>
            <a:ext cx="4512288" cy="3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Mobile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3571352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 dirty="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54" name="Google Shape;354;p30"/>
          <p:cNvGrpSpPr/>
          <p:nvPr/>
        </p:nvGrpSpPr>
        <p:grpSpPr>
          <a:xfrm>
            <a:off x="3512227" y="373572"/>
            <a:ext cx="2119546" cy="4396359"/>
            <a:chOff x="2547150" y="238125"/>
            <a:chExt cx="2525675" cy="5238750"/>
          </a:xfrm>
        </p:grpSpPr>
        <p:sp>
          <p:nvSpPr>
            <p:cNvPr id="355" name="Google Shape;355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72" y="1633069"/>
            <a:ext cx="2478024" cy="2478024"/>
          </a:xfrm>
          <a:prstGeom prst="smileyFace">
            <a:avLst/>
          </a:prstGeom>
          <a:effectLst/>
        </p:spPr>
      </p:pic>
      <p:pic>
        <p:nvPicPr>
          <p:cNvPr id="1032" name="Picture 8" descr="Related imag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775" y="1635921"/>
            <a:ext cx="2475172" cy="24751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44268" y="4218317"/>
            <a:ext cx="17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Tropical Country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Working Environment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/>
          <p:nvPr/>
        </p:nvSpPr>
        <p:spPr>
          <a:xfrm>
            <a:off x="3268493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3203795" y="465959"/>
            <a:ext cx="2736410" cy="4222433"/>
            <a:chOff x="2112475" y="238125"/>
            <a:chExt cx="3395050" cy="5238750"/>
          </a:xfrm>
        </p:grpSpPr>
        <p:sp>
          <p:nvSpPr>
            <p:cNvPr id="367" name="Google Shape;367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858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Tablet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31"/>
          <p:cNvSpPr txBox="1">
            <a:spLocks noGrp="1"/>
          </p:cNvSpPr>
          <p:nvPr>
            <p:ph type="body" idx="4294967295"/>
          </p:nvPr>
        </p:nvSpPr>
        <p:spPr>
          <a:xfrm>
            <a:off x="60891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Desktop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project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>
            <a:spLocks noGrp="1"/>
          </p:cNvSpPr>
          <p:nvPr>
            <p:ph type="body" idx="4294967295"/>
          </p:nvPr>
        </p:nvSpPr>
        <p:spPr>
          <a:xfrm>
            <a:off x="6774900" y="1323975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body" idx="1"/>
          </p:nvPr>
        </p:nvSpPr>
        <p:spPr>
          <a:xfrm>
            <a:off x="1460400" y="1200150"/>
            <a:ext cx="62262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Titles: Roboto Slab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Body copy: 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https://www.fontsquirrel.com/fonts/roboto-slab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hlinkClick r:id="rId4"/>
              </a:rPr>
              <a:t>https://www.fontsquirrel.com/fonts/abel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Teal </a:t>
            </a:r>
            <a:r>
              <a:rPr lang="en" sz="1800" b="1">
                <a:solidFill>
                  <a:srgbClr val="2AC7D7"/>
                </a:solidFill>
              </a:rPr>
              <a:t>#2ac7d7</a:t>
            </a:r>
            <a:r>
              <a:rPr lang="en" sz="1800" b="1"/>
              <a:t> · Sky </a:t>
            </a:r>
            <a:r>
              <a:rPr lang="en" sz="1800" b="1">
                <a:solidFill>
                  <a:srgbClr val="0D7FD1"/>
                </a:solidFill>
              </a:rPr>
              <a:t>#0d7fd1</a:t>
            </a:r>
            <a:r>
              <a:rPr lang="en" sz="1800" b="1">
                <a:solidFill>
                  <a:schemeClr val="lt1"/>
                </a:solidFill>
              </a:rPr>
              <a:t> · </a:t>
            </a:r>
            <a:r>
              <a:rPr lang="en" sz="1800" b="1"/>
              <a:t>Indigo </a:t>
            </a:r>
            <a:r>
              <a:rPr lang="en" sz="1800" b="1">
                <a:solidFill>
                  <a:srgbClr val="184DE2"/>
                </a:solidFill>
              </a:rPr>
              <a:t>#184de2</a:t>
            </a:r>
            <a:endParaRPr sz="1800" b="1">
              <a:solidFill>
                <a:srgbClr val="184DE2"/>
              </a:solidFill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460400" y="4552650"/>
            <a:ext cx="62358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6" name="Google Shape;406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SlidesCarnival icons are editable shapes</a:t>
            </a: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This means that you can: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Resize them without losing quality.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bel"/>
              <a:buChar char="●"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Change line color, width and style.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Isn’t that nice? :)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Examples: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412" name="Google Shape;412;p36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13" name="Google Shape;413;p3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36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28" name="Google Shape;428;p36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6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34" name="Google Shape;434;p36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36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3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42" name="Google Shape;442;p3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36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36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48" name="Google Shape;448;p36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56" name="Google Shape;456;p36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6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6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65" name="Google Shape;465;p3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68" name="Google Shape;46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6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71" name="Google Shape;471;p3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6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75" name="Google Shape;475;p3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36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83" name="Google Shape;483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6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90" name="Google Shape;490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6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6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96" name="Google Shape;496;p36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6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99" name="Google Shape;499;p36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6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05" name="Google Shape;505;p3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6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08" name="Google Shape;508;p36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16" name="Google Shape;516;p36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22" name="Google Shape;522;p3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6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31" name="Google Shape;531;p3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36" name="Google Shape;536;p36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6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41" name="Google Shape;541;p3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36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46" name="Google Shape;546;p36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6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49" name="Google Shape;549;p36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52" name="Google Shape;552;p3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6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6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56" name="Google Shape;556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6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59" name="Google Shape;559;p36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6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6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6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70" name="Google Shape;570;p36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36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74" name="Google Shape;574;p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6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77" name="Google Shape;577;p3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82" name="Google Shape;582;p3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6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6" name="Google Shape;586;p36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87" name="Google Shape;587;p36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94" name="Google Shape;594;p36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6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04" name="Google Shape;604;p3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6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08" name="Google Shape;608;p36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3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12" name="Google Shape;612;p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6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18" name="Google Shape;618;p36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6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21" name="Google Shape;621;p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6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29" name="Google Shape;629;p36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36" name="Google Shape;636;p3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6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39" name="Google Shape;639;p36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36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miter lim="24354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48" name="Google Shape;648;p36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6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57" name="Google Shape;657;p36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6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60" name="Google Shape;660;p3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67" name="Google Shape;667;p36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6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75" name="Google Shape;675;p3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6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79" name="Google Shape;679;p36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86" name="Google Shape;686;p36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36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90" name="Google Shape;690;p36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36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94" name="Google Shape;694;p36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6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00" name="Google Shape;700;p36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6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28" name="Google Shape;728;p36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52" name="Google Shape;752;p3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67" name="Google Shape;767;p36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6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71" name="Google Shape;771;p3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6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78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6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87" name="Google Shape;787;p36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6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91" name="Google Shape;791;p3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97" name="Google Shape;797;p36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6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05" name="Google Shape;805;p3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12" name="Google Shape;812;p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2" name="Google Shape;822;p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34" name="Google Shape;834;p36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6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40" name="Google Shape;840;p36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6"/>
          <p:cNvGrpSpPr/>
          <p:nvPr/>
        </p:nvGrpSpPr>
        <p:grpSpPr>
          <a:xfrm>
            <a:off x="7243894" y="2489200"/>
            <a:ext cx="433992" cy="422729"/>
            <a:chOff x="5916675" y="927975"/>
            <a:chExt cx="516350" cy="502950"/>
          </a:xfrm>
        </p:grpSpPr>
        <p:sp>
          <p:nvSpPr>
            <p:cNvPr id="848" name="Google Shape;848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>
            <a:off x="6359914" y="3195102"/>
            <a:ext cx="1079481" cy="1051467"/>
            <a:chOff x="5916675" y="927975"/>
            <a:chExt cx="516350" cy="502950"/>
          </a:xfrm>
        </p:grpSpPr>
        <p:sp>
          <p:nvSpPr>
            <p:cNvPr id="851" name="Google Shape;851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36"/>
          <p:cNvGrpSpPr/>
          <p:nvPr/>
        </p:nvGrpSpPr>
        <p:grpSpPr>
          <a:xfrm>
            <a:off x="6360057" y="2489200"/>
            <a:ext cx="433992" cy="422729"/>
            <a:chOff x="5916675" y="927975"/>
            <a:chExt cx="516350" cy="502950"/>
          </a:xfrm>
        </p:grpSpPr>
        <p:sp>
          <p:nvSpPr>
            <p:cNvPr id="854" name="Google Shape;854;p3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36"/>
          <p:cNvSpPr/>
          <p:nvPr/>
        </p:nvSpPr>
        <p:spPr>
          <a:xfrm>
            <a:off x="7436055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6552218" y="2725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AC7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6837753" y="3783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2AC7D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"/>
          <p:cNvSpPr txBox="1"/>
          <p:nvPr/>
        </p:nvSpPr>
        <p:spPr>
          <a:xfrm>
            <a:off x="2544850" y="914275"/>
            <a:ext cx="60120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Now you can use any emoji as an icon!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5" name="Google Shape;865;p37"/>
          <p:cNvSpPr txBox="1"/>
          <p:nvPr/>
        </p:nvSpPr>
        <p:spPr>
          <a:xfrm>
            <a:off x="1189100" y="2374250"/>
            <a:ext cx="7327500" cy="2570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184DE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184DE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6" name="Google Shape;866;p37"/>
          <p:cNvSpPr txBox="1"/>
          <p:nvPr/>
        </p:nvSpPr>
        <p:spPr>
          <a:xfrm>
            <a:off x="1029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Abel"/>
                <a:ea typeface="Abel"/>
                <a:cs typeface="Abel"/>
                <a:sym typeface="Abel"/>
              </a:rPr>
              <a:t>😉</a:t>
            </a:r>
            <a:endParaRPr sz="9600">
              <a:solidFill>
                <a:srgbClr val="FFFF00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7" name="Google Shape;8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Image result for automatic clothes dry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041" y="1564057"/>
            <a:ext cx="2478024" cy="2478024"/>
          </a:xfrm>
          <a:prstGeom prst="ellipse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11" y="1564057"/>
            <a:ext cx="2478024" cy="2478024"/>
          </a:xfrm>
          <a:prstGeom prst="ellipse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144268" y="4218317"/>
            <a:ext cx="1730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Current Market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8910" y="4218316"/>
            <a:ext cx="210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Available Research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PROPOSED SOLUTION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218;p20"/>
          <p:cNvSpPr txBox="1">
            <a:spLocks/>
          </p:cNvSpPr>
          <p:nvPr/>
        </p:nvSpPr>
        <p:spPr>
          <a:xfrm>
            <a:off x="750889" y="1191237"/>
            <a:ext cx="7642371" cy="1086065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sz="1800" b="0" i="0" u="none" strike="noStrike" cap="non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DESIGN AND CONSTRUCTION SUN DRYING  WET CLOTHES SYSTEM</a:t>
            </a:r>
            <a:endParaRPr lang="en-US" sz="3000" dirty="0"/>
          </a:p>
        </p:txBody>
      </p:sp>
      <p:sp>
        <p:nvSpPr>
          <p:cNvPr id="11" name="Google Shape;156;p13"/>
          <p:cNvSpPr txBox="1">
            <a:spLocks/>
          </p:cNvSpPr>
          <p:nvPr/>
        </p:nvSpPr>
        <p:spPr>
          <a:xfrm>
            <a:off x="750889" y="2363764"/>
            <a:ext cx="4032897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Rain detection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Automatic clothes collection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Dryer system</a:t>
            </a:r>
          </a:p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Using solar energy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56;p13"/>
          <p:cNvSpPr txBox="1">
            <a:spLocks/>
          </p:cNvSpPr>
          <p:nvPr/>
        </p:nvSpPr>
        <p:spPr>
          <a:xfrm>
            <a:off x="4783787" y="2363764"/>
            <a:ext cx="4360214" cy="2263424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sz="2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514350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System can be controlled with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RF Remote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Keypad</a:t>
            </a:r>
          </a:p>
          <a:p>
            <a:pPr marL="971550" lvl="1" indent="-5143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Mobile Application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oogle Shape;777;p36"/>
          <p:cNvGrpSpPr/>
          <p:nvPr/>
        </p:nvGrpSpPr>
        <p:grpSpPr>
          <a:xfrm rot="2982723">
            <a:off x="7975373" y="443847"/>
            <a:ext cx="599271" cy="950102"/>
            <a:chOff x="6718575" y="2318625"/>
            <a:chExt cx="256950" cy="407375"/>
          </a:xfrm>
        </p:grpSpPr>
        <p:sp>
          <p:nvSpPr>
            <p:cNvPr id="9" name="Google Shape;778;p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9;p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0;p3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1;p3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2;p3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3;p3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4;p3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5;p3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ADVANTAGES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Cheap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Easy to extend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is easy to construct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Rain detection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multiple control options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Have dryer system for drying clothes in rainy days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Use solar energy</a:t>
            </a:r>
          </a:p>
          <a:p>
            <a:pPr>
              <a:buClr>
                <a:schemeClr val="tx1"/>
              </a:buClr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DISADVANTAGES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Rain </a:t>
            </a:r>
            <a:r>
              <a:rPr lang="en-US" dirty="0">
                <a:solidFill>
                  <a:schemeClr val="tx1"/>
                </a:solidFill>
              </a:rPr>
              <a:t>detection is not able to determine when the rain has stopped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System cannot detect if the clothes is dry or still </a:t>
            </a:r>
            <a:r>
              <a:rPr lang="en-US" dirty="0" smtClean="0">
                <a:solidFill>
                  <a:schemeClr val="tx1"/>
                </a:solidFill>
              </a:rPr>
              <a:t>wet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Control from mobile application has a decent delay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tx1"/>
                </a:solidFill>
              </a:rPr>
              <a:t>Automatic control </a:t>
            </a:r>
            <a:r>
              <a:rPr lang="en-US" smtClean="0">
                <a:solidFill>
                  <a:schemeClr val="tx1"/>
                </a:solidFill>
              </a:rPr>
              <a:t>has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35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FUTURE PLANS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Implement Hidden Markov Models (HMM) for rain forecasting</a:t>
            </a:r>
          </a:p>
          <a:p>
            <a:pPr lvl="0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website for user to check their account information and control the system along with mobile application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Build a system that can detect whenever the clothes is dry or wet.</a:t>
            </a: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5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DCDCS system has a great potential to succeed in the market.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Limitations need to be improved to make the product a competitive advantage over other competitors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69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1329</Words>
  <Application>Microsoft Office PowerPoint</Application>
  <PresentationFormat>On-screen Show (16:9)</PresentationFormat>
  <Paragraphs>232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Abel</vt:lpstr>
      <vt:lpstr>Roboto Slab</vt:lpstr>
      <vt:lpstr>Roboto Slab Light</vt:lpstr>
      <vt:lpstr>Arial</vt:lpstr>
      <vt:lpstr>York template</vt:lpstr>
      <vt:lpstr>DESIGN AND CONSTRUCTION SUN DRYING  WET CLOTHES SYSTEM</vt:lpstr>
      <vt:lpstr>HEADLINE</vt:lpstr>
      <vt:lpstr>INTRODUCTION</vt:lpstr>
      <vt:lpstr>INTRODUCTION</vt:lpstr>
      <vt:lpstr>PROPOSED SOLUTION</vt:lpstr>
      <vt:lpstr>ADVANTAGES</vt:lpstr>
      <vt:lpstr>DISADVANTAGES</vt:lpstr>
      <vt:lpstr>FUTURE PLANS</vt:lpstr>
      <vt:lpstr>CONCLUSION</vt:lpstr>
      <vt:lpstr>DEMONSTRATION</vt:lpstr>
      <vt:lpstr>Thank You!</vt:lpstr>
      <vt:lpstr>Instructions for use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CONSTRUCTION SUN DRYING  WET CLOTHES SYSTEM</dc:title>
  <cp:lastModifiedBy>Long Hoàng</cp:lastModifiedBy>
  <cp:revision>32</cp:revision>
  <dcterms:modified xsi:type="dcterms:W3CDTF">2018-08-26T18:43:57Z</dcterms:modified>
</cp:coreProperties>
</file>