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20B9-2A3F-4255-8853-5359AC478999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5642-CFBF-4377-8ECE-EE7212206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0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20B9-2A3F-4255-8853-5359AC478999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5642-CFBF-4377-8ECE-EE7212206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0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20B9-2A3F-4255-8853-5359AC478999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5642-CFBF-4377-8ECE-EE7212206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9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20B9-2A3F-4255-8853-5359AC478999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5642-CFBF-4377-8ECE-EE7212206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0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20B9-2A3F-4255-8853-5359AC478999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5642-CFBF-4377-8ECE-EE7212206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2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20B9-2A3F-4255-8853-5359AC478999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5642-CFBF-4377-8ECE-EE7212206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2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20B9-2A3F-4255-8853-5359AC478999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5642-CFBF-4377-8ECE-EE7212206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1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20B9-2A3F-4255-8853-5359AC478999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5642-CFBF-4377-8ECE-EE7212206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20B9-2A3F-4255-8853-5359AC478999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5642-CFBF-4377-8ECE-EE7212206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0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20B9-2A3F-4255-8853-5359AC478999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5642-CFBF-4377-8ECE-EE7212206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3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20B9-2A3F-4255-8853-5359AC478999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55642-CFBF-4377-8ECE-EE7212206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5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220B9-2A3F-4255-8853-5359AC478999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55642-CFBF-4377-8ECE-EE7212206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1145" y="1275417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DESIGN AND CONSTRUCTION SUN DRYING  WET CLOTHES SYSTEM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493" y="288940"/>
            <a:ext cx="4435283" cy="986477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5970134" y="4677104"/>
            <a:ext cx="4235669" cy="1529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Hoàng Phi Long – SE62021</a:t>
            </a:r>
          </a:p>
          <a:p>
            <a:pPr algn="l"/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Đình</a:t>
            </a:r>
            <a:r>
              <a:rPr lang="en-US" dirty="0" smtClean="0"/>
              <a:t> </a:t>
            </a:r>
            <a:r>
              <a:rPr lang="en-US" dirty="0" err="1" smtClean="0"/>
              <a:t>Phong</a:t>
            </a:r>
            <a:r>
              <a:rPr lang="en-US" dirty="0" smtClean="0"/>
              <a:t> - SE61968</a:t>
            </a:r>
          </a:p>
          <a:p>
            <a:pPr algn="l"/>
            <a:r>
              <a:rPr lang="en-US" dirty="0" err="1" smtClean="0"/>
              <a:t>Trịnh</a:t>
            </a:r>
            <a:r>
              <a:rPr lang="en-US" dirty="0" smtClean="0"/>
              <a:t> </a:t>
            </a:r>
            <a:r>
              <a:rPr lang="en-US" dirty="0" err="1"/>
              <a:t>Bình</a:t>
            </a:r>
            <a:r>
              <a:rPr lang="en-US" dirty="0"/>
              <a:t> – SE61780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258207" y="4653566"/>
            <a:ext cx="2312534" cy="485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Team Members: 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5970134" y="4191109"/>
            <a:ext cx="4235669" cy="593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Mr.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endParaRPr lang="en-US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258207" y="4191109"/>
            <a:ext cx="2312534" cy="485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Supervisor: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72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48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API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19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Mobile App </a:t>
            </a:r>
            <a:r>
              <a:rPr lang="en-US" dirty="0" err="1" smtClean="0"/>
              <a:t>Architechture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69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Hardware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54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Demonstation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Control with RF Remote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Control with Keypad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Automatic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Control with Mobile Application</a:t>
            </a:r>
          </a:p>
        </p:txBody>
      </p:sp>
    </p:spTree>
    <p:extLst>
      <p:ext uri="{BB962C8B-B14F-4D97-AF65-F5344CB8AC3E}">
        <p14:creationId xmlns:p14="http://schemas.microsoft.com/office/powerpoint/2010/main" val="746909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-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Cheap</a:t>
            </a:r>
          </a:p>
          <a:p>
            <a:r>
              <a:rPr lang="en-US" dirty="0" smtClean="0"/>
              <a:t>Have multiple control options</a:t>
            </a:r>
          </a:p>
          <a:p>
            <a:r>
              <a:rPr lang="en-US" dirty="0" smtClean="0"/>
              <a:t>Have dryer system for drying clothes in rainy days</a:t>
            </a:r>
          </a:p>
          <a:p>
            <a:r>
              <a:rPr lang="en-US" dirty="0" smtClean="0"/>
              <a:t>Easy </a:t>
            </a:r>
            <a:r>
              <a:rPr lang="en-US" smtClean="0"/>
              <a:t>to extend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900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Demonstration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8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– Current Situation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9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– Market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5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Overview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RF</a:t>
            </a:r>
          </a:p>
          <a:p>
            <a:r>
              <a:rPr lang="en-US" dirty="0" smtClean="0"/>
              <a:t>Control Keypad</a:t>
            </a:r>
          </a:p>
          <a:p>
            <a:r>
              <a:rPr lang="en-US" dirty="0" smtClean="0"/>
              <a:t>Control via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27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</a:t>
            </a:r>
            <a:r>
              <a:rPr lang="en-US" dirty="0" err="1" smtClean="0"/>
              <a:t>Hardward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</a:p>
          <a:p>
            <a:r>
              <a:rPr lang="en-US" dirty="0" smtClean="0"/>
              <a:t>Arduino…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70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ExpressJS</a:t>
            </a:r>
            <a:endParaRPr lang="en-US" dirty="0" smtClean="0"/>
          </a:p>
          <a:p>
            <a:r>
              <a:rPr lang="en-US" dirty="0" err="1" smtClean="0"/>
              <a:t>NodeJS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0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Mobile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React Native</a:t>
            </a:r>
          </a:p>
          <a:p>
            <a:r>
              <a:rPr lang="en-US" dirty="0" smtClean="0"/>
              <a:t>Expo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39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Block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54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134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DESIGN AND CONSTRUCTION SUN DRYING  WET CLOTHES SYSTEM</vt:lpstr>
      <vt:lpstr>AGENDA</vt:lpstr>
      <vt:lpstr>Overview – Current Situation</vt:lpstr>
      <vt:lpstr>Overview – Market Product</vt:lpstr>
      <vt:lpstr>Solution – Overview Features</vt:lpstr>
      <vt:lpstr>Solution – Hardward</vt:lpstr>
      <vt:lpstr>Solution – Server</vt:lpstr>
      <vt:lpstr>Solution – Mobile Application</vt:lpstr>
      <vt:lpstr>Implementation – Block Diagram</vt:lpstr>
      <vt:lpstr>Implementation – System Architecture</vt:lpstr>
      <vt:lpstr>Implementation – API Web Server</vt:lpstr>
      <vt:lpstr>Implementation – Mobile App Architechture</vt:lpstr>
      <vt:lpstr>Implementation – Hardware Architecture</vt:lpstr>
      <vt:lpstr>Demonstation</vt:lpstr>
      <vt:lpstr>Conclusion - 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CONSTRUCTION SUN DRYING  WET CLOTHES SYSTEM</dc:title>
  <dc:creator>Long Hoàng</dc:creator>
  <cp:lastModifiedBy>Long Hoàng</cp:lastModifiedBy>
  <cp:revision>6</cp:revision>
  <dcterms:created xsi:type="dcterms:W3CDTF">2018-08-16T08:53:22Z</dcterms:created>
  <dcterms:modified xsi:type="dcterms:W3CDTF">2018-08-17T17:37:29Z</dcterms:modified>
</cp:coreProperties>
</file>