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4" r:id="rId4"/>
    <p:sldMasterId id="214748368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Dosis"/>
      <p:regular r:id="rId18"/>
      <p:bold r:id="rId19"/>
    </p:embeddedFont>
    <p:embeddedFont>
      <p:font typeface="Montserrat Black"/>
      <p:bold r:id="rId20"/>
      <p:boldItalic r:id="rId21"/>
    </p:embeddedFont>
    <p:embeddedFont>
      <p:font typeface="Montserrat"/>
      <p:regular r:id="rId22"/>
      <p:bold r:id="rId23"/>
      <p:italic r:id="rId24"/>
      <p:boldItalic r:id="rId25"/>
    </p:embeddedFont>
    <p:embeddedFont>
      <p:font typeface="Fira Sans Extra Condensed Medium"/>
      <p:regular r:id="rId26"/>
      <p:bold r:id="rId27"/>
      <p:italic r:id="rId28"/>
      <p:boldItalic r:id="rId29"/>
    </p:embeddedFont>
    <p:embeddedFont>
      <p:font typeface="Raleway Light"/>
      <p:regular r:id="rId30"/>
      <p:bold r:id="rId31"/>
      <p:italic r:id="rId32"/>
      <p:boldItalic r:id="rId33"/>
    </p:embeddedFont>
    <p:embeddedFont>
      <p:font typeface="Montserrat Light"/>
      <p:regular r:id="rId34"/>
      <p:bold r:id="rId35"/>
      <p:italic r:id="rId36"/>
      <p:boldItalic r:id="rId37"/>
    </p:embeddedFont>
    <p:embeddedFont>
      <p:font typeface="Montserrat ExtraLight"/>
      <p:regular r:id="rId38"/>
      <p:bold r:id="rId39"/>
      <p:italic r:id="rId40"/>
      <p:boldItalic r:id="rId41"/>
    </p:embeddedFont>
    <p:embeddedFont>
      <p:font typeface="Lilita One"/>
      <p:regular r:id="rId42"/>
    </p:embeddedFont>
    <p:embeddedFont>
      <p:font typeface="Raleway Medium"/>
      <p:regular r:id="rId43"/>
      <p:bold r:id="rId44"/>
      <p:italic r:id="rId45"/>
      <p:boldItalic r:id="rId46"/>
    </p:embeddedFont>
    <p:embeddedFont>
      <p:font typeface="Dosis ExtraLight"/>
      <p:regular r:id="rId47"/>
      <p:bold r:id="rId48"/>
    </p:embeddedFont>
    <p:embeddedFont>
      <p:font typeface="Comfortaa"/>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ExtraLight-italic.fntdata"/><Relationship Id="rId42" Type="http://schemas.openxmlformats.org/officeDocument/2006/relationships/font" Target="fonts/LilitaOne-regular.fntdata"/><Relationship Id="rId41" Type="http://schemas.openxmlformats.org/officeDocument/2006/relationships/font" Target="fonts/MontserratExtraLight-boldItalic.fntdata"/><Relationship Id="rId44" Type="http://schemas.openxmlformats.org/officeDocument/2006/relationships/font" Target="fonts/RalewayMedium-bold.fntdata"/><Relationship Id="rId43" Type="http://schemas.openxmlformats.org/officeDocument/2006/relationships/font" Target="fonts/RalewayMedium-regular.fntdata"/><Relationship Id="rId46" Type="http://schemas.openxmlformats.org/officeDocument/2006/relationships/font" Target="fonts/RalewayMedium-boldItalic.fntdata"/><Relationship Id="rId45" Type="http://schemas.openxmlformats.org/officeDocument/2006/relationships/font" Target="fonts/Raleway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DosisExtraLight-bold.fntdata"/><Relationship Id="rId47" Type="http://schemas.openxmlformats.org/officeDocument/2006/relationships/font" Target="fonts/DosisExtraLight-regular.fntdata"/><Relationship Id="rId49" Type="http://schemas.openxmlformats.org/officeDocument/2006/relationships/font" Target="fonts/Comfortaa-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Light-bold.fntdata"/><Relationship Id="rId30" Type="http://schemas.openxmlformats.org/officeDocument/2006/relationships/font" Target="fonts/RalewayLight-regular.fntdata"/><Relationship Id="rId33" Type="http://schemas.openxmlformats.org/officeDocument/2006/relationships/font" Target="fonts/RalewayLight-boldItalic.fntdata"/><Relationship Id="rId32" Type="http://schemas.openxmlformats.org/officeDocument/2006/relationships/font" Target="fonts/RalewayLight-italic.fntdata"/><Relationship Id="rId35" Type="http://schemas.openxmlformats.org/officeDocument/2006/relationships/font" Target="fonts/MontserratLight-bold.fntdata"/><Relationship Id="rId34" Type="http://schemas.openxmlformats.org/officeDocument/2006/relationships/font" Target="fonts/MontserratLight-regular.fntdata"/><Relationship Id="rId37" Type="http://schemas.openxmlformats.org/officeDocument/2006/relationships/font" Target="fonts/MontserratLight-boldItalic.fntdata"/><Relationship Id="rId36" Type="http://schemas.openxmlformats.org/officeDocument/2006/relationships/font" Target="fonts/MontserratLight-italic.fntdata"/><Relationship Id="rId39" Type="http://schemas.openxmlformats.org/officeDocument/2006/relationships/font" Target="fonts/MontserratExtraLight-bold.fntdata"/><Relationship Id="rId38" Type="http://schemas.openxmlformats.org/officeDocument/2006/relationships/font" Target="fonts/MontserratExtraLight-regular.fntdata"/><Relationship Id="rId20" Type="http://schemas.openxmlformats.org/officeDocument/2006/relationships/font" Target="fonts/MontserratBlack-bold.fntdata"/><Relationship Id="rId22" Type="http://schemas.openxmlformats.org/officeDocument/2006/relationships/font" Target="fonts/Montserrat-regular.fntdata"/><Relationship Id="rId21" Type="http://schemas.openxmlformats.org/officeDocument/2006/relationships/font" Target="fonts/MontserratBlack-boldItalic.fntdata"/><Relationship Id="rId24" Type="http://schemas.openxmlformats.org/officeDocument/2006/relationships/font" Target="fonts/Montserrat-italic.fntdata"/><Relationship Id="rId23" Type="http://schemas.openxmlformats.org/officeDocument/2006/relationships/font" Target="fonts/Montserrat-bold.fntdata"/><Relationship Id="rId26" Type="http://schemas.openxmlformats.org/officeDocument/2006/relationships/font" Target="fonts/FiraSansExtraCondensedMedium-regular.fntdata"/><Relationship Id="rId25" Type="http://schemas.openxmlformats.org/officeDocument/2006/relationships/font" Target="fonts/Montserrat-boldItalic.fntdata"/><Relationship Id="rId28" Type="http://schemas.openxmlformats.org/officeDocument/2006/relationships/font" Target="fonts/FiraSansExtraCondensedMedium-italic.fntdata"/><Relationship Id="rId27" Type="http://schemas.openxmlformats.org/officeDocument/2006/relationships/font" Target="fonts/FiraSansExtraCondensedMedium-bold.fntdata"/><Relationship Id="rId29" Type="http://schemas.openxmlformats.org/officeDocument/2006/relationships/font" Target="fonts/FiraSansExtraCondensedMedium-boldItalic.fntdata"/><Relationship Id="rId50" Type="http://schemas.openxmlformats.org/officeDocument/2006/relationships/font" Target="fonts/Comfortaa-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Dosis-bold.fntdata"/><Relationship Id="rId18" Type="http://schemas.openxmlformats.org/officeDocument/2006/relationships/font" Target="fonts/Dosi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bc3e16404_2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7bc3e16404_2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5" name="Shape 1645"/>
        <p:cNvGrpSpPr/>
        <p:nvPr/>
      </p:nvGrpSpPr>
      <p:grpSpPr>
        <a:xfrm>
          <a:off x="0" y="0"/>
          <a:ext cx="0" cy="0"/>
          <a:chOff x="0" y="0"/>
          <a:chExt cx="0" cy="0"/>
        </a:xfrm>
      </p:grpSpPr>
      <p:sp>
        <p:nvSpPr>
          <p:cNvPr id="1646" name="Google Shape;1646;g7bc3e16404_2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7" name="Google Shape;1647;g7bc3e16404_2_9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0" name="Shape 1780"/>
        <p:cNvGrpSpPr/>
        <p:nvPr/>
      </p:nvGrpSpPr>
      <p:grpSpPr>
        <a:xfrm>
          <a:off x="0" y="0"/>
          <a:ext cx="0" cy="0"/>
          <a:chOff x="0" y="0"/>
          <a:chExt cx="0" cy="0"/>
        </a:xfrm>
      </p:grpSpPr>
      <p:sp>
        <p:nvSpPr>
          <p:cNvPr id="1781" name="Google Shape;1781;g7bc3e16404_2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2" name="Google Shape;1782;g7bc3e16404_2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7bc3e16404_2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7bc3e16404_2_3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7bc3e16404_6_1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g7bc3e16404_6_16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7bc3e16404_6_4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g7bc3e16404_6_47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6" name="Shape 846"/>
        <p:cNvGrpSpPr/>
        <p:nvPr/>
      </p:nvGrpSpPr>
      <p:grpSpPr>
        <a:xfrm>
          <a:off x="0" y="0"/>
          <a:ext cx="0" cy="0"/>
          <a:chOff x="0" y="0"/>
          <a:chExt cx="0" cy="0"/>
        </a:xfrm>
      </p:grpSpPr>
      <p:sp>
        <p:nvSpPr>
          <p:cNvPr id="847" name="Google Shape;847;g7bc3e16404_6_4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8" name="Google Shape;848;g7bc3e16404_6_49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3" name="Shape 903"/>
        <p:cNvGrpSpPr/>
        <p:nvPr/>
      </p:nvGrpSpPr>
      <p:grpSpPr>
        <a:xfrm>
          <a:off x="0" y="0"/>
          <a:ext cx="0" cy="0"/>
          <a:chOff x="0" y="0"/>
          <a:chExt cx="0" cy="0"/>
        </a:xfrm>
      </p:grpSpPr>
      <p:sp>
        <p:nvSpPr>
          <p:cNvPr id="904" name="Google Shape;904;g7bc93d94fd_2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5" name="Google Shape;905;g7bc93d94fd_2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0" name="Shape 970"/>
        <p:cNvGrpSpPr/>
        <p:nvPr/>
      </p:nvGrpSpPr>
      <p:grpSpPr>
        <a:xfrm>
          <a:off x="0" y="0"/>
          <a:ext cx="0" cy="0"/>
          <a:chOff x="0" y="0"/>
          <a:chExt cx="0" cy="0"/>
        </a:xfrm>
      </p:grpSpPr>
      <p:sp>
        <p:nvSpPr>
          <p:cNvPr id="971" name="Google Shape;971;g7bc3e16404_2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2" name="Google Shape;972;g7bc3e16404_2_7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2" name="Shape 1142"/>
        <p:cNvGrpSpPr/>
        <p:nvPr/>
      </p:nvGrpSpPr>
      <p:grpSpPr>
        <a:xfrm>
          <a:off x="0" y="0"/>
          <a:ext cx="0" cy="0"/>
          <a:chOff x="0" y="0"/>
          <a:chExt cx="0" cy="0"/>
        </a:xfrm>
      </p:grpSpPr>
      <p:sp>
        <p:nvSpPr>
          <p:cNvPr id="1143" name="Google Shape;1143;g7bc3e16404_2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4" name="Google Shape;1144;g7bc3e16404_2_7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5" name="Shape 1425"/>
        <p:cNvGrpSpPr/>
        <p:nvPr/>
      </p:nvGrpSpPr>
      <p:grpSpPr>
        <a:xfrm>
          <a:off x="0" y="0"/>
          <a:ext cx="0" cy="0"/>
          <a:chOff x="0" y="0"/>
          <a:chExt cx="0" cy="0"/>
        </a:xfrm>
      </p:grpSpPr>
      <p:sp>
        <p:nvSpPr>
          <p:cNvPr id="1426" name="Google Shape;1426;g7bc3e16404_2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7" name="Google Shape;1427;g7bc3e16404_2_8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441688" y="214825"/>
            <a:ext cx="40671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5200"/>
              <a:buNone/>
              <a:defRPr sz="4800">
                <a:solidFill>
                  <a:schemeClr val="lt2"/>
                </a:solidFill>
              </a:defRPr>
            </a:lvl1pPr>
            <a:lvl2pPr lvl="1" algn="ctr">
              <a:lnSpc>
                <a:spcPct val="100000"/>
              </a:lnSpc>
              <a:spcBef>
                <a:spcPts val="0"/>
              </a:spcBef>
              <a:spcAft>
                <a:spcPts val="0"/>
              </a:spcAft>
              <a:buClr>
                <a:schemeClr val="lt2"/>
              </a:buClr>
              <a:buSzPts val="5200"/>
              <a:buNone/>
              <a:defRPr sz="5200">
                <a:solidFill>
                  <a:schemeClr val="lt2"/>
                </a:solidFill>
              </a:defRPr>
            </a:lvl2pPr>
            <a:lvl3pPr lvl="2" algn="ctr">
              <a:lnSpc>
                <a:spcPct val="100000"/>
              </a:lnSpc>
              <a:spcBef>
                <a:spcPts val="0"/>
              </a:spcBef>
              <a:spcAft>
                <a:spcPts val="0"/>
              </a:spcAft>
              <a:buClr>
                <a:schemeClr val="lt2"/>
              </a:buClr>
              <a:buSzPts val="5200"/>
              <a:buNone/>
              <a:defRPr sz="5200">
                <a:solidFill>
                  <a:schemeClr val="lt2"/>
                </a:solidFill>
              </a:defRPr>
            </a:lvl3pPr>
            <a:lvl4pPr lvl="3" algn="ctr">
              <a:lnSpc>
                <a:spcPct val="100000"/>
              </a:lnSpc>
              <a:spcBef>
                <a:spcPts val="0"/>
              </a:spcBef>
              <a:spcAft>
                <a:spcPts val="0"/>
              </a:spcAft>
              <a:buClr>
                <a:schemeClr val="lt2"/>
              </a:buClr>
              <a:buSzPts val="5200"/>
              <a:buNone/>
              <a:defRPr sz="5200">
                <a:solidFill>
                  <a:schemeClr val="lt2"/>
                </a:solidFill>
              </a:defRPr>
            </a:lvl4pPr>
            <a:lvl5pPr lvl="4" algn="ctr">
              <a:lnSpc>
                <a:spcPct val="100000"/>
              </a:lnSpc>
              <a:spcBef>
                <a:spcPts val="0"/>
              </a:spcBef>
              <a:spcAft>
                <a:spcPts val="0"/>
              </a:spcAft>
              <a:buClr>
                <a:schemeClr val="lt2"/>
              </a:buClr>
              <a:buSzPts val="5200"/>
              <a:buNone/>
              <a:defRPr sz="5200">
                <a:solidFill>
                  <a:schemeClr val="lt2"/>
                </a:solidFill>
              </a:defRPr>
            </a:lvl5pPr>
            <a:lvl6pPr lvl="5" algn="ctr">
              <a:lnSpc>
                <a:spcPct val="100000"/>
              </a:lnSpc>
              <a:spcBef>
                <a:spcPts val="0"/>
              </a:spcBef>
              <a:spcAft>
                <a:spcPts val="0"/>
              </a:spcAft>
              <a:buClr>
                <a:schemeClr val="lt2"/>
              </a:buClr>
              <a:buSzPts val="5200"/>
              <a:buNone/>
              <a:defRPr sz="5200">
                <a:solidFill>
                  <a:schemeClr val="lt2"/>
                </a:solidFill>
              </a:defRPr>
            </a:lvl6pPr>
            <a:lvl7pPr lvl="6" algn="ctr">
              <a:lnSpc>
                <a:spcPct val="100000"/>
              </a:lnSpc>
              <a:spcBef>
                <a:spcPts val="0"/>
              </a:spcBef>
              <a:spcAft>
                <a:spcPts val="0"/>
              </a:spcAft>
              <a:buClr>
                <a:schemeClr val="lt2"/>
              </a:buClr>
              <a:buSzPts val="5200"/>
              <a:buNone/>
              <a:defRPr sz="5200">
                <a:solidFill>
                  <a:schemeClr val="lt2"/>
                </a:solidFill>
              </a:defRPr>
            </a:lvl7pPr>
            <a:lvl8pPr lvl="7" algn="ctr">
              <a:lnSpc>
                <a:spcPct val="100000"/>
              </a:lnSpc>
              <a:spcBef>
                <a:spcPts val="0"/>
              </a:spcBef>
              <a:spcAft>
                <a:spcPts val="0"/>
              </a:spcAft>
              <a:buClr>
                <a:schemeClr val="lt2"/>
              </a:buClr>
              <a:buSzPts val="5200"/>
              <a:buNone/>
              <a:defRPr sz="5200">
                <a:solidFill>
                  <a:schemeClr val="lt2"/>
                </a:solidFill>
              </a:defRPr>
            </a:lvl8pPr>
            <a:lvl9pPr lvl="8" algn="ctr">
              <a:lnSpc>
                <a:spcPct val="100000"/>
              </a:lnSpc>
              <a:spcBef>
                <a:spcPts val="0"/>
              </a:spcBef>
              <a:spcAft>
                <a:spcPts val="0"/>
              </a:spcAft>
              <a:buClr>
                <a:schemeClr val="lt2"/>
              </a:buClr>
              <a:buSzPts val="5200"/>
              <a:buNone/>
              <a:defRPr sz="5200">
                <a:solidFill>
                  <a:schemeClr val="lt2"/>
                </a:solidFill>
              </a:defRPr>
            </a:lvl9pPr>
          </a:lstStyle>
          <a:p/>
        </p:txBody>
      </p:sp>
      <p:sp>
        <p:nvSpPr>
          <p:cNvPr id="55" name="Google Shape;55;p14"/>
          <p:cNvSpPr txBox="1"/>
          <p:nvPr>
            <p:ph idx="1" type="subTitle"/>
          </p:nvPr>
        </p:nvSpPr>
        <p:spPr>
          <a:xfrm>
            <a:off x="1265900" y="2148250"/>
            <a:ext cx="2418600" cy="47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6" name="Shape 56"/>
        <p:cNvGrpSpPr/>
        <p:nvPr/>
      </p:nvGrpSpPr>
      <p:grpSpPr>
        <a:xfrm>
          <a:off x="0" y="0"/>
          <a:ext cx="0" cy="0"/>
          <a:chOff x="0" y="0"/>
          <a:chExt cx="0" cy="0"/>
        </a:xfrm>
      </p:grpSpPr>
      <p:sp>
        <p:nvSpPr>
          <p:cNvPr id="57" name="Google Shape;57;p15"/>
          <p:cNvSpPr txBox="1"/>
          <p:nvPr>
            <p:ph idx="1" type="subTitle"/>
          </p:nvPr>
        </p:nvSpPr>
        <p:spPr>
          <a:xfrm flipH="1">
            <a:off x="546575" y="2518225"/>
            <a:ext cx="8050800" cy="188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434343"/>
              </a:buClr>
              <a:buSzPts val="1200"/>
              <a:buFont typeface="Raleway"/>
              <a:buAutoNum type="arabicPeriod"/>
              <a:defRPr sz="1200"/>
            </a:lvl1pPr>
            <a:lvl2pPr lvl="1" algn="ctr">
              <a:lnSpc>
                <a:spcPct val="100000"/>
              </a:lnSpc>
              <a:spcBef>
                <a:spcPts val="0"/>
              </a:spcBef>
              <a:spcAft>
                <a:spcPts val="0"/>
              </a:spcAft>
              <a:buClr>
                <a:srgbClr val="434343"/>
              </a:buClr>
              <a:buSzPts val="1200"/>
              <a:buFont typeface="Roboto Condensed Light"/>
              <a:buAutoNum type="alphaLcPeriod"/>
              <a:defRPr sz="1200"/>
            </a:lvl2pPr>
            <a:lvl3pPr lvl="2" algn="ctr">
              <a:lnSpc>
                <a:spcPct val="100000"/>
              </a:lnSpc>
              <a:spcBef>
                <a:spcPts val="0"/>
              </a:spcBef>
              <a:spcAft>
                <a:spcPts val="0"/>
              </a:spcAft>
              <a:buClr>
                <a:srgbClr val="434343"/>
              </a:buClr>
              <a:buSzPts val="1200"/>
              <a:buFont typeface="Roboto Condensed Light"/>
              <a:buAutoNum type="romanLcPeriod"/>
              <a:defRPr sz="1200"/>
            </a:lvl3pPr>
            <a:lvl4pPr lvl="3" algn="ctr">
              <a:lnSpc>
                <a:spcPct val="100000"/>
              </a:lnSpc>
              <a:spcBef>
                <a:spcPts val="0"/>
              </a:spcBef>
              <a:spcAft>
                <a:spcPts val="0"/>
              </a:spcAft>
              <a:buClr>
                <a:srgbClr val="434343"/>
              </a:buClr>
              <a:buSzPts val="1200"/>
              <a:buFont typeface="Roboto Condensed Light"/>
              <a:buAutoNum type="arabicPeriod"/>
              <a:defRPr sz="1200"/>
            </a:lvl4pPr>
            <a:lvl5pPr lvl="4" algn="ctr">
              <a:lnSpc>
                <a:spcPct val="100000"/>
              </a:lnSpc>
              <a:spcBef>
                <a:spcPts val="0"/>
              </a:spcBef>
              <a:spcAft>
                <a:spcPts val="0"/>
              </a:spcAft>
              <a:buClr>
                <a:srgbClr val="434343"/>
              </a:buClr>
              <a:buSzPts val="1200"/>
              <a:buFont typeface="Roboto Condensed Light"/>
              <a:buAutoNum type="alphaLcPeriod"/>
              <a:defRPr sz="1200"/>
            </a:lvl5pPr>
            <a:lvl6pPr lvl="5" algn="ctr">
              <a:lnSpc>
                <a:spcPct val="100000"/>
              </a:lnSpc>
              <a:spcBef>
                <a:spcPts val="0"/>
              </a:spcBef>
              <a:spcAft>
                <a:spcPts val="0"/>
              </a:spcAft>
              <a:buClr>
                <a:srgbClr val="434343"/>
              </a:buClr>
              <a:buSzPts val="1200"/>
              <a:buFont typeface="Roboto Condensed Light"/>
              <a:buAutoNum type="romanLcPeriod"/>
              <a:defRPr sz="1200"/>
            </a:lvl6pPr>
            <a:lvl7pPr lvl="6" algn="ctr">
              <a:lnSpc>
                <a:spcPct val="100000"/>
              </a:lnSpc>
              <a:spcBef>
                <a:spcPts val="0"/>
              </a:spcBef>
              <a:spcAft>
                <a:spcPts val="0"/>
              </a:spcAft>
              <a:buClr>
                <a:srgbClr val="434343"/>
              </a:buClr>
              <a:buSzPts val="1200"/>
              <a:buFont typeface="Roboto Condensed Light"/>
              <a:buAutoNum type="arabicPeriod"/>
              <a:defRPr sz="1200"/>
            </a:lvl7pPr>
            <a:lvl8pPr lvl="7" algn="ctr">
              <a:lnSpc>
                <a:spcPct val="100000"/>
              </a:lnSpc>
              <a:spcBef>
                <a:spcPts val="0"/>
              </a:spcBef>
              <a:spcAft>
                <a:spcPts val="0"/>
              </a:spcAft>
              <a:buClr>
                <a:srgbClr val="434343"/>
              </a:buClr>
              <a:buSzPts val="1200"/>
              <a:buFont typeface="Roboto Condensed Light"/>
              <a:buAutoNum type="alphaLcPeriod"/>
              <a:defRPr sz="1200"/>
            </a:lvl8pPr>
            <a:lvl9pPr lvl="8" algn="ctr">
              <a:lnSpc>
                <a:spcPct val="100000"/>
              </a:lnSpc>
              <a:spcBef>
                <a:spcPts val="0"/>
              </a:spcBef>
              <a:spcAft>
                <a:spcPts val="0"/>
              </a:spcAft>
              <a:buClr>
                <a:srgbClr val="434343"/>
              </a:buClr>
              <a:buSzPts val="1200"/>
              <a:buFont typeface="Roboto Condensed Light"/>
              <a:buAutoNum type="romanLcPeriod"/>
              <a:defRPr sz="1200"/>
            </a:lvl9pPr>
          </a:lstStyle>
          <a:p/>
        </p:txBody>
      </p:sp>
      <p:sp>
        <p:nvSpPr>
          <p:cNvPr id="58" name="Google Shape;58;p15"/>
          <p:cNvSpPr txBox="1"/>
          <p:nvPr>
            <p:ph type="title"/>
          </p:nvPr>
        </p:nvSpPr>
        <p:spPr>
          <a:xfrm>
            <a:off x="311700" y="34138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3600">
                <a:solidFill>
                  <a:schemeClr val="accent2"/>
                </a:solidFill>
              </a:defRPr>
            </a:lvl1pPr>
            <a:lvl2pPr lvl="1" algn="ctr">
              <a:lnSpc>
                <a:spcPct val="100000"/>
              </a:lnSpc>
              <a:spcBef>
                <a:spcPts val="0"/>
              </a:spcBef>
              <a:spcAft>
                <a:spcPts val="0"/>
              </a:spcAft>
              <a:buSzPts val="2400"/>
              <a:buNone/>
              <a:defRPr sz="3600">
                <a:solidFill>
                  <a:schemeClr val="accent2"/>
                </a:solidFill>
              </a:defRPr>
            </a:lvl2pPr>
            <a:lvl3pPr lvl="2" algn="ctr">
              <a:lnSpc>
                <a:spcPct val="100000"/>
              </a:lnSpc>
              <a:spcBef>
                <a:spcPts val="0"/>
              </a:spcBef>
              <a:spcAft>
                <a:spcPts val="0"/>
              </a:spcAft>
              <a:buSzPts val="2400"/>
              <a:buNone/>
              <a:defRPr sz="3600">
                <a:solidFill>
                  <a:schemeClr val="accent2"/>
                </a:solidFill>
              </a:defRPr>
            </a:lvl3pPr>
            <a:lvl4pPr lvl="3" algn="ctr">
              <a:lnSpc>
                <a:spcPct val="100000"/>
              </a:lnSpc>
              <a:spcBef>
                <a:spcPts val="0"/>
              </a:spcBef>
              <a:spcAft>
                <a:spcPts val="0"/>
              </a:spcAft>
              <a:buSzPts val="2400"/>
              <a:buNone/>
              <a:defRPr sz="3600">
                <a:solidFill>
                  <a:schemeClr val="accent2"/>
                </a:solidFill>
              </a:defRPr>
            </a:lvl4pPr>
            <a:lvl5pPr lvl="4" algn="ctr">
              <a:lnSpc>
                <a:spcPct val="100000"/>
              </a:lnSpc>
              <a:spcBef>
                <a:spcPts val="0"/>
              </a:spcBef>
              <a:spcAft>
                <a:spcPts val="0"/>
              </a:spcAft>
              <a:buSzPts val="2400"/>
              <a:buNone/>
              <a:defRPr sz="3600">
                <a:solidFill>
                  <a:schemeClr val="accent2"/>
                </a:solidFill>
              </a:defRPr>
            </a:lvl5pPr>
            <a:lvl6pPr lvl="5" algn="ctr">
              <a:lnSpc>
                <a:spcPct val="100000"/>
              </a:lnSpc>
              <a:spcBef>
                <a:spcPts val="0"/>
              </a:spcBef>
              <a:spcAft>
                <a:spcPts val="0"/>
              </a:spcAft>
              <a:buSzPts val="2400"/>
              <a:buNone/>
              <a:defRPr sz="3600">
                <a:solidFill>
                  <a:schemeClr val="accent2"/>
                </a:solidFill>
              </a:defRPr>
            </a:lvl6pPr>
            <a:lvl7pPr lvl="6" algn="ctr">
              <a:lnSpc>
                <a:spcPct val="100000"/>
              </a:lnSpc>
              <a:spcBef>
                <a:spcPts val="0"/>
              </a:spcBef>
              <a:spcAft>
                <a:spcPts val="0"/>
              </a:spcAft>
              <a:buSzPts val="2400"/>
              <a:buNone/>
              <a:defRPr sz="3600">
                <a:solidFill>
                  <a:schemeClr val="accent2"/>
                </a:solidFill>
              </a:defRPr>
            </a:lvl7pPr>
            <a:lvl8pPr lvl="7" algn="ctr">
              <a:lnSpc>
                <a:spcPct val="100000"/>
              </a:lnSpc>
              <a:spcBef>
                <a:spcPts val="0"/>
              </a:spcBef>
              <a:spcAft>
                <a:spcPts val="0"/>
              </a:spcAft>
              <a:buSzPts val="2400"/>
              <a:buNone/>
              <a:defRPr sz="3600">
                <a:solidFill>
                  <a:schemeClr val="accent2"/>
                </a:solidFill>
              </a:defRPr>
            </a:lvl8pPr>
            <a:lvl9pPr lvl="8" algn="ctr">
              <a:lnSpc>
                <a:spcPct val="100000"/>
              </a:lnSpc>
              <a:spcBef>
                <a:spcPts val="0"/>
              </a:spcBef>
              <a:spcAft>
                <a:spcPts val="0"/>
              </a:spcAft>
              <a:buSzPts val="2400"/>
              <a:buNone/>
              <a:defRPr sz="3600">
                <a:solidFill>
                  <a:schemeClr val="accent2"/>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_9">
    <p:spTree>
      <p:nvGrpSpPr>
        <p:cNvPr id="59" name="Shape 59"/>
        <p:cNvGrpSpPr/>
        <p:nvPr/>
      </p:nvGrpSpPr>
      <p:grpSpPr>
        <a:xfrm>
          <a:off x="0" y="0"/>
          <a:ext cx="0" cy="0"/>
          <a:chOff x="0" y="0"/>
          <a:chExt cx="0" cy="0"/>
        </a:xfrm>
      </p:grpSpPr>
      <p:sp>
        <p:nvSpPr>
          <p:cNvPr id="60" name="Google Shape;60;p16"/>
          <p:cNvSpPr txBox="1"/>
          <p:nvPr>
            <p:ph type="title"/>
          </p:nvPr>
        </p:nvSpPr>
        <p:spPr>
          <a:xfrm>
            <a:off x="616500" y="347464"/>
            <a:ext cx="4759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3600">
                <a:solidFill>
                  <a:schemeClr val="accent2"/>
                </a:solidFill>
              </a:defRPr>
            </a:lvl1pPr>
            <a:lvl2pPr lvl="1" algn="l">
              <a:lnSpc>
                <a:spcPct val="100000"/>
              </a:lnSpc>
              <a:spcBef>
                <a:spcPts val="0"/>
              </a:spcBef>
              <a:spcAft>
                <a:spcPts val="0"/>
              </a:spcAft>
              <a:buSzPts val="2400"/>
              <a:buNone/>
              <a:defRPr sz="3600">
                <a:solidFill>
                  <a:schemeClr val="accent2"/>
                </a:solidFill>
              </a:defRPr>
            </a:lvl2pPr>
            <a:lvl3pPr lvl="2" algn="l">
              <a:lnSpc>
                <a:spcPct val="100000"/>
              </a:lnSpc>
              <a:spcBef>
                <a:spcPts val="0"/>
              </a:spcBef>
              <a:spcAft>
                <a:spcPts val="0"/>
              </a:spcAft>
              <a:buSzPts val="2400"/>
              <a:buNone/>
              <a:defRPr sz="3600">
                <a:solidFill>
                  <a:schemeClr val="accent2"/>
                </a:solidFill>
              </a:defRPr>
            </a:lvl3pPr>
            <a:lvl4pPr lvl="3" algn="l">
              <a:lnSpc>
                <a:spcPct val="100000"/>
              </a:lnSpc>
              <a:spcBef>
                <a:spcPts val="0"/>
              </a:spcBef>
              <a:spcAft>
                <a:spcPts val="0"/>
              </a:spcAft>
              <a:buSzPts val="2400"/>
              <a:buNone/>
              <a:defRPr sz="3600">
                <a:solidFill>
                  <a:schemeClr val="accent2"/>
                </a:solidFill>
              </a:defRPr>
            </a:lvl4pPr>
            <a:lvl5pPr lvl="4" algn="l">
              <a:lnSpc>
                <a:spcPct val="100000"/>
              </a:lnSpc>
              <a:spcBef>
                <a:spcPts val="0"/>
              </a:spcBef>
              <a:spcAft>
                <a:spcPts val="0"/>
              </a:spcAft>
              <a:buSzPts val="2400"/>
              <a:buNone/>
              <a:defRPr sz="3600">
                <a:solidFill>
                  <a:schemeClr val="accent2"/>
                </a:solidFill>
              </a:defRPr>
            </a:lvl5pPr>
            <a:lvl6pPr lvl="5" algn="l">
              <a:lnSpc>
                <a:spcPct val="100000"/>
              </a:lnSpc>
              <a:spcBef>
                <a:spcPts val="0"/>
              </a:spcBef>
              <a:spcAft>
                <a:spcPts val="0"/>
              </a:spcAft>
              <a:buSzPts val="2400"/>
              <a:buNone/>
              <a:defRPr sz="3600">
                <a:solidFill>
                  <a:schemeClr val="accent2"/>
                </a:solidFill>
              </a:defRPr>
            </a:lvl6pPr>
            <a:lvl7pPr lvl="6" algn="l">
              <a:lnSpc>
                <a:spcPct val="100000"/>
              </a:lnSpc>
              <a:spcBef>
                <a:spcPts val="0"/>
              </a:spcBef>
              <a:spcAft>
                <a:spcPts val="0"/>
              </a:spcAft>
              <a:buSzPts val="2400"/>
              <a:buNone/>
              <a:defRPr sz="3600">
                <a:solidFill>
                  <a:schemeClr val="accent2"/>
                </a:solidFill>
              </a:defRPr>
            </a:lvl7pPr>
            <a:lvl8pPr lvl="7" algn="l">
              <a:lnSpc>
                <a:spcPct val="100000"/>
              </a:lnSpc>
              <a:spcBef>
                <a:spcPts val="0"/>
              </a:spcBef>
              <a:spcAft>
                <a:spcPts val="0"/>
              </a:spcAft>
              <a:buSzPts val="2400"/>
              <a:buNone/>
              <a:defRPr sz="3600">
                <a:solidFill>
                  <a:schemeClr val="accent2"/>
                </a:solidFill>
              </a:defRPr>
            </a:lvl8pPr>
            <a:lvl9pPr lvl="8" algn="l">
              <a:lnSpc>
                <a:spcPct val="100000"/>
              </a:lnSpc>
              <a:spcBef>
                <a:spcPts val="0"/>
              </a:spcBef>
              <a:spcAft>
                <a:spcPts val="0"/>
              </a:spcAft>
              <a:buSzPts val="2400"/>
              <a:buNone/>
              <a:defRPr sz="3600">
                <a:solidFill>
                  <a:schemeClr val="accent2"/>
                </a:solidFill>
              </a:defRPr>
            </a:lvl9pPr>
          </a:lstStyle>
          <a:p/>
        </p:txBody>
      </p:sp>
      <p:sp>
        <p:nvSpPr>
          <p:cNvPr id="61" name="Google Shape;61;p16"/>
          <p:cNvSpPr txBox="1"/>
          <p:nvPr>
            <p:ph idx="2" type="ctrTitle"/>
          </p:nvPr>
        </p:nvSpPr>
        <p:spPr>
          <a:xfrm flipH="1">
            <a:off x="652624" y="1540500"/>
            <a:ext cx="2652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62" name="Google Shape;62;p16"/>
          <p:cNvSpPr txBox="1"/>
          <p:nvPr>
            <p:ph idx="1" type="subTitle"/>
          </p:nvPr>
        </p:nvSpPr>
        <p:spPr>
          <a:xfrm flipH="1">
            <a:off x="652624" y="1918111"/>
            <a:ext cx="2652300" cy="745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3" name="Google Shape;63;p16"/>
          <p:cNvSpPr txBox="1"/>
          <p:nvPr>
            <p:ph idx="3" type="title"/>
          </p:nvPr>
        </p:nvSpPr>
        <p:spPr>
          <a:xfrm>
            <a:off x="3311803" y="1765675"/>
            <a:ext cx="8268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500"/>
              <a:buNone/>
              <a:defRPr sz="3600">
                <a:solidFill>
                  <a:schemeClr val="accent2"/>
                </a:solidFill>
              </a:defRPr>
            </a:lvl1pPr>
            <a:lvl2pPr lvl="1"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p:txBody>
      </p:sp>
      <p:sp>
        <p:nvSpPr>
          <p:cNvPr id="64" name="Google Shape;64;p16"/>
          <p:cNvSpPr txBox="1"/>
          <p:nvPr>
            <p:ph idx="4" type="ctrTitle"/>
          </p:nvPr>
        </p:nvSpPr>
        <p:spPr>
          <a:xfrm flipH="1">
            <a:off x="5806476" y="2158804"/>
            <a:ext cx="2384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65" name="Google Shape;65;p16"/>
          <p:cNvSpPr txBox="1"/>
          <p:nvPr>
            <p:ph idx="5" type="subTitle"/>
          </p:nvPr>
        </p:nvSpPr>
        <p:spPr>
          <a:xfrm flipH="1">
            <a:off x="5806476" y="2525490"/>
            <a:ext cx="26523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6" name="Google Shape;66;p16"/>
          <p:cNvSpPr txBox="1"/>
          <p:nvPr>
            <p:ph idx="6" type="title"/>
          </p:nvPr>
        </p:nvSpPr>
        <p:spPr>
          <a:xfrm>
            <a:off x="4852249" y="2320275"/>
            <a:ext cx="9474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500"/>
              <a:buNone/>
              <a:defRPr sz="3600">
                <a:solidFill>
                  <a:schemeClr val="accent2"/>
                </a:solidFill>
              </a:defRPr>
            </a:lvl1pPr>
            <a:lvl2pPr lvl="1"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p:txBody>
      </p:sp>
      <p:sp>
        <p:nvSpPr>
          <p:cNvPr id="67" name="Google Shape;67;p16"/>
          <p:cNvSpPr txBox="1"/>
          <p:nvPr>
            <p:ph idx="7" type="ctrTitle"/>
          </p:nvPr>
        </p:nvSpPr>
        <p:spPr>
          <a:xfrm flipH="1">
            <a:off x="851824" y="2550833"/>
            <a:ext cx="24531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a:lvl1pPr>
            <a:lvl2pPr lvl="1" algn="l">
              <a:lnSpc>
                <a:spcPct val="100000"/>
              </a:lnSpc>
              <a:spcBef>
                <a:spcPts val="0"/>
              </a:spcBef>
              <a:spcAft>
                <a:spcPts val="0"/>
              </a:spcAft>
              <a:buClr>
                <a:srgbClr val="434343"/>
              </a:buClr>
              <a:buSzPts val="1800"/>
              <a:buNone/>
              <a:defRPr sz="1800">
                <a:solidFill>
                  <a:srgbClr val="434343"/>
                </a:solidFill>
              </a:defRPr>
            </a:lvl2pPr>
            <a:lvl3pPr lvl="2" algn="l">
              <a:lnSpc>
                <a:spcPct val="100000"/>
              </a:lnSpc>
              <a:spcBef>
                <a:spcPts val="0"/>
              </a:spcBef>
              <a:spcAft>
                <a:spcPts val="0"/>
              </a:spcAft>
              <a:buClr>
                <a:srgbClr val="434343"/>
              </a:buClr>
              <a:buSzPts val="1800"/>
              <a:buNone/>
              <a:defRPr sz="1800">
                <a:solidFill>
                  <a:srgbClr val="434343"/>
                </a:solidFill>
              </a:defRPr>
            </a:lvl3pPr>
            <a:lvl4pPr lvl="3" algn="l">
              <a:lnSpc>
                <a:spcPct val="100000"/>
              </a:lnSpc>
              <a:spcBef>
                <a:spcPts val="0"/>
              </a:spcBef>
              <a:spcAft>
                <a:spcPts val="0"/>
              </a:spcAft>
              <a:buClr>
                <a:srgbClr val="434343"/>
              </a:buClr>
              <a:buSzPts val="1800"/>
              <a:buNone/>
              <a:defRPr sz="1800">
                <a:solidFill>
                  <a:srgbClr val="434343"/>
                </a:solidFill>
              </a:defRPr>
            </a:lvl4pPr>
            <a:lvl5pPr lvl="4" algn="l">
              <a:lnSpc>
                <a:spcPct val="100000"/>
              </a:lnSpc>
              <a:spcBef>
                <a:spcPts val="0"/>
              </a:spcBef>
              <a:spcAft>
                <a:spcPts val="0"/>
              </a:spcAft>
              <a:buClr>
                <a:srgbClr val="434343"/>
              </a:buClr>
              <a:buSzPts val="1800"/>
              <a:buNone/>
              <a:defRPr sz="1800">
                <a:solidFill>
                  <a:srgbClr val="434343"/>
                </a:solidFill>
              </a:defRPr>
            </a:lvl5pPr>
            <a:lvl6pPr lvl="5" algn="l">
              <a:lnSpc>
                <a:spcPct val="100000"/>
              </a:lnSpc>
              <a:spcBef>
                <a:spcPts val="0"/>
              </a:spcBef>
              <a:spcAft>
                <a:spcPts val="0"/>
              </a:spcAft>
              <a:buClr>
                <a:srgbClr val="434343"/>
              </a:buClr>
              <a:buSzPts val="1800"/>
              <a:buNone/>
              <a:defRPr sz="1800">
                <a:solidFill>
                  <a:srgbClr val="434343"/>
                </a:solidFill>
              </a:defRPr>
            </a:lvl6pPr>
            <a:lvl7pPr lvl="6" algn="l">
              <a:lnSpc>
                <a:spcPct val="100000"/>
              </a:lnSpc>
              <a:spcBef>
                <a:spcPts val="0"/>
              </a:spcBef>
              <a:spcAft>
                <a:spcPts val="0"/>
              </a:spcAft>
              <a:buClr>
                <a:srgbClr val="434343"/>
              </a:buClr>
              <a:buSzPts val="1800"/>
              <a:buNone/>
              <a:defRPr sz="1800">
                <a:solidFill>
                  <a:srgbClr val="434343"/>
                </a:solidFill>
              </a:defRPr>
            </a:lvl7pPr>
            <a:lvl8pPr lvl="7" algn="l">
              <a:lnSpc>
                <a:spcPct val="100000"/>
              </a:lnSpc>
              <a:spcBef>
                <a:spcPts val="0"/>
              </a:spcBef>
              <a:spcAft>
                <a:spcPts val="0"/>
              </a:spcAft>
              <a:buClr>
                <a:srgbClr val="434343"/>
              </a:buClr>
              <a:buSzPts val="1800"/>
              <a:buNone/>
              <a:defRPr sz="1800">
                <a:solidFill>
                  <a:srgbClr val="434343"/>
                </a:solidFill>
              </a:defRPr>
            </a:lvl8pPr>
            <a:lvl9pPr lvl="8" algn="l">
              <a:lnSpc>
                <a:spcPct val="100000"/>
              </a:lnSpc>
              <a:spcBef>
                <a:spcPts val="0"/>
              </a:spcBef>
              <a:spcAft>
                <a:spcPts val="0"/>
              </a:spcAft>
              <a:buClr>
                <a:srgbClr val="434343"/>
              </a:buClr>
              <a:buSzPts val="1800"/>
              <a:buNone/>
              <a:defRPr sz="1800">
                <a:solidFill>
                  <a:srgbClr val="434343"/>
                </a:solidFill>
              </a:defRPr>
            </a:lvl9pPr>
          </a:lstStyle>
          <a:p/>
        </p:txBody>
      </p:sp>
      <p:sp>
        <p:nvSpPr>
          <p:cNvPr id="68" name="Google Shape;68;p16"/>
          <p:cNvSpPr txBox="1"/>
          <p:nvPr>
            <p:ph idx="8" type="subTitle"/>
          </p:nvPr>
        </p:nvSpPr>
        <p:spPr>
          <a:xfrm flipH="1">
            <a:off x="699424" y="2931224"/>
            <a:ext cx="2605500" cy="745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69" name="Google Shape;69;p16"/>
          <p:cNvSpPr txBox="1"/>
          <p:nvPr>
            <p:ph idx="9" type="title"/>
          </p:nvPr>
        </p:nvSpPr>
        <p:spPr>
          <a:xfrm>
            <a:off x="3198543" y="2687826"/>
            <a:ext cx="10533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500"/>
              <a:buNone/>
              <a:defRPr sz="3600">
                <a:solidFill>
                  <a:schemeClr val="accent2"/>
                </a:solidFill>
              </a:defRPr>
            </a:lvl1pPr>
            <a:lvl2pPr lvl="1"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p:txBody>
      </p:sp>
      <p:sp>
        <p:nvSpPr>
          <p:cNvPr id="70" name="Google Shape;70;p16"/>
          <p:cNvSpPr txBox="1"/>
          <p:nvPr>
            <p:ph idx="13" type="ctrTitle"/>
          </p:nvPr>
        </p:nvSpPr>
        <p:spPr>
          <a:xfrm flipH="1">
            <a:off x="5806476" y="3157143"/>
            <a:ext cx="24531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Clr>
                <a:srgbClr val="434343"/>
              </a:buClr>
              <a:buSzPts val="1800"/>
              <a:buNone/>
              <a:defRPr sz="1800">
                <a:solidFill>
                  <a:srgbClr val="434343"/>
                </a:solidFill>
              </a:defRPr>
            </a:lvl2pPr>
            <a:lvl3pPr lvl="2" algn="l">
              <a:lnSpc>
                <a:spcPct val="100000"/>
              </a:lnSpc>
              <a:spcBef>
                <a:spcPts val="0"/>
              </a:spcBef>
              <a:spcAft>
                <a:spcPts val="0"/>
              </a:spcAft>
              <a:buClr>
                <a:srgbClr val="434343"/>
              </a:buClr>
              <a:buSzPts val="1800"/>
              <a:buNone/>
              <a:defRPr sz="1800">
                <a:solidFill>
                  <a:srgbClr val="434343"/>
                </a:solidFill>
              </a:defRPr>
            </a:lvl3pPr>
            <a:lvl4pPr lvl="3" algn="l">
              <a:lnSpc>
                <a:spcPct val="100000"/>
              </a:lnSpc>
              <a:spcBef>
                <a:spcPts val="0"/>
              </a:spcBef>
              <a:spcAft>
                <a:spcPts val="0"/>
              </a:spcAft>
              <a:buClr>
                <a:srgbClr val="434343"/>
              </a:buClr>
              <a:buSzPts val="1800"/>
              <a:buNone/>
              <a:defRPr sz="1800">
                <a:solidFill>
                  <a:srgbClr val="434343"/>
                </a:solidFill>
              </a:defRPr>
            </a:lvl4pPr>
            <a:lvl5pPr lvl="4" algn="l">
              <a:lnSpc>
                <a:spcPct val="100000"/>
              </a:lnSpc>
              <a:spcBef>
                <a:spcPts val="0"/>
              </a:spcBef>
              <a:spcAft>
                <a:spcPts val="0"/>
              </a:spcAft>
              <a:buClr>
                <a:srgbClr val="434343"/>
              </a:buClr>
              <a:buSzPts val="1800"/>
              <a:buNone/>
              <a:defRPr sz="1800">
                <a:solidFill>
                  <a:srgbClr val="434343"/>
                </a:solidFill>
              </a:defRPr>
            </a:lvl5pPr>
            <a:lvl6pPr lvl="5" algn="l">
              <a:lnSpc>
                <a:spcPct val="100000"/>
              </a:lnSpc>
              <a:spcBef>
                <a:spcPts val="0"/>
              </a:spcBef>
              <a:spcAft>
                <a:spcPts val="0"/>
              </a:spcAft>
              <a:buClr>
                <a:srgbClr val="434343"/>
              </a:buClr>
              <a:buSzPts val="1800"/>
              <a:buNone/>
              <a:defRPr sz="1800">
                <a:solidFill>
                  <a:srgbClr val="434343"/>
                </a:solidFill>
              </a:defRPr>
            </a:lvl6pPr>
            <a:lvl7pPr lvl="6" algn="l">
              <a:lnSpc>
                <a:spcPct val="100000"/>
              </a:lnSpc>
              <a:spcBef>
                <a:spcPts val="0"/>
              </a:spcBef>
              <a:spcAft>
                <a:spcPts val="0"/>
              </a:spcAft>
              <a:buClr>
                <a:srgbClr val="434343"/>
              </a:buClr>
              <a:buSzPts val="1800"/>
              <a:buNone/>
              <a:defRPr sz="1800">
                <a:solidFill>
                  <a:srgbClr val="434343"/>
                </a:solidFill>
              </a:defRPr>
            </a:lvl7pPr>
            <a:lvl8pPr lvl="7" algn="l">
              <a:lnSpc>
                <a:spcPct val="100000"/>
              </a:lnSpc>
              <a:spcBef>
                <a:spcPts val="0"/>
              </a:spcBef>
              <a:spcAft>
                <a:spcPts val="0"/>
              </a:spcAft>
              <a:buClr>
                <a:srgbClr val="434343"/>
              </a:buClr>
              <a:buSzPts val="1800"/>
              <a:buNone/>
              <a:defRPr sz="1800">
                <a:solidFill>
                  <a:srgbClr val="434343"/>
                </a:solidFill>
              </a:defRPr>
            </a:lvl8pPr>
            <a:lvl9pPr lvl="8" algn="l">
              <a:lnSpc>
                <a:spcPct val="100000"/>
              </a:lnSpc>
              <a:spcBef>
                <a:spcPts val="0"/>
              </a:spcBef>
              <a:spcAft>
                <a:spcPts val="0"/>
              </a:spcAft>
              <a:buClr>
                <a:srgbClr val="434343"/>
              </a:buClr>
              <a:buSzPts val="1800"/>
              <a:buNone/>
              <a:defRPr sz="1800">
                <a:solidFill>
                  <a:srgbClr val="434343"/>
                </a:solidFill>
              </a:defRPr>
            </a:lvl9pPr>
          </a:lstStyle>
          <a:p/>
        </p:txBody>
      </p:sp>
      <p:sp>
        <p:nvSpPr>
          <p:cNvPr id="71" name="Google Shape;71;p16"/>
          <p:cNvSpPr txBox="1"/>
          <p:nvPr>
            <p:ph idx="14" type="subTitle"/>
          </p:nvPr>
        </p:nvSpPr>
        <p:spPr>
          <a:xfrm flipH="1">
            <a:off x="5806476" y="3523828"/>
            <a:ext cx="24531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72" name="Google Shape;72;p16"/>
          <p:cNvSpPr txBox="1"/>
          <p:nvPr>
            <p:ph idx="15" type="title"/>
          </p:nvPr>
        </p:nvSpPr>
        <p:spPr>
          <a:xfrm>
            <a:off x="4852249" y="3318626"/>
            <a:ext cx="9474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500"/>
              <a:buNone/>
              <a:defRPr sz="3600">
                <a:solidFill>
                  <a:schemeClr val="accent2"/>
                </a:solidFill>
              </a:defRPr>
            </a:lvl1pPr>
            <a:lvl2pPr lvl="1"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p:txBody>
      </p:sp>
      <p:sp>
        <p:nvSpPr>
          <p:cNvPr id="73" name="Google Shape;73;p16"/>
          <p:cNvSpPr txBox="1"/>
          <p:nvPr>
            <p:ph idx="16" type="ctrTitle"/>
          </p:nvPr>
        </p:nvSpPr>
        <p:spPr>
          <a:xfrm flipH="1">
            <a:off x="851824" y="3567989"/>
            <a:ext cx="24531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a:lvl1pPr>
            <a:lvl2pPr lvl="1" algn="l">
              <a:lnSpc>
                <a:spcPct val="100000"/>
              </a:lnSpc>
              <a:spcBef>
                <a:spcPts val="0"/>
              </a:spcBef>
              <a:spcAft>
                <a:spcPts val="0"/>
              </a:spcAft>
              <a:buClr>
                <a:srgbClr val="434343"/>
              </a:buClr>
              <a:buSzPts val="1800"/>
              <a:buNone/>
              <a:defRPr sz="1800">
                <a:solidFill>
                  <a:srgbClr val="434343"/>
                </a:solidFill>
              </a:defRPr>
            </a:lvl2pPr>
            <a:lvl3pPr lvl="2" algn="l">
              <a:lnSpc>
                <a:spcPct val="100000"/>
              </a:lnSpc>
              <a:spcBef>
                <a:spcPts val="0"/>
              </a:spcBef>
              <a:spcAft>
                <a:spcPts val="0"/>
              </a:spcAft>
              <a:buClr>
                <a:srgbClr val="434343"/>
              </a:buClr>
              <a:buSzPts val="1800"/>
              <a:buNone/>
              <a:defRPr sz="1800">
                <a:solidFill>
                  <a:srgbClr val="434343"/>
                </a:solidFill>
              </a:defRPr>
            </a:lvl3pPr>
            <a:lvl4pPr lvl="3" algn="l">
              <a:lnSpc>
                <a:spcPct val="100000"/>
              </a:lnSpc>
              <a:spcBef>
                <a:spcPts val="0"/>
              </a:spcBef>
              <a:spcAft>
                <a:spcPts val="0"/>
              </a:spcAft>
              <a:buClr>
                <a:srgbClr val="434343"/>
              </a:buClr>
              <a:buSzPts val="1800"/>
              <a:buNone/>
              <a:defRPr sz="1800">
                <a:solidFill>
                  <a:srgbClr val="434343"/>
                </a:solidFill>
              </a:defRPr>
            </a:lvl4pPr>
            <a:lvl5pPr lvl="4" algn="l">
              <a:lnSpc>
                <a:spcPct val="100000"/>
              </a:lnSpc>
              <a:spcBef>
                <a:spcPts val="0"/>
              </a:spcBef>
              <a:spcAft>
                <a:spcPts val="0"/>
              </a:spcAft>
              <a:buClr>
                <a:srgbClr val="434343"/>
              </a:buClr>
              <a:buSzPts val="1800"/>
              <a:buNone/>
              <a:defRPr sz="1800">
                <a:solidFill>
                  <a:srgbClr val="434343"/>
                </a:solidFill>
              </a:defRPr>
            </a:lvl5pPr>
            <a:lvl6pPr lvl="5" algn="l">
              <a:lnSpc>
                <a:spcPct val="100000"/>
              </a:lnSpc>
              <a:spcBef>
                <a:spcPts val="0"/>
              </a:spcBef>
              <a:spcAft>
                <a:spcPts val="0"/>
              </a:spcAft>
              <a:buClr>
                <a:srgbClr val="434343"/>
              </a:buClr>
              <a:buSzPts val="1800"/>
              <a:buNone/>
              <a:defRPr sz="1800">
                <a:solidFill>
                  <a:srgbClr val="434343"/>
                </a:solidFill>
              </a:defRPr>
            </a:lvl6pPr>
            <a:lvl7pPr lvl="6" algn="l">
              <a:lnSpc>
                <a:spcPct val="100000"/>
              </a:lnSpc>
              <a:spcBef>
                <a:spcPts val="0"/>
              </a:spcBef>
              <a:spcAft>
                <a:spcPts val="0"/>
              </a:spcAft>
              <a:buClr>
                <a:srgbClr val="434343"/>
              </a:buClr>
              <a:buSzPts val="1800"/>
              <a:buNone/>
              <a:defRPr sz="1800">
                <a:solidFill>
                  <a:srgbClr val="434343"/>
                </a:solidFill>
              </a:defRPr>
            </a:lvl7pPr>
            <a:lvl8pPr lvl="7" algn="l">
              <a:lnSpc>
                <a:spcPct val="100000"/>
              </a:lnSpc>
              <a:spcBef>
                <a:spcPts val="0"/>
              </a:spcBef>
              <a:spcAft>
                <a:spcPts val="0"/>
              </a:spcAft>
              <a:buClr>
                <a:srgbClr val="434343"/>
              </a:buClr>
              <a:buSzPts val="1800"/>
              <a:buNone/>
              <a:defRPr sz="1800">
                <a:solidFill>
                  <a:srgbClr val="434343"/>
                </a:solidFill>
              </a:defRPr>
            </a:lvl8pPr>
            <a:lvl9pPr lvl="8" algn="l">
              <a:lnSpc>
                <a:spcPct val="100000"/>
              </a:lnSpc>
              <a:spcBef>
                <a:spcPts val="0"/>
              </a:spcBef>
              <a:spcAft>
                <a:spcPts val="0"/>
              </a:spcAft>
              <a:buClr>
                <a:srgbClr val="434343"/>
              </a:buClr>
              <a:buSzPts val="1800"/>
              <a:buNone/>
              <a:defRPr sz="1800">
                <a:solidFill>
                  <a:srgbClr val="434343"/>
                </a:solidFill>
              </a:defRPr>
            </a:lvl9pPr>
          </a:lstStyle>
          <a:p/>
        </p:txBody>
      </p:sp>
      <p:sp>
        <p:nvSpPr>
          <p:cNvPr id="74" name="Google Shape;74;p16"/>
          <p:cNvSpPr txBox="1"/>
          <p:nvPr>
            <p:ph idx="17" type="subTitle"/>
          </p:nvPr>
        </p:nvSpPr>
        <p:spPr>
          <a:xfrm flipH="1">
            <a:off x="851824" y="3948096"/>
            <a:ext cx="24531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75" name="Google Shape;75;p16"/>
          <p:cNvSpPr txBox="1"/>
          <p:nvPr>
            <p:ph idx="18" type="title"/>
          </p:nvPr>
        </p:nvSpPr>
        <p:spPr>
          <a:xfrm>
            <a:off x="3251519" y="3710422"/>
            <a:ext cx="9474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500"/>
              <a:buNone/>
              <a:defRPr sz="3600">
                <a:solidFill>
                  <a:schemeClr val="accent2"/>
                </a:solidFill>
              </a:defRPr>
            </a:lvl1pPr>
            <a:lvl2pPr lvl="1"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6" name="Shape 76"/>
        <p:cNvGrpSpPr/>
        <p:nvPr/>
      </p:nvGrpSpPr>
      <p:grpSpPr>
        <a:xfrm>
          <a:off x="0" y="0"/>
          <a:ext cx="0" cy="0"/>
          <a:chOff x="0" y="0"/>
          <a:chExt cx="0" cy="0"/>
        </a:xfrm>
      </p:grpSpPr>
      <p:sp>
        <p:nvSpPr>
          <p:cNvPr id="77" name="Google Shape;77;p17"/>
          <p:cNvSpPr txBox="1"/>
          <p:nvPr>
            <p:ph type="ctrTitle"/>
          </p:nvPr>
        </p:nvSpPr>
        <p:spPr>
          <a:xfrm>
            <a:off x="3308350" y="2031176"/>
            <a:ext cx="4182900" cy="453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4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78" name="Google Shape;78;p17"/>
          <p:cNvSpPr txBox="1"/>
          <p:nvPr>
            <p:ph idx="1" type="subTitle"/>
          </p:nvPr>
        </p:nvSpPr>
        <p:spPr>
          <a:xfrm>
            <a:off x="4931350" y="2450851"/>
            <a:ext cx="25599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9" name="Google Shape;79;p17"/>
          <p:cNvSpPr txBox="1"/>
          <p:nvPr>
            <p:ph idx="2" type="title"/>
          </p:nvPr>
        </p:nvSpPr>
        <p:spPr>
          <a:xfrm>
            <a:off x="5250550" y="793375"/>
            <a:ext cx="22407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2"/>
              </a:buClr>
              <a:buSzPts val="5500"/>
              <a:buNone/>
              <a:defRPr sz="9600">
                <a:solidFill>
                  <a:schemeClr val="lt2"/>
                </a:solidFill>
              </a:defRPr>
            </a:lvl1pPr>
            <a:lvl2pPr lvl="1"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0" name="Shape 80"/>
        <p:cNvGrpSpPr/>
        <p:nvPr/>
      </p:nvGrpSpPr>
      <p:grpSpPr>
        <a:xfrm>
          <a:off x="0" y="0"/>
          <a:ext cx="0" cy="0"/>
          <a:chOff x="0" y="0"/>
          <a:chExt cx="0" cy="0"/>
        </a:xfrm>
      </p:grpSpPr>
      <p:sp>
        <p:nvSpPr>
          <p:cNvPr id="81" name="Google Shape;81;p18"/>
          <p:cNvSpPr txBox="1"/>
          <p:nvPr>
            <p:ph idx="1" type="body"/>
          </p:nvPr>
        </p:nvSpPr>
        <p:spPr>
          <a:xfrm>
            <a:off x="616650" y="1602561"/>
            <a:ext cx="3359400" cy="29088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SzPts val="1600"/>
              <a:buFont typeface="Nunito Light"/>
              <a:buChar char="●"/>
              <a:defRPr sz="1600"/>
            </a:lvl1pPr>
            <a:lvl2pPr indent="-330200" lvl="1" marL="914400" algn="l">
              <a:lnSpc>
                <a:spcPct val="115000"/>
              </a:lnSpc>
              <a:spcBef>
                <a:spcPts val="1600"/>
              </a:spcBef>
              <a:spcAft>
                <a:spcPts val="0"/>
              </a:spcAft>
              <a:buSzPts val="1600"/>
              <a:buFont typeface="Nunito Light"/>
              <a:buChar char="○"/>
              <a:defRPr/>
            </a:lvl2pPr>
            <a:lvl3pPr indent="-323850" lvl="2" marL="1371600" algn="l">
              <a:lnSpc>
                <a:spcPct val="115000"/>
              </a:lnSpc>
              <a:spcBef>
                <a:spcPts val="1600"/>
              </a:spcBef>
              <a:spcAft>
                <a:spcPts val="0"/>
              </a:spcAft>
              <a:buSzPts val="1500"/>
              <a:buFont typeface="Nunito Light"/>
              <a:buChar char="■"/>
              <a:defRPr/>
            </a:lvl3pPr>
            <a:lvl4pPr indent="-323850" lvl="3" marL="1828800" algn="l">
              <a:lnSpc>
                <a:spcPct val="115000"/>
              </a:lnSpc>
              <a:spcBef>
                <a:spcPts val="1600"/>
              </a:spcBef>
              <a:spcAft>
                <a:spcPts val="0"/>
              </a:spcAft>
              <a:buSzPts val="1500"/>
              <a:buFont typeface="Nunito Light"/>
              <a:buChar char="●"/>
              <a:defRPr/>
            </a:lvl4pPr>
            <a:lvl5pPr indent="-304800" lvl="4" marL="2286000" algn="l">
              <a:lnSpc>
                <a:spcPct val="115000"/>
              </a:lnSpc>
              <a:spcBef>
                <a:spcPts val="1600"/>
              </a:spcBef>
              <a:spcAft>
                <a:spcPts val="0"/>
              </a:spcAft>
              <a:buSzPts val="1200"/>
              <a:buFont typeface="Nunito Light"/>
              <a:buChar char="○"/>
              <a:defRPr/>
            </a:lvl5pPr>
            <a:lvl6pPr indent="-304800" lvl="5" marL="2743200" algn="l">
              <a:lnSpc>
                <a:spcPct val="115000"/>
              </a:lnSpc>
              <a:spcBef>
                <a:spcPts val="1600"/>
              </a:spcBef>
              <a:spcAft>
                <a:spcPts val="0"/>
              </a:spcAft>
              <a:buSzPts val="1200"/>
              <a:buFont typeface="Nunito Light"/>
              <a:buChar char="■"/>
              <a:defRPr/>
            </a:lvl6pPr>
            <a:lvl7pPr indent="-311150" lvl="6" marL="3200400" algn="l">
              <a:lnSpc>
                <a:spcPct val="115000"/>
              </a:lnSpc>
              <a:spcBef>
                <a:spcPts val="1600"/>
              </a:spcBef>
              <a:spcAft>
                <a:spcPts val="0"/>
              </a:spcAft>
              <a:buSzPts val="1300"/>
              <a:buFont typeface="Nunito Light"/>
              <a:buChar char="●"/>
              <a:defRPr/>
            </a:lvl7pPr>
            <a:lvl8pPr indent="-311150" lvl="7" marL="3657600" algn="l">
              <a:lnSpc>
                <a:spcPct val="115000"/>
              </a:lnSpc>
              <a:spcBef>
                <a:spcPts val="1600"/>
              </a:spcBef>
              <a:spcAft>
                <a:spcPts val="0"/>
              </a:spcAft>
              <a:buSzPts val="1300"/>
              <a:buFont typeface="Nunito Light"/>
              <a:buChar char="○"/>
              <a:defRPr/>
            </a:lvl8pPr>
            <a:lvl9pPr indent="-304800" lvl="8" marL="4114800" algn="l">
              <a:lnSpc>
                <a:spcPct val="115000"/>
              </a:lnSpc>
              <a:spcBef>
                <a:spcPts val="1600"/>
              </a:spcBef>
              <a:spcAft>
                <a:spcPts val="1600"/>
              </a:spcAft>
              <a:buSzPts val="1200"/>
              <a:buFont typeface="Nunito Light"/>
              <a:buChar char="■"/>
              <a:defRPr/>
            </a:lvl9pPr>
          </a:lstStyle>
          <a:p/>
        </p:txBody>
      </p:sp>
      <p:sp>
        <p:nvSpPr>
          <p:cNvPr id="82" name="Google Shape;82;p18"/>
          <p:cNvSpPr txBox="1"/>
          <p:nvPr>
            <p:ph type="title"/>
          </p:nvPr>
        </p:nvSpPr>
        <p:spPr>
          <a:xfrm>
            <a:off x="602950" y="344150"/>
            <a:ext cx="3817500" cy="84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3600">
                <a:solidFill>
                  <a:schemeClr val="accent2"/>
                </a:solidFill>
              </a:defRPr>
            </a:lvl1pPr>
            <a:lvl2pPr lvl="1" algn="l">
              <a:lnSpc>
                <a:spcPct val="100000"/>
              </a:lnSpc>
              <a:spcBef>
                <a:spcPts val="0"/>
              </a:spcBef>
              <a:spcAft>
                <a:spcPts val="0"/>
              </a:spcAft>
              <a:buSzPts val="2400"/>
              <a:buNone/>
              <a:defRPr sz="3600">
                <a:solidFill>
                  <a:schemeClr val="accent2"/>
                </a:solidFill>
              </a:defRPr>
            </a:lvl2pPr>
            <a:lvl3pPr lvl="2" algn="l">
              <a:lnSpc>
                <a:spcPct val="100000"/>
              </a:lnSpc>
              <a:spcBef>
                <a:spcPts val="0"/>
              </a:spcBef>
              <a:spcAft>
                <a:spcPts val="0"/>
              </a:spcAft>
              <a:buSzPts val="2400"/>
              <a:buNone/>
              <a:defRPr sz="3600">
                <a:solidFill>
                  <a:schemeClr val="accent2"/>
                </a:solidFill>
              </a:defRPr>
            </a:lvl3pPr>
            <a:lvl4pPr lvl="3" algn="l">
              <a:lnSpc>
                <a:spcPct val="100000"/>
              </a:lnSpc>
              <a:spcBef>
                <a:spcPts val="0"/>
              </a:spcBef>
              <a:spcAft>
                <a:spcPts val="0"/>
              </a:spcAft>
              <a:buSzPts val="2400"/>
              <a:buNone/>
              <a:defRPr sz="3600">
                <a:solidFill>
                  <a:schemeClr val="accent2"/>
                </a:solidFill>
              </a:defRPr>
            </a:lvl4pPr>
            <a:lvl5pPr lvl="4" algn="l">
              <a:lnSpc>
                <a:spcPct val="100000"/>
              </a:lnSpc>
              <a:spcBef>
                <a:spcPts val="0"/>
              </a:spcBef>
              <a:spcAft>
                <a:spcPts val="0"/>
              </a:spcAft>
              <a:buSzPts val="2400"/>
              <a:buNone/>
              <a:defRPr sz="3600">
                <a:solidFill>
                  <a:schemeClr val="accent2"/>
                </a:solidFill>
              </a:defRPr>
            </a:lvl5pPr>
            <a:lvl6pPr lvl="5" algn="l">
              <a:lnSpc>
                <a:spcPct val="100000"/>
              </a:lnSpc>
              <a:spcBef>
                <a:spcPts val="0"/>
              </a:spcBef>
              <a:spcAft>
                <a:spcPts val="0"/>
              </a:spcAft>
              <a:buSzPts val="2400"/>
              <a:buNone/>
              <a:defRPr sz="3600">
                <a:solidFill>
                  <a:schemeClr val="accent2"/>
                </a:solidFill>
              </a:defRPr>
            </a:lvl6pPr>
            <a:lvl7pPr lvl="6" algn="l">
              <a:lnSpc>
                <a:spcPct val="100000"/>
              </a:lnSpc>
              <a:spcBef>
                <a:spcPts val="0"/>
              </a:spcBef>
              <a:spcAft>
                <a:spcPts val="0"/>
              </a:spcAft>
              <a:buSzPts val="2400"/>
              <a:buNone/>
              <a:defRPr sz="3600">
                <a:solidFill>
                  <a:schemeClr val="accent2"/>
                </a:solidFill>
              </a:defRPr>
            </a:lvl7pPr>
            <a:lvl8pPr lvl="7" algn="l">
              <a:lnSpc>
                <a:spcPct val="100000"/>
              </a:lnSpc>
              <a:spcBef>
                <a:spcPts val="0"/>
              </a:spcBef>
              <a:spcAft>
                <a:spcPts val="0"/>
              </a:spcAft>
              <a:buSzPts val="2400"/>
              <a:buNone/>
              <a:defRPr sz="3600">
                <a:solidFill>
                  <a:schemeClr val="accent2"/>
                </a:solidFill>
              </a:defRPr>
            </a:lvl8pPr>
            <a:lvl9pPr lvl="8" algn="l">
              <a:lnSpc>
                <a:spcPct val="100000"/>
              </a:lnSpc>
              <a:spcBef>
                <a:spcPts val="0"/>
              </a:spcBef>
              <a:spcAft>
                <a:spcPts val="0"/>
              </a:spcAft>
              <a:buSzPts val="2400"/>
              <a:buNone/>
              <a:defRPr sz="3600">
                <a:solidFill>
                  <a:schemeClr val="accent2"/>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hree columns">
  <p:cSld name="CUSTOM_1">
    <p:spTree>
      <p:nvGrpSpPr>
        <p:cNvPr id="83" name="Shape 83"/>
        <p:cNvGrpSpPr/>
        <p:nvPr/>
      </p:nvGrpSpPr>
      <p:grpSpPr>
        <a:xfrm>
          <a:off x="0" y="0"/>
          <a:ext cx="0" cy="0"/>
          <a:chOff x="0" y="0"/>
          <a:chExt cx="0" cy="0"/>
        </a:xfrm>
      </p:grpSpPr>
      <p:sp>
        <p:nvSpPr>
          <p:cNvPr id="84" name="Google Shape;84;p19"/>
          <p:cNvSpPr txBox="1"/>
          <p:nvPr>
            <p:ph type="ctrTitle"/>
          </p:nvPr>
        </p:nvSpPr>
        <p:spPr>
          <a:xfrm flipH="1">
            <a:off x="6465599" y="2949353"/>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85" name="Google Shape;85;p19"/>
          <p:cNvSpPr txBox="1"/>
          <p:nvPr>
            <p:ph idx="1" type="subTitle"/>
          </p:nvPr>
        </p:nvSpPr>
        <p:spPr>
          <a:xfrm flipH="1">
            <a:off x="5965199" y="3552496"/>
            <a:ext cx="25614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86" name="Google Shape;86;p19"/>
          <p:cNvSpPr txBox="1"/>
          <p:nvPr>
            <p:ph idx="2" type="ctrTitle"/>
          </p:nvPr>
        </p:nvSpPr>
        <p:spPr>
          <a:xfrm flipH="1">
            <a:off x="3791699" y="2949353"/>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87" name="Google Shape;87;p19"/>
          <p:cNvSpPr txBox="1"/>
          <p:nvPr>
            <p:ph idx="3" type="subTitle"/>
          </p:nvPr>
        </p:nvSpPr>
        <p:spPr>
          <a:xfrm flipH="1">
            <a:off x="3291299" y="3552496"/>
            <a:ext cx="25614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88" name="Google Shape;88;p19"/>
          <p:cNvSpPr txBox="1"/>
          <p:nvPr>
            <p:ph idx="4" type="ctrTitle"/>
          </p:nvPr>
        </p:nvSpPr>
        <p:spPr>
          <a:xfrm flipH="1">
            <a:off x="1117799" y="2949353"/>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89" name="Google Shape;89;p19"/>
          <p:cNvSpPr txBox="1"/>
          <p:nvPr>
            <p:ph idx="5" type="subTitle"/>
          </p:nvPr>
        </p:nvSpPr>
        <p:spPr>
          <a:xfrm flipH="1">
            <a:off x="617399" y="3552496"/>
            <a:ext cx="25614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90" name="Google Shape;90;p19"/>
          <p:cNvSpPr txBox="1"/>
          <p:nvPr>
            <p:ph idx="6" type="title"/>
          </p:nvPr>
        </p:nvSpPr>
        <p:spPr>
          <a:xfrm>
            <a:off x="4966150" y="344150"/>
            <a:ext cx="3562200" cy="849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400"/>
              <a:buNone/>
              <a:defRPr sz="3600">
                <a:solidFill>
                  <a:schemeClr val="accent2"/>
                </a:solidFill>
              </a:defRPr>
            </a:lvl1pPr>
            <a:lvl2pPr lvl="1" algn="r">
              <a:lnSpc>
                <a:spcPct val="100000"/>
              </a:lnSpc>
              <a:spcBef>
                <a:spcPts val="0"/>
              </a:spcBef>
              <a:spcAft>
                <a:spcPts val="0"/>
              </a:spcAft>
              <a:buSzPts val="2400"/>
              <a:buNone/>
              <a:defRPr sz="3600">
                <a:solidFill>
                  <a:schemeClr val="accent2"/>
                </a:solidFill>
              </a:defRPr>
            </a:lvl2pPr>
            <a:lvl3pPr lvl="2" algn="r">
              <a:lnSpc>
                <a:spcPct val="100000"/>
              </a:lnSpc>
              <a:spcBef>
                <a:spcPts val="0"/>
              </a:spcBef>
              <a:spcAft>
                <a:spcPts val="0"/>
              </a:spcAft>
              <a:buSzPts val="2400"/>
              <a:buNone/>
              <a:defRPr sz="3600">
                <a:solidFill>
                  <a:schemeClr val="accent2"/>
                </a:solidFill>
              </a:defRPr>
            </a:lvl3pPr>
            <a:lvl4pPr lvl="3" algn="r">
              <a:lnSpc>
                <a:spcPct val="100000"/>
              </a:lnSpc>
              <a:spcBef>
                <a:spcPts val="0"/>
              </a:spcBef>
              <a:spcAft>
                <a:spcPts val="0"/>
              </a:spcAft>
              <a:buSzPts val="2400"/>
              <a:buNone/>
              <a:defRPr sz="3600">
                <a:solidFill>
                  <a:schemeClr val="accent2"/>
                </a:solidFill>
              </a:defRPr>
            </a:lvl4pPr>
            <a:lvl5pPr lvl="4" algn="r">
              <a:lnSpc>
                <a:spcPct val="100000"/>
              </a:lnSpc>
              <a:spcBef>
                <a:spcPts val="0"/>
              </a:spcBef>
              <a:spcAft>
                <a:spcPts val="0"/>
              </a:spcAft>
              <a:buSzPts val="2400"/>
              <a:buNone/>
              <a:defRPr sz="3600">
                <a:solidFill>
                  <a:schemeClr val="accent2"/>
                </a:solidFill>
              </a:defRPr>
            </a:lvl5pPr>
            <a:lvl6pPr lvl="5" algn="r">
              <a:lnSpc>
                <a:spcPct val="100000"/>
              </a:lnSpc>
              <a:spcBef>
                <a:spcPts val="0"/>
              </a:spcBef>
              <a:spcAft>
                <a:spcPts val="0"/>
              </a:spcAft>
              <a:buSzPts val="2400"/>
              <a:buNone/>
              <a:defRPr sz="3600">
                <a:solidFill>
                  <a:schemeClr val="accent2"/>
                </a:solidFill>
              </a:defRPr>
            </a:lvl6pPr>
            <a:lvl7pPr lvl="6" algn="r">
              <a:lnSpc>
                <a:spcPct val="100000"/>
              </a:lnSpc>
              <a:spcBef>
                <a:spcPts val="0"/>
              </a:spcBef>
              <a:spcAft>
                <a:spcPts val="0"/>
              </a:spcAft>
              <a:buSzPts val="2400"/>
              <a:buNone/>
              <a:defRPr sz="3600">
                <a:solidFill>
                  <a:schemeClr val="accent2"/>
                </a:solidFill>
              </a:defRPr>
            </a:lvl7pPr>
            <a:lvl8pPr lvl="7" algn="r">
              <a:lnSpc>
                <a:spcPct val="100000"/>
              </a:lnSpc>
              <a:spcBef>
                <a:spcPts val="0"/>
              </a:spcBef>
              <a:spcAft>
                <a:spcPts val="0"/>
              </a:spcAft>
              <a:buSzPts val="2400"/>
              <a:buNone/>
              <a:defRPr sz="3600">
                <a:solidFill>
                  <a:schemeClr val="accent2"/>
                </a:solidFill>
              </a:defRPr>
            </a:lvl8pPr>
            <a:lvl9pPr lvl="8" algn="r">
              <a:lnSpc>
                <a:spcPct val="100000"/>
              </a:lnSpc>
              <a:spcBef>
                <a:spcPts val="0"/>
              </a:spcBef>
              <a:spcAft>
                <a:spcPts val="0"/>
              </a:spcAft>
              <a:buSzPts val="2400"/>
              <a:buNone/>
              <a:defRPr sz="3600">
                <a:solidFill>
                  <a:schemeClr val="accent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1" name="Shape 91"/>
        <p:cNvGrpSpPr/>
        <p:nvPr/>
      </p:nvGrpSpPr>
      <p:grpSpPr>
        <a:xfrm>
          <a:off x="0" y="0"/>
          <a:ext cx="0" cy="0"/>
          <a:chOff x="0" y="0"/>
          <a:chExt cx="0" cy="0"/>
        </a:xfrm>
      </p:grpSpPr>
      <p:sp>
        <p:nvSpPr>
          <p:cNvPr id="92" name="Google Shape;92;p20"/>
          <p:cNvSpPr txBox="1"/>
          <p:nvPr>
            <p:ph type="ctrTitle"/>
          </p:nvPr>
        </p:nvSpPr>
        <p:spPr>
          <a:xfrm flipH="1">
            <a:off x="4962625" y="1655575"/>
            <a:ext cx="3559800" cy="1325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3000">
                <a:solidFill>
                  <a:schemeClr val="accent2"/>
                </a:solidFill>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93" name="Google Shape;93;p20"/>
          <p:cNvSpPr txBox="1"/>
          <p:nvPr>
            <p:ph idx="1" type="subTitle"/>
          </p:nvPr>
        </p:nvSpPr>
        <p:spPr>
          <a:xfrm flipH="1">
            <a:off x="6191125" y="2864000"/>
            <a:ext cx="2331300" cy="875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picture">
  <p:cSld name="CUSTOM_12">
    <p:spTree>
      <p:nvGrpSpPr>
        <p:cNvPr id="94" name="Shape 94"/>
        <p:cNvGrpSpPr/>
        <p:nvPr/>
      </p:nvGrpSpPr>
      <p:grpSpPr>
        <a:xfrm>
          <a:off x="0" y="0"/>
          <a:ext cx="0" cy="0"/>
          <a:chOff x="0" y="0"/>
          <a:chExt cx="0" cy="0"/>
        </a:xfrm>
      </p:grpSpPr>
      <p:sp>
        <p:nvSpPr>
          <p:cNvPr id="95" name="Google Shape;95;p21"/>
          <p:cNvSpPr txBox="1"/>
          <p:nvPr>
            <p:ph type="title"/>
          </p:nvPr>
        </p:nvSpPr>
        <p:spPr>
          <a:xfrm>
            <a:off x="617823" y="3019450"/>
            <a:ext cx="2774700" cy="152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2">
  <p:cSld name="CUSTOM_6">
    <p:spTree>
      <p:nvGrpSpPr>
        <p:cNvPr id="96" name="Shape 96"/>
        <p:cNvGrpSpPr/>
        <p:nvPr/>
      </p:nvGrpSpPr>
      <p:grpSpPr>
        <a:xfrm>
          <a:off x="0" y="0"/>
          <a:ext cx="0" cy="0"/>
          <a:chOff x="0" y="0"/>
          <a:chExt cx="0" cy="0"/>
        </a:xfrm>
      </p:grpSpPr>
      <p:sp>
        <p:nvSpPr>
          <p:cNvPr id="97" name="Google Shape;97;p22"/>
          <p:cNvSpPr txBox="1"/>
          <p:nvPr>
            <p:ph type="ctrTitle"/>
          </p:nvPr>
        </p:nvSpPr>
        <p:spPr>
          <a:xfrm flipH="1">
            <a:off x="1631950" y="2035939"/>
            <a:ext cx="4182900" cy="453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4000"/>
            </a:lvl1pPr>
            <a:lvl2pPr lvl="1" algn="l">
              <a:lnSpc>
                <a:spcPct val="100000"/>
              </a:lnSpc>
              <a:spcBef>
                <a:spcPts val="0"/>
              </a:spcBef>
              <a:spcAft>
                <a:spcPts val="0"/>
              </a:spcAft>
              <a:buClr>
                <a:srgbClr val="434343"/>
              </a:buClr>
              <a:buSzPts val="1800"/>
              <a:buNone/>
              <a:defRPr sz="1800">
                <a:solidFill>
                  <a:srgbClr val="434343"/>
                </a:solidFill>
              </a:defRPr>
            </a:lvl2pPr>
            <a:lvl3pPr lvl="2" algn="l">
              <a:lnSpc>
                <a:spcPct val="100000"/>
              </a:lnSpc>
              <a:spcBef>
                <a:spcPts val="0"/>
              </a:spcBef>
              <a:spcAft>
                <a:spcPts val="0"/>
              </a:spcAft>
              <a:buClr>
                <a:srgbClr val="434343"/>
              </a:buClr>
              <a:buSzPts val="1800"/>
              <a:buNone/>
              <a:defRPr sz="1800">
                <a:solidFill>
                  <a:srgbClr val="434343"/>
                </a:solidFill>
              </a:defRPr>
            </a:lvl3pPr>
            <a:lvl4pPr lvl="3" algn="l">
              <a:lnSpc>
                <a:spcPct val="100000"/>
              </a:lnSpc>
              <a:spcBef>
                <a:spcPts val="0"/>
              </a:spcBef>
              <a:spcAft>
                <a:spcPts val="0"/>
              </a:spcAft>
              <a:buClr>
                <a:srgbClr val="434343"/>
              </a:buClr>
              <a:buSzPts val="1800"/>
              <a:buNone/>
              <a:defRPr sz="1800">
                <a:solidFill>
                  <a:srgbClr val="434343"/>
                </a:solidFill>
              </a:defRPr>
            </a:lvl4pPr>
            <a:lvl5pPr lvl="4" algn="l">
              <a:lnSpc>
                <a:spcPct val="100000"/>
              </a:lnSpc>
              <a:spcBef>
                <a:spcPts val="0"/>
              </a:spcBef>
              <a:spcAft>
                <a:spcPts val="0"/>
              </a:spcAft>
              <a:buClr>
                <a:srgbClr val="434343"/>
              </a:buClr>
              <a:buSzPts val="1800"/>
              <a:buNone/>
              <a:defRPr sz="1800">
                <a:solidFill>
                  <a:srgbClr val="434343"/>
                </a:solidFill>
              </a:defRPr>
            </a:lvl5pPr>
            <a:lvl6pPr lvl="5" algn="l">
              <a:lnSpc>
                <a:spcPct val="100000"/>
              </a:lnSpc>
              <a:spcBef>
                <a:spcPts val="0"/>
              </a:spcBef>
              <a:spcAft>
                <a:spcPts val="0"/>
              </a:spcAft>
              <a:buClr>
                <a:srgbClr val="434343"/>
              </a:buClr>
              <a:buSzPts val="1800"/>
              <a:buNone/>
              <a:defRPr sz="1800">
                <a:solidFill>
                  <a:srgbClr val="434343"/>
                </a:solidFill>
              </a:defRPr>
            </a:lvl6pPr>
            <a:lvl7pPr lvl="6" algn="l">
              <a:lnSpc>
                <a:spcPct val="100000"/>
              </a:lnSpc>
              <a:spcBef>
                <a:spcPts val="0"/>
              </a:spcBef>
              <a:spcAft>
                <a:spcPts val="0"/>
              </a:spcAft>
              <a:buClr>
                <a:srgbClr val="434343"/>
              </a:buClr>
              <a:buSzPts val="1800"/>
              <a:buNone/>
              <a:defRPr sz="1800">
                <a:solidFill>
                  <a:srgbClr val="434343"/>
                </a:solidFill>
              </a:defRPr>
            </a:lvl7pPr>
            <a:lvl8pPr lvl="7" algn="l">
              <a:lnSpc>
                <a:spcPct val="100000"/>
              </a:lnSpc>
              <a:spcBef>
                <a:spcPts val="0"/>
              </a:spcBef>
              <a:spcAft>
                <a:spcPts val="0"/>
              </a:spcAft>
              <a:buClr>
                <a:srgbClr val="434343"/>
              </a:buClr>
              <a:buSzPts val="1800"/>
              <a:buNone/>
              <a:defRPr sz="1800">
                <a:solidFill>
                  <a:srgbClr val="434343"/>
                </a:solidFill>
              </a:defRPr>
            </a:lvl8pPr>
            <a:lvl9pPr lvl="8" algn="l">
              <a:lnSpc>
                <a:spcPct val="100000"/>
              </a:lnSpc>
              <a:spcBef>
                <a:spcPts val="0"/>
              </a:spcBef>
              <a:spcAft>
                <a:spcPts val="0"/>
              </a:spcAft>
              <a:buClr>
                <a:srgbClr val="434343"/>
              </a:buClr>
              <a:buSzPts val="1800"/>
              <a:buNone/>
              <a:defRPr sz="1800">
                <a:solidFill>
                  <a:srgbClr val="434343"/>
                </a:solidFill>
              </a:defRPr>
            </a:lvl9pPr>
          </a:lstStyle>
          <a:p/>
        </p:txBody>
      </p:sp>
      <p:sp>
        <p:nvSpPr>
          <p:cNvPr id="98" name="Google Shape;98;p22"/>
          <p:cNvSpPr txBox="1"/>
          <p:nvPr>
            <p:ph idx="1" type="subTitle"/>
          </p:nvPr>
        </p:nvSpPr>
        <p:spPr>
          <a:xfrm flipH="1">
            <a:off x="1631950" y="2449119"/>
            <a:ext cx="25599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99" name="Google Shape;99;p22"/>
          <p:cNvSpPr txBox="1"/>
          <p:nvPr>
            <p:ph idx="2" type="title"/>
          </p:nvPr>
        </p:nvSpPr>
        <p:spPr>
          <a:xfrm flipH="1">
            <a:off x="1631950" y="793375"/>
            <a:ext cx="22407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5500"/>
              <a:buNone/>
              <a:defRPr sz="9600">
                <a:solidFill>
                  <a:schemeClr val="lt2"/>
                </a:solidFill>
              </a:defRPr>
            </a:lvl1pPr>
            <a:lvl2pPr lvl="1" algn="l">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00" name="Shape 100"/>
        <p:cNvGrpSpPr/>
        <p:nvPr/>
      </p:nvGrpSpPr>
      <p:grpSpPr>
        <a:xfrm>
          <a:off x="0" y="0"/>
          <a:ext cx="0" cy="0"/>
          <a:chOff x="0" y="0"/>
          <a:chExt cx="0" cy="0"/>
        </a:xfrm>
      </p:grpSpPr>
      <p:sp>
        <p:nvSpPr>
          <p:cNvPr id="101" name="Google Shape;101;p23"/>
          <p:cNvSpPr txBox="1"/>
          <p:nvPr>
            <p:ph type="ctrTitle"/>
          </p:nvPr>
        </p:nvSpPr>
        <p:spPr>
          <a:xfrm flipH="1">
            <a:off x="6331013" y="1460238"/>
            <a:ext cx="12477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02" name="Google Shape;102;p23"/>
          <p:cNvSpPr txBox="1"/>
          <p:nvPr>
            <p:ph idx="1" type="subTitle"/>
          </p:nvPr>
        </p:nvSpPr>
        <p:spPr>
          <a:xfrm flipH="1">
            <a:off x="5812013" y="1857050"/>
            <a:ext cx="22857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03" name="Google Shape;103;p23"/>
          <p:cNvSpPr txBox="1"/>
          <p:nvPr>
            <p:ph idx="2" type="ctrTitle"/>
          </p:nvPr>
        </p:nvSpPr>
        <p:spPr>
          <a:xfrm flipH="1">
            <a:off x="6174563" y="3021068"/>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04" name="Google Shape;104;p23"/>
          <p:cNvSpPr txBox="1"/>
          <p:nvPr>
            <p:ph idx="3" type="subTitle"/>
          </p:nvPr>
        </p:nvSpPr>
        <p:spPr>
          <a:xfrm flipH="1">
            <a:off x="5812013" y="3417600"/>
            <a:ext cx="22857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05" name="Google Shape;105;p23"/>
          <p:cNvSpPr txBox="1"/>
          <p:nvPr>
            <p:ph idx="4" type="title"/>
          </p:nvPr>
        </p:nvSpPr>
        <p:spPr>
          <a:xfrm>
            <a:off x="3492436" y="344146"/>
            <a:ext cx="5056500" cy="849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400"/>
              <a:buNone/>
              <a:defRPr sz="3600">
                <a:solidFill>
                  <a:schemeClr val="accent2"/>
                </a:solidFill>
              </a:defRPr>
            </a:lvl1pPr>
            <a:lvl2pPr lvl="1" algn="r">
              <a:lnSpc>
                <a:spcPct val="100000"/>
              </a:lnSpc>
              <a:spcBef>
                <a:spcPts val="0"/>
              </a:spcBef>
              <a:spcAft>
                <a:spcPts val="0"/>
              </a:spcAft>
              <a:buSzPts val="2400"/>
              <a:buNone/>
              <a:defRPr sz="3600">
                <a:solidFill>
                  <a:schemeClr val="accent2"/>
                </a:solidFill>
              </a:defRPr>
            </a:lvl2pPr>
            <a:lvl3pPr lvl="2" algn="r">
              <a:lnSpc>
                <a:spcPct val="100000"/>
              </a:lnSpc>
              <a:spcBef>
                <a:spcPts val="0"/>
              </a:spcBef>
              <a:spcAft>
                <a:spcPts val="0"/>
              </a:spcAft>
              <a:buSzPts val="2400"/>
              <a:buNone/>
              <a:defRPr sz="3600">
                <a:solidFill>
                  <a:schemeClr val="accent2"/>
                </a:solidFill>
              </a:defRPr>
            </a:lvl3pPr>
            <a:lvl4pPr lvl="3" algn="r">
              <a:lnSpc>
                <a:spcPct val="100000"/>
              </a:lnSpc>
              <a:spcBef>
                <a:spcPts val="0"/>
              </a:spcBef>
              <a:spcAft>
                <a:spcPts val="0"/>
              </a:spcAft>
              <a:buSzPts val="2400"/>
              <a:buNone/>
              <a:defRPr sz="3600">
                <a:solidFill>
                  <a:schemeClr val="accent2"/>
                </a:solidFill>
              </a:defRPr>
            </a:lvl4pPr>
            <a:lvl5pPr lvl="4" algn="r">
              <a:lnSpc>
                <a:spcPct val="100000"/>
              </a:lnSpc>
              <a:spcBef>
                <a:spcPts val="0"/>
              </a:spcBef>
              <a:spcAft>
                <a:spcPts val="0"/>
              </a:spcAft>
              <a:buSzPts val="2400"/>
              <a:buNone/>
              <a:defRPr sz="3600">
                <a:solidFill>
                  <a:schemeClr val="accent2"/>
                </a:solidFill>
              </a:defRPr>
            </a:lvl5pPr>
            <a:lvl6pPr lvl="5" algn="r">
              <a:lnSpc>
                <a:spcPct val="100000"/>
              </a:lnSpc>
              <a:spcBef>
                <a:spcPts val="0"/>
              </a:spcBef>
              <a:spcAft>
                <a:spcPts val="0"/>
              </a:spcAft>
              <a:buSzPts val="2400"/>
              <a:buNone/>
              <a:defRPr sz="3600">
                <a:solidFill>
                  <a:schemeClr val="accent2"/>
                </a:solidFill>
              </a:defRPr>
            </a:lvl6pPr>
            <a:lvl7pPr lvl="6" algn="r">
              <a:lnSpc>
                <a:spcPct val="100000"/>
              </a:lnSpc>
              <a:spcBef>
                <a:spcPts val="0"/>
              </a:spcBef>
              <a:spcAft>
                <a:spcPts val="0"/>
              </a:spcAft>
              <a:buSzPts val="2400"/>
              <a:buNone/>
              <a:defRPr sz="3600">
                <a:solidFill>
                  <a:schemeClr val="accent2"/>
                </a:solidFill>
              </a:defRPr>
            </a:lvl7pPr>
            <a:lvl8pPr lvl="7" algn="r">
              <a:lnSpc>
                <a:spcPct val="100000"/>
              </a:lnSpc>
              <a:spcBef>
                <a:spcPts val="0"/>
              </a:spcBef>
              <a:spcAft>
                <a:spcPts val="0"/>
              </a:spcAft>
              <a:buSzPts val="2400"/>
              <a:buNone/>
              <a:defRPr sz="3600">
                <a:solidFill>
                  <a:schemeClr val="accent2"/>
                </a:solidFill>
              </a:defRPr>
            </a:lvl8pPr>
            <a:lvl9pPr lvl="8" algn="r">
              <a:lnSpc>
                <a:spcPct val="100000"/>
              </a:lnSpc>
              <a:spcBef>
                <a:spcPts val="0"/>
              </a:spcBef>
              <a:spcAft>
                <a:spcPts val="0"/>
              </a:spcAft>
              <a:buSzPts val="2400"/>
              <a:buNone/>
              <a:defRPr sz="3600">
                <a:solidFill>
                  <a:schemeClr val="accent2"/>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6" name="Shape 106"/>
        <p:cNvGrpSpPr/>
        <p:nvPr/>
      </p:nvGrpSpPr>
      <p:grpSpPr>
        <a:xfrm>
          <a:off x="0" y="0"/>
          <a:ext cx="0" cy="0"/>
          <a:chOff x="0" y="0"/>
          <a:chExt cx="0" cy="0"/>
        </a:xfrm>
      </p:grpSpPr>
      <p:sp>
        <p:nvSpPr>
          <p:cNvPr id="107" name="Google Shape;107;p24"/>
          <p:cNvSpPr txBox="1"/>
          <p:nvPr>
            <p:ph type="title"/>
          </p:nvPr>
        </p:nvSpPr>
        <p:spPr>
          <a:xfrm>
            <a:off x="602951" y="344146"/>
            <a:ext cx="5056500" cy="84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3600">
                <a:solidFill>
                  <a:schemeClr val="accent2"/>
                </a:solidFill>
              </a:defRPr>
            </a:lvl1pPr>
            <a:lvl2pPr lvl="1" algn="l">
              <a:lnSpc>
                <a:spcPct val="100000"/>
              </a:lnSpc>
              <a:spcBef>
                <a:spcPts val="0"/>
              </a:spcBef>
              <a:spcAft>
                <a:spcPts val="0"/>
              </a:spcAft>
              <a:buSzPts val="2400"/>
              <a:buNone/>
              <a:defRPr sz="3600">
                <a:solidFill>
                  <a:schemeClr val="accent2"/>
                </a:solidFill>
              </a:defRPr>
            </a:lvl2pPr>
            <a:lvl3pPr lvl="2" algn="l">
              <a:lnSpc>
                <a:spcPct val="100000"/>
              </a:lnSpc>
              <a:spcBef>
                <a:spcPts val="0"/>
              </a:spcBef>
              <a:spcAft>
                <a:spcPts val="0"/>
              </a:spcAft>
              <a:buSzPts val="2400"/>
              <a:buNone/>
              <a:defRPr sz="3600">
                <a:solidFill>
                  <a:schemeClr val="accent2"/>
                </a:solidFill>
              </a:defRPr>
            </a:lvl3pPr>
            <a:lvl4pPr lvl="3" algn="l">
              <a:lnSpc>
                <a:spcPct val="100000"/>
              </a:lnSpc>
              <a:spcBef>
                <a:spcPts val="0"/>
              </a:spcBef>
              <a:spcAft>
                <a:spcPts val="0"/>
              </a:spcAft>
              <a:buSzPts val="2400"/>
              <a:buNone/>
              <a:defRPr sz="3600">
                <a:solidFill>
                  <a:schemeClr val="accent2"/>
                </a:solidFill>
              </a:defRPr>
            </a:lvl4pPr>
            <a:lvl5pPr lvl="4" algn="l">
              <a:lnSpc>
                <a:spcPct val="100000"/>
              </a:lnSpc>
              <a:spcBef>
                <a:spcPts val="0"/>
              </a:spcBef>
              <a:spcAft>
                <a:spcPts val="0"/>
              </a:spcAft>
              <a:buSzPts val="2400"/>
              <a:buNone/>
              <a:defRPr sz="3600">
                <a:solidFill>
                  <a:schemeClr val="accent2"/>
                </a:solidFill>
              </a:defRPr>
            </a:lvl5pPr>
            <a:lvl6pPr lvl="5" algn="l">
              <a:lnSpc>
                <a:spcPct val="100000"/>
              </a:lnSpc>
              <a:spcBef>
                <a:spcPts val="0"/>
              </a:spcBef>
              <a:spcAft>
                <a:spcPts val="0"/>
              </a:spcAft>
              <a:buSzPts val="2400"/>
              <a:buNone/>
              <a:defRPr sz="3600">
                <a:solidFill>
                  <a:schemeClr val="accent2"/>
                </a:solidFill>
              </a:defRPr>
            </a:lvl6pPr>
            <a:lvl7pPr lvl="6" algn="l">
              <a:lnSpc>
                <a:spcPct val="100000"/>
              </a:lnSpc>
              <a:spcBef>
                <a:spcPts val="0"/>
              </a:spcBef>
              <a:spcAft>
                <a:spcPts val="0"/>
              </a:spcAft>
              <a:buSzPts val="2400"/>
              <a:buNone/>
              <a:defRPr sz="3600">
                <a:solidFill>
                  <a:schemeClr val="accent2"/>
                </a:solidFill>
              </a:defRPr>
            </a:lvl7pPr>
            <a:lvl8pPr lvl="7" algn="l">
              <a:lnSpc>
                <a:spcPct val="100000"/>
              </a:lnSpc>
              <a:spcBef>
                <a:spcPts val="0"/>
              </a:spcBef>
              <a:spcAft>
                <a:spcPts val="0"/>
              </a:spcAft>
              <a:buSzPts val="2400"/>
              <a:buNone/>
              <a:defRPr sz="3600">
                <a:solidFill>
                  <a:schemeClr val="accent2"/>
                </a:solidFill>
              </a:defRPr>
            </a:lvl8pPr>
            <a:lvl9pPr lvl="8" algn="l">
              <a:lnSpc>
                <a:spcPct val="100000"/>
              </a:lnSpc>
              <a:spcBef>
                <a:spcPts val="0"/>
              </a:spcBef>
              <a:spcAft>
                <a:spcPts val="0"/>
              </a:spcAft>
              <a:buSzPts val="2400"/>
              <a:buNone/>
              <a:defRPr sz="3600">
                <a:solidFill>
                  <a:schemeClr val="accent2"/>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four columns ">
  <p:cSld name="CUSTOM_2">
    <p:spTree>
      <p:nvGrpSpPr>
        <p:cNvPr id="108" name="Shape 108"/>
        <p:cNvGrpSpPr/>
        <p:nvPr/>
      </p:nvGrpSpPr>
      <p:grpSpPr>
        <a:xfrm>
          <a:off x="0" y="0"/>
          <a:ext cx="0" cy="0"/>
          <a:chOff x="0" y="0"/>
          <a:chExt cx="0" cy="0"/>
        </a:xfrm>
      </p:grpSpPr>
      <p:sp>
        <p:nvSpPr>
          <p:cNvPr id="109" name="Google Shape;109;p25"/>
          <p:cNvSpPr txBox="1"/>
          <p:nvPr>
            <p:ph type="ctrTitle"/>
          </p:nvPr>
        </p:nvSpPr>
        <p:spPr>
          <a:xfrm flipH="1">
            <a:off x="4441165" y="2943052"/>
            <a:ext cx="15606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10" name="Google Shape;110;p25"/>
          <p:cNvSpPr txBox="1"/>
          <p:nvPr>
            <p:ph idx="1" type="subTitle"/>
          </p:nvPr>
        </p:nvSpPr>
        <p:spPr>
          <a:xfrm flipH="1">
            <a:off x="3853177" y="3315572"/>
            <a:ext cx="2148600" cy="875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11" name="Google Shape;111;p25"/>
          <p:cNvSpPr txBox="1"/>
          <p:nvPr>
            <p:ph idx="2" type="ctrTitle"/>
          </p:nvPr>
        </p:nvSpPr>
        <p:spPr>
          <a:xfrm flipH="1">
            <a:off x="6965177" y="2943052"/>
            <a:ext cx="15606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12" name="Google Shape;112;p25"/>
          <p:cNvSpPr txBox="1"/>
          <p:nvPr>
            <p:ph idx="3" type="subTitle"/>
          </p:nvPr>
        </p:nvSpPr>
        <p:spPr>
          <a:xfrm flipH="1">
            <a:off x="6541577" y="3315572"/>
            <a:ext cx="1984200" cy="875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13" name="Google Shape;113;p25"/>
          <p:cNvSpPr txBox="1"/>
          <p:nvPr>
            <p:ph idx="4" type="ctrTitle"/>
          </p:nvPr>
        </p:nvSpPr>
        <p:spPr>
          <a:xfrm flipH="1">
            <a:off x="6965177" y="1750201"/>
            <a:ext cx="15606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14" name="Google Shape;114;p25"/>
          <p:cNvSpPr txBox="1"/>
          <p:nvPr>
            <p:ph idx="5" type="subTitle"/>
          </p:nvPr>
        </p:nvSpPr>
        <p:spPr>
          <a:xfrm flipH="1">
            <a:off x="6411377" y="2129507"/>
            <a:ext cx="2114400" cy="875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15" name="Google Shape;115;p25"/>
          <p:cNvSpPr txBox="1"/>
          <p:nvPr>
            <p:ph idx="6" type="ctrTitle"/>
          </p:nvPr>
        </p:nvSpPr>
        <p:spPr>
          <a:xfrm flipH="1">
            <a:off x="4441165" y="1750214"/>
            <a:ext cx="15606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16" name="Google Shape;116;p25"/>
          <p:cNvSpPr txBox="1"/>
          <p:nvPr>
            <p:ph idx="7" type="subTitle"/>
          </p:nvPr>
        </p:nvSpPr>
        <p:spPr>
          <a:xfrm flipH="1">
            <a:off x="3975276" y="2129507"/>
            <a:ext cx="2026500" cy="875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17" name="Google Shape;117;p25"/>
          <p:cNvSpPr txBox="1"/>
          <p:nvPr>
            <p:ph idx="8" type="title"/>
          </p:nvPr>
        </p:nvSpPr>
        <p:spPr>
          <a:xfrm>
            <a:off x="5367144" y="347869"/>
            <a:ext cx="3166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400"/>
              <a:buNone/>
              <a:defRPr sz="3600">
                <a:solidFill>
                  <a:schemeClr val="accent2"/>
                </a:solidFill>
              </a:defRPr>
            </a:lvl1pPr>
            <a:lvl2pPr lvl="1" algn="r">
              <a:lnSpc>
                <a:spcPct val="100000"/>
              </a:lnSpc>
              <a:spcBef>
                <a:spcPts val="0"/>
              </a:spcBef>
              <a:spcAft>
                <a:spcPts val="0"/>
              </a:spcAft>
              <a:buSzPts val="2400"/>
              <a:buNone/>
              <a:defRPr sz="3600">
                <a:solidFill>
                  <a:schemeClr val="accent2"/>
                </a:solidFill>
              </a:defRPr>
            </a:lvl2pPr>
            <a:lvl3pPr lvl="2" algn="r">
              <a:lnSpc>
                <a:spcPct val="100000"/>
              </a:lnSpc>
              <a:spcBef>
                <a:spcPts val="0"/>
              </a:spcBef>
              <a:spcAft>
                <a:spcPts val="0"/>
              </a:spcAft>
              <a:buSzPts val="2400"/>
              <a:buNone/>
              <a:defRPr sz="3600">
                <a:solidFill>
                  <a:schemeClr val="accent2"/>
                </a:solidFill>
              </a:defRPr>
            </a:lvl3pPr>
            <a:lvl4pPr lvl="3" algn="r">
              <a:lnSpc>
                <a:spcPct val="100000"/>
              </a:lnSpc>
              <a:spcBef>
                <a:spcPts val="0"/>
              </a:spcBef>
              <a:spcAft>
                <a:spcPts val="0"/>
              </a:spcAft>
              <a:buSzPts val="2400"/>
              <a:buNone/>
              <a:defRPr sz="3600">
                <a:solidFill>
                  <a:schemeClr val="accent2"/>
                </a:solidFill>
              </a:defRPr>
            </a:lvl4pPr>
            <a:lvl5pPr lvl="4" algn="r">
              <a:lnSpc>
                <a:spcPct val="100000"/>
              </a:lnSpc>
              <a:spcBef>
                <a:spcPts val="0"/>
              </a:spcBef>
              <a:spcAft>
                <a:spcPts val="0"/>
              </a:spcAft>
              <a:buSzPts val="2400"/>
              <a:buNone/>
              <a:defRPr sz="3600">
                <a:solidFill>
                  <a:schemeClr val="accent2"/>
                </a:solidFill>
              </a:defRPr>
            </a:lvl5pPr>
            <a:lvl6pPr lvl="5" algn="r">
              <a:lnSpc>
                <a:spcPct val="100000"/>
              </a:lnSpc>
              <a:spcBef>
                <a:spcPts val="0"/>
              </a:spcBef>
              <a:spcAft>
                <a:spcPts val="0"/>
              </a:spcAft>
              <a:buSzPts val="2400"/>
              <a:buNone/>
              <a:defRPr sz="3600">
                <a:solidFill>
                  <a:schemeClr val="accent2"/>
                </a:solidFill>
              </a:defRPr>
            </a:lvl6pPr>
            <a:lvl7pPr lvl="6" algn="r">
              <a:lnSpc>
                <a:spcPct val="100000"/>
              </a:lnSpc>
              <a:spcBef>
                <a:spcPts val="0"/>
              </a:spcBef>
              <a:spcAft>
                <a:spcPts val="0"/>
              </a:spcAft>
              <a:buSzPts val="2400"/>
              <a:buNone/>
              <a:defRPr sz="3600">
                <a:solidFill>
                  <a:schemeClr val="accent2"/>
                </a:solidFill>
              </a:defRPr>
            </a:lvl7pPr>
            <a:lvl8pPr lvl="7" algn="r">
              <a:lnSpc>
                <a:spcPct val="100000"/>
              </a:lnSpc>
              <a:spcBef>
                <a:spcPts val="0"/>
              </a:spcBef>
              <a:spcAft>
                <a:spcPts val="0"/>
              </a:spcAft>
              <a:buSzPts val="2400"/>
              <a:buNone/>
              <a:defRPr sz="3600">
                <a:solidFill>
                  <a:schemeClr val="accent2"/>
                </a:solidFill>
              </a:defRPr>
            </a:lvl8pPr>
            <a:lvl9pPr lvl="8" algn="r">
              <a:lnSpc>
                <a:spcPct val="100000"/>
              </a:lnSpc>
              <a:spcBef>
                <a:spcPts val="0"/>
              </a:spcBef>
              <a:spcAft>
                <a:spcPts val="0"/>
              </a:spcAft>
              <a:buSzPts val="2400"/>
              <a:buNone/>
              <a:defRPr sz="3600">
                <a:solidFill>
                  <a:schemeClr val="accent2"/>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3">
  <p:cSld name="CUSTOM_6_1">
    <p:spTree>
      <p:nvGrpSpPr>
        <p:cNvPr id="118" name="Shape 118"/>
        <p:cNvGrpSpPr/>
        <p:nvPr/>
      </p:nvGrpSpPr>
      <p:grpSpPr>
        <a:xfrm>
          <a:off x="0" y="0"/>
          <a:ext cx="0" cy="0"/>
          <a:chOff x="0" y="0"/>
          <a:chExt cx="0" cy="0"/>
        </a:xfrm>
      </p:grpSpPr>
      <p:sp>
        <p:nvSpPr>
          <p:cNvPr id="119" name="Google Shape;119;p26"/>
          <p:cNvSpPr txBox="1"/>
          <p:nvPr>
            <p:ph type="ctrTitle"/>
          </p:nvPr>
        </p:nvSpPr>
        <p:spPr>
          <a:xfrm>
            <a:off x="3801000" y="2347819"/>
            <a:ext cx="3690300" cy="453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4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20" name="Google Shape;120;p26"/>
          <p:cNvSpPr txBox="1"/>
          <p:nvPr>
            <p:ph idx="1" type="subTitle"/>
          </p:nvPr>
        </p:nvSpPr>
        <p:spPr>
          <a:xfrm>
            <a:off x="4931350" y="2767490"/>
            <a:ext cx="25599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21" name="Google Shape;121;p26"/>
          <p:cNvSpPr txBox="1"/>
          <p:nvPr>
            <p:ph idx="2" type="title"/>
          </p:nvPr>
        </p:nvSpPr>
        <p:spPr>
          <a:xfrm>
            <a:off x="5250550" y="3770263"/>
            <a:ext cx="22407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2"/>
              </a:buClr>
              <a:buSzPts val="5500"/>
              <a:buNone/>
              <a:defRPr sz="9600">
                <a:solidFill>
                  <a:schemeClr val="lt2"/>
                </a:solidFill>
              </a:defRPr>
            </a:lvl1pPr>
            <a:lvl2pPr lvl="1"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ix columns">
  <p:cSld name="CUSTOM_3">
    <p:spTree>
      <p:nvGrpSpPr>
        <p:cNvPr id="122" name="Shape 122"/>
        <p:cNvGrpSpPr/>
        <p:nvPr/>
      </p:nvGrpSpPr>
      <p:grpSpPr>
        <a:xfrm>
          <a:off x="0" y="0"/>
          <a:ext cx="0" cy="0"/>
          <a:chOff x="0" y="0"/>
          <a:chExt cx="0" cy="0"/>
        </a:xfrm>
      </p:grpSpPr>
      <p:sp>
        <p:nvSpPr>
          <p:cNvPr id="123" name="Google Shape;123;p27"/>
          <p:cNvSpPr txBox="1"/>
          <p:nvPr>
            <p:ph type="ctrTitle"/>
          </p:nvPr>
        </p:nvSpPr>
        <p:spPr>
          <a:xfrm flipH="1">
            <a:off x="914563" y="1934097"/>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2200"/>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124" name="Google Shape;124;p27"/>
          <p:cNvSpPr txBox="1"/>
          <p:nvPr>
            <p:ph idx="1" type="subTitle"/>
          </p:nvPr>
        </p:nvSpPr>
        <p:spPr>
          <a:xfrm flipH="1">
            <a:off x="637513" y="2315926"/>
            <a:ext cx="21147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25" name="Google Shape;125;p27"/>
          <p:cNvSpPr txBox="1"/>
          <p:nvPr>
            <p:ph idx="2" type="ctrTitle"/>
          </p:nvPr>
        </p:nvSpPr>
        <p:spPr>
          <a:xfrm flipH="1">
            <a:off x="914563" y="3718921"/>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2200"/>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126" name="Google Shape;126;p27"/>
          <p:cNvSpPr txBox="1"/>
          <p:nvPr>
            <p:ph idx="3" type="subTitle"/>
          </p:nvPr>
        </p:nvSpPr>
        <p:spPr>
          <a:xfrm flipH="1">
            <a:off x="511663" y="4101931"/>
            <a:ext cx="23664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27" name="Google Shape;127;p27"/>
          <p:cNvSpPr txBox="1"/>
          <p:nvPr>
            <p:ph idx="4" type="ctrTitle"/>
          </p:nvPr>
        </p:nvSpPr>
        <p:spPr>
          <a:xfrm flipH="1">
            <a:off x="3791700" y="1934097"/>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2200"/>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128" name="Google Shape;128;p27"/>
          <p:cNvSpPr txBox="1"/>
          <p:nvPr>
            <p:ph idx="5" type="subTitle"/>
          </p:nvPr>
        </p:nvSpPr>
        <p:spPr>
          <a:xfrm flipH="1">
            <a:off x="3514650" y="2315926"/>
            <a:ext cx="21147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29" name="Google Shape;129;p27"/>
          <p:cNvSpPr txBox="1"/>
          <p:nvPr>
            <p:ph idx="6" type="ctrTitle"/>
          </p:nvPr>
        </p:nvSpPr>
        <p:spPr>
          <a:xfrm flipH="1">
            <a:off x="6641342" y="3718921"/>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2200"/>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130" name="Google Shape;130;p27"/>
          <p:cNvSpPr txBox="1"/>
          <p:nvPr>
            <p:ph idx="7" type="subTitle"/>
          </p:nvPr>
        </p:nvSpPr>
        <p:spPr>
          <a:xfrm flipH="1">
            <a:off x="6364292" y="4101931"/>
            <a:ext cx="21147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31" name="Google Shape;131;p27"/>
          <p:cNvSpPr txBox="1"/>
          <p:nvPr>
            <p:ph idx="8" type="ctrTitle"/>
          </p:nvPr>
        </p:nvSpPr>
        <p:spPr>
          <a:xfrm flipH="1">
            <a:off x="3791700" y="3718921"/>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2200"/>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132" name="Google Shape;132;p27"/>
          <p:cNvSpPr txBox="1"/>
          <p:nvPr>
            <p:ph idx="9" type="subTitle"/>
          </p:nvPr>
        </p:nvSpPr>
        <p:spPr>
          <a:xfrm flipH="1">
            <a:off x="3514650" y="4101931"/>
            <a:ext cx="21147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33" name="Google Shape;133;p27"/>
          <p:cNvSpPr txBox="1"/>
          <p:nvPr>
            <p:ph idx="13" type="ctrTitle"/>
          </p:nvPr>
        </p:nvSpPr>
        <p:spPr>
          <a:xfrm flipH="1">
            <a:off x="6641342" y="1934097"/>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2200"/>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134" name="Google Shape;134;p27"/>
          <p:cNvSpPr txBox="1"/>
          <p:nvPr>
            <p:ph idx="14" type="subTitle"/>
          </p:nvPr>
        </p:nvSpPr>
        <p:spPr>
          <a:xfrm flipH="1">
            <a:off x="6364292" y="2315926"/>
            <a:ext cx="21147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35" name="Google Shape;135;p27"/>
          <p:cNvSpPr txBox="1"/>
          <p:nvPr>
            <p:ph idx="15" type="title"/>
          </p:nvPr>
        </p:nvSpPr>
        <p:spPr>
          <a:xfrm>
            <a:off x="311700" y="382099"/>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a:lvl2pPr>
            <a:lvl3pPr lvl="2" algn="ctr">
              <a:lnSpc>
                <a:spcPct val="100000"/>
              </a:lnSpc>
              <a:spcBef>
                <a:spcPts val="0"/>
              </a:spcBef>
              <a:spcAft>
                <a:spcPts val="0"/>
              </a:spcAft>
              <a:buSzPts val="2400"/>
              <a:buNone/>
              <a:defRPr/>
            </a:lvl3pPr>
            <a:lvl4pPr lvl="3" algn="ctr">
              <a:lnSpc>
                <a:spcPct val="100000"/>
              </a:lnSpc>
              <a:spcBef>
                <a:spcPts val="0"/>
              </a:spcBef>
              <a:spcAft>
                <a:spcPts val="0"/>
              </a:spcAft>
              <a:buSzPts val="2400"/>
              <a:buNone/>
              <a:defRPr/>
            </a:lvl4pPr>
            <a:lvl5pPr lvl="4" algn="ctr">
              <a:lnSpc>
                <a:spcPct val="100000"/>
              </a:lnSpc>
              <a:spcBef>
                <a:spcPts val="0"/>
              </a:spcBef>
              <a:spcAft>
                <a:spcPts val="0"/>
              </a:spcAft>
              <a:buSzPts val="2400"/>
              <a:buNone/>
              <a:defRPr/>
            </a:lvl5pPr>
            <a:lvl6pPr lvl="5" algn="ctr">
              <a:lnSpc>
                <a:spcPct val="100000"/>
              </a:lnSpc>
              <a:spcBef>
                <a:spcPts val="0"/>
              </a:spcBef>
              <a:spcAft>
                <a:spcPts val="0"/>
              </a:spcAft>
              <a:buSzPts val="2400"/>
              <a:buNone/>
              <a:defRPr/>
            </a:lvl6pPr>
            <a:lvl7pPr lvl="6" algn="ctr">
              <a:lnSpc>
                <a:spcPct val="100000"/>
              </a:lnSpc>
              <a:spcBef>
                <a:spcPts val="0"/>
              </a:spcBef>
              <a:spcAft>
                <a:spcPts val="0"/>
              </a:spcAft>
              <a:buSzPts val="2400"/>
              <a:buNone/>
              <a:defRPr/>
            </a:lvl7pPr>
            <a:lvl8pPr lvl="7" algn="ctr">
              <a:lnSpc>
                <a:spcPct val="100000"/>
              </a:lnSpc>
              <a:spcBef>
                <a:spcPts val="0"/>
              </a:spcBef>
              <a:spcAft>
                <a:spcPts val="0"/>
              </a:spcAft>
              <a:buSzPts val="2400"/>
              <a:buNone/>
              <a:defRPr/>
            </a:lvl8pPr>
            <a:lvl9pPr lvl="8" algn="ctr">
              <a:lnSpc>
                <a:spcPct val="100000"/>
              </a:lnSpc>
              <a:spcBef>
                <a:spcPts val="0"/>
              </a:spcBef>
              <a:spcAft>
                <a:spcPts val="0"/>
              </a:spcAft>
              <a:buSzPts val="2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hree columns 2">
  <p:cSld name="CUSTOM_1_1">
    <p:spTree>
      <p:nvGrpSpPr>
        <p:cNvPr id="136" name="Shape 136"/>
        <p:cNvGrpSpPr/>
        <p:nvPr/>
      </p:nvGrpSpPr>
      <p:grpSpPr>
        <a:xfrm>
          <a:off x="0" y="0"/>
          <a:ext cx="0" cy="0"/>
          <a:chOff x="0" y="0"/>
          <a:chExt cx="0" cy="0"/>
        </a:xfrm>
      </p:grpSpPr>
      <p:sp>
        <p:nvSpPr>
          <p:cNvPr id="137" name="Google Shape;137;p28"/>
          <p:cNvSpPr txBox="1"/>
          <p:nvPr>
            <p:ph type="ctrTitle"/>
          </p:nvPr>
        </p:nvSpPr>
        <p:spPr>
          <a:xfrm flipH="1">
            <a:off x="6258440" y="3684642"/>
            <a:ext cx="18693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18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38" name="Google Shape;138;p28"/>
          <p:cNvSpPr txBox="1"/>
          <p:nvPr>
            <p:ph idx="1" type="subTitle"/>
          </p:nvPr>
        </p:nvSpPr>
        <p:spPr>
          <a:xfrm flipH="1">
            <a:off x="6258340" y="3005695"/>
            <a:ext cx="2142000" cy="87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39" name="Google Shape;139;p28"/>
          <p:cNvSpPr txBox="1"/>
          <p:nvPr>
            <p:ph idx="2" type="ctrTitle"/>
          </p:nvPr>
        </p:nvSpPr>
        <p:spPr>
          <a:xfrm flipH="1">
            <a:off x="6266164" y="2289825"/>
            <a:ext cx="1821000" cy="45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18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40" name="Google Shape;140;p28"/>
          <p:cNvSpPr txBox="1"/>
          <p:nvPr>
            <p:ph idx="3" type="subTitle"/>
          </p:nvPr>
        </p:nvSpPr>
        <p:spPr>
          <a:xfrm flipH="1">
            <a:off x="6266251" y="1606169"/>
            <a:ext cx="2452500" cy="87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41" name="Google Shape;141;p28"/>
          <p:cNvSpPr txBox="1"/>
          <p:nvPr>
            <p:ph idx="4" type="ctrTitle"/>
          </p:nvPr>
        </p:nvSpPr>
        <p:spPr>
          <a:xfrm flipH="1">
            <a:off x="923775" y="3041034"/>
            <a:ext cx="1793700" cy="45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400"/>
              <a:buNone/>
              <a:defRPr sz="18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42" name="Google Shape;142;p28"/>
          <p:cNvSpPr txBox="1"/>
          <p:nvPr>
            <p:ph idx="5" type="subTitle"/>
          </p:nvPr>
        </p:nvSpPr>
        <p:spPr>
          <a:xfrm flipH="1">
            <a:off x="575475" y="2355312"/>
            <a:ext cx="2142000" cy="875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43" name="Google Shape;143;p28"/>
          <p:cNvSpPr txBox="1"/>
          <p:nvPr>
            <p:ph idx="6" type="title"/>
          </p:nvPr>
        </p:nvSpPr>
        <p:spPr>
          <a:xfrm>
            <a:off x="602850" y="347669"/>
            <a:ext cx="4972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3600">
                <a:solidFill>
                  <a:schemeClr val="accent2"/>
                </a:solidFill>
              </a:defRPr>
            </a:lvl1pPr>
            <a:lvl2pPr lvl="1" algn="l">
              <a:lnSpc>
                <a:spcPct val="100000"/>
              </a:lnSpc>
              <a:spcBef>
                <a:spcPts val="0"/>
              </a:spcBef>
              <a:spcAft>
                <a:spcPts val="0"/>
              </a:spcAft>
              <a:buSzPts val="2400"/>
              <a:buNone/>
              <a:defRPr sz="3600">
                <a:solidFill>
                  <a:schemeClr val="accent2"/>
                </a:solidFill>
              </a:defRPr>
            </a:lvl2pPr>
            <a:lvl3pPr lvl="2" algn="l">
              <a:lnSpc>
                <a:spcPct val="100000"/>
              </a:lnSpc>
              <a:spcBef>
                <a:spcPts val="0"/>
              </a:spcBef>
              <a:spcAft>
                <a:spcPts val="0"/>
              </a:spcAft>
              <a:buSzPts val="2400"/>
              <a:buNone/>
              <a:defRPr sz="3600">
                <a:solidFill>
                  <a:schemeClr val="accent2"/>
                </a:solidFill>
              </a:defRPr>
            </a:lvl3pPr>
            <a:lvl4pPr lvl="3" algn="l">
              <a:lnSpc>
                <a:spcPct val="100000"/>
              </a:lnSpc>
              <a:spcBef>
                <a:spcPts val="0"/>
              </a:spcBef>
              <a:spcAft>
                <a:spcPts val="0"/>
              </a:spcAft>
              <a:buSzPts val="2400"/>
              <a:buNone/>
              <a:defRPr sz="3600">
                <a:solidFill>
                  <a:schemeClr val="accent2"/>
                </a:solidFill>
              </a:defRPr>
            </a:lvl4pPr>
            <a:lvl5pPr lvl="4" algn="l">
              <a:lnSpc>
                <a:spcPct val="100000"/>
              </a:lnSpc>
              <a:spcBef>
                <a:spcPts val="0"/>
              </a:spcBef>
              <a:spcAft>
                <a:spcPts val="0"/>
              </a:spcAft>
              <a:buSzPts val="2400"/>
              <a:buNone/>
              <a:defRPr sz="3600">
                <a:solidFill>
                  <a:schemeClr val="accent2"/>
                </a:solidFill>
              </a:defRPr>
            </a:lvl5pPr>
            <a:lvl6pPr lvl="5" algn="l">
              <a:lnSpc>
                <a:spcPct val="100000"/>
              </a:lnSpc>
              <a:spcBef>
                <a:spcPts val="0"/>
              </a:spcBef>
              <a:spcAft>
                <a:spcPts val="0"/>
              </a:spcAft>
              <a:buSzPts val="2400"/>
              <a:buNone/>
              <a:defRPr sz="3600">
                <a:solidFill>
                  <a:schemeClr val="accent2"/>
                </a:solidFill>
              </a:defRPr>
            </a:lvl6pPr>
            <a:lvl7pPr lvl="6" algn="l">
              <a:lnSpc>
                <a:spcPct val="100000"/>
              </a:lnSpc>
              <a:spcBef>
                <a:spcPts val="0"/>
              </a:spcBef>
              <a:spcAft>
                <a:spcPts val="0"/>
              </a:spcAft>
              <a:buSzPts val="2400"/>
              <a:buNone/>
              <a:defRPr sz="3600">
                <a:solidFill>
                  <a:schemeClr val="accent2"/>
                </a:solidFill>
              </a:defRPr>
            </a:lvl7pPr>
            <a:lvl8pPr lvl="7" algn="l">
              <a:lnSpc>
                <a:spcPct val="100000"/>
              </a:lnSpc>
              <a:spcBef>
                <a:spcPts val="0"/>
              </a:spcBef>
              <a:spcAft>
                <a:spcPts val="0"/>
              </a:spcAft>
              <a:buSzPts val="2400"/>
              <a:buNone/>
              <a:defRPr sz="3600">
                <a:solidFill>
                  <a:schemeClr val="accent2"/>
                </a:solidFill>
              </a:defRPr>
            </a:lvl8pPr>
            <a:lvl9pPr lvl="8" algn="l">
              <a:lnSpc>
                <a:spcPct val="100000"/>
              </a:lnSpc>
              <a:spcBef>
                <a:spcPts val="0"/>
              </a:spcBef>
              <a:spcAft>
                <a:spcPts val="0"/>
              </a:spcAft>
              <a:buSzPts val="2400"/>
              <a:buNone/>
              <a:defRPr sz="3600">
                <a:solidFill>
                  <a:schemeClr val="accent2"/>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44" name="Shape 144"/>
        <p:cNvGrpSpPr/>
        <p:nvPr/>
      </p:nvGrpSpPr>
      <p:grpSpPr>
        <a:xfrm>
          <a:off x="0" y="0"/>
          <a:ext cx="0" cy="0"/>
          <a:chOff x="0" y="0"/>
          <a:chExt cx="0" cy="0"/>
        </a:xfrm>
      </p:grpSpPr>
      <p:sp>
        <p:nvSpPr>
          <p:cNvPr id="145" name="Google Shape;145;p29"/>
          <p:cNvSpPr txBox="1"/>
          <p:nvPr>
            <p:ph type="title"/>
          </p:nvPr>
        </p:nvSpPr>
        <p:spPr>
          <a:xfrm>
            <a:off x="429175" y="271825"/>
            <a:ext cx="4726800" cy="31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6500">
                <a:solidFill>
                  <a:schemeClr val="accen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1">
  <p:cSld name="TITLE_ONLY_1">
    <p:spTree>
      <p:nvGrpSpPr>
        <p:cNvPr id="146" name="Shape 146"/>
        <p:cNvGrpSpPr/>
        <p:nvPr/>
      </p:nvGrpSpPr>
      <p:grpSpPr>
        <a:xfrm>
          <a:off x="0" y="0"/>
          <a:ext cx="0" cy="0"/>
          <a:chOff x="0" y="0"/>
          <a:chExt cx="0" cy="0"/>
        </a:xfrm>
      </p:grpSpPr>
      <p:sp>
        <p:nvSpPr>
          <p:cNvPr id="147" name="Google Shape;147;p30"/>
          <p:cNvSpPr txBox="1"/>
          <p:nvPr>
            <p:ph type="title"/>
          </p:nvPr>
        </p:nvSpPr>
        <p:spPr>
          <a:xfrm>
            <a:off x="3471971" y="344146"/>
            <a:ext cx="5056500" cy="849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400"/>
              <a:buNone/>
              <a:defRPr sz="3600">
                <a:solidFill>
                  <a:schemeClr val="accent2"/>
                </a:solidFill>
              </a:defRPr>
            </a:lvl1pPr>
            <a:lvl2pPr lvl="1" algn="r">
              <a:lnSpc>
                <a:spcPct val="100000"/>
              </a:lnSpc>
              <a:spcBef>
                <a:spcPts val="0"/>
              </a:spcBef>
              <a:spcAft>
                <a:spcPts val="0"/>
              </a:spcAft>
              <a:buSzPts val="2400"/>
              <a:buNone/>
              <a:defRPr sz="3600">
                <a:solidFill>
                  <a:schemeClr val="accent2"/>
                </a:solidFill>
              </a:defRPr>
            </a:lvl2pPr>
            <a:lvl3pPr lvl="2" algn="r">
              <a:lnSpc>
                <a:spcPct val="100000"/>
              </a:lnSpc>
              <a:spcBef>
                <a:spcPts val="0"/>
              </a:spcBef>
              <a:spcAft>
                <a:spcPts val="0"/>
              </a:spcAft>
              <a:buSzPts val="2400"/>
              <a:buNone/>
              <a:defRPr sz="3600">
                <a:solidFill>
                  <a:schemeClr val="accent2"/>
                </a:solidFill>
              </a:defRPr>
            </a:lvl3pPr>
            <a:lvl4pPr lvl="3" algn="r">
              <a:lnSpc>
                <a:spcPct val="100000"/>
              </a:lnSpc>
              <a:spcBef>
                <a:spcPts val="0"/>
              </a:spcBef>
              <a:spcAft>
                <a:spcPts val="0"/>
              </a:spcAft>
              <a:buSzPts val="2400"/>
              <a:buNone/>
              <a:defRPr sz="3600">
                <a:solidFill>
                  <a:schemeClr val="accent2"/>
                </a:solidFill>
              </a:defRPr>
            </a:lvl4pPr>
            <a:lvl5pPr lvl="4" algn="r">
              <a:lnSpc>
                <a:spcPct val="100000"/>
              </a:lnSpc>
              <a:spcBef>
                <a:spcPts val="0"/>
              </a:spcBef>
              <a:spcAft>
                <a:spcPts val="0"/>
              </a:spcAft>
              <a:buSzPts val="2400"/>
              <a:buNone/>
              <a:defRPr sz="3600">
                <a:solidFill>
                  <a:schemeClr val="accent2"/>
                </a:solidFill>
              </a:defRPr>
            </a:lvl5pPr>
            <a:lvl6pPr lvl="5" algn="r">
              <a:lnSpc>
                <a:spcPct val="100000"/>
              </a:lnSpc>
              <a:spcBef>
                <a:spcPts val="0"/>
              </a:spcBef>
              <a:spcAft>
                <a:spcPts val="0"/>
              </a:spcAft>
              <a:buSzPts val="2400"/>
              <a:buNone/>
              <a:defRPr sz="3600">
                <a:solidFill>
                  <a:schemeClr val="accent2"/>
                </a:solidFill>
              </a:defRPr>
            </a:lvl6pPr>
            <a:lvl7pPr lvl="6" algn="r">
              <a:lnSpc>
                <a:spcPct val="100000"/>
              </a:lnSpc>
              <a:spcBef>
                <a:spcPts val="0"/>
              </a:spcBef>
              <a:spcAft>
                <a:spcPts val="0"/>
              </a:spcAft>
              <a:buSzPts val="2400"/>
              <a:buNone/>
              <a:defRPr sz="3600">
                <a:solidFill>
                  <a:schemeClr val="accent2"/>
                </a:solidFill>
              </a:defRPr>
            </a:lvl7pPr>
            <a:lvl8pPr lvl="7" algn="r">
              <a:lnSpc>
                <a:spcPct val="100000"/>
              </a:lnSpc>
              <a:spcBef>
                <a:spcPts val="0"/>
              </a:spcBef>
              <a:spcAft>
                <a:spcPts val="0"/>
              </a:spcAft>
              <a:buSzPts val="2400"/>
              <a:buNone/>
              <a:defRPr sz="3600">
                <a:solidFill>
                  <a:schemeClr val="accent2"/>
                </a:solidFill>
              </a:defRPr>
            </a:lvl8pPr>
            <a:lvl9pPr lvl="8" algn="r">
              <a:lnSpc>
                <a:spcPct val="100000"/>
              </a:lnSpc>
              <a:spcBef>
                <a:spcPts val="0"/>
              </a:spcBef>
              <a:spcAft>
                <a:spcPts val="0"/>
              </a:spcAft>
              <a:buSzPts val="2400"/>
              <a:buNone/>
              <a:defRPr sz="3600">
                <a:solidFill>
                  <a:schemeClr val="accent2"/>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5">
  <p:cSld name="CUSTOM_6_1_1_1">
    <p:spTree>
      <p:nvGrpSpPr>
        <p:cNvPr id="148" name="Shape 148"/>
        <p:cNvGrpSpPr/>
        <p:nvPr/>
      </p:nvGrpSpPr>
      <p:grpSpPr>
        <a:xfrm>
          <a:off x="0" y="0"/>
          <a:ext cx="0" cy="0"/>
          <a:chOff x="0" y="0"/>
          <a:chExt cx="0" cy="0"/>
        </a:xfrm>
      </p:grpSpPr>
      <p:sp>
        <p:nvSpPr>
          <p:cNvPr id="149" name="Google Shape;149;p31"/>
          <p:cNvSpPr txBox="1"/>
          <p:nvPr>
            <p:ph type="ctrTitle"/>
          </p:nvPr>
        </p:nvSpPr>
        <p:spPr>
          <a:xfrm flipH="1">
            <a:off x="2726844" y="1355377"/>
            <a:ext cx="3690300" cy="453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4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50" name="Google Shape;150;p31"/>
          <p:cNvSpPr txBox="1"/>
          <p:nvPr>
            <p:ph idx="1" type="subTitle"/>
          </p:nvPr>
        </p:nvSpPr>
        <p:spPr>
          <a:xfrm flipH="1">
            <a:off x="3292044" y="3057930"/>
            <a:ext cx="25599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151" name="Google Shape;151;p31"/>
          <p:cNvSpPr txBox="1"/>
          <p:nvPr>
            <p:ph idx="2" type="title"/>
          </p:nvPr>
        </p:nvSpPr>
        <p:spPr>
          <a:xfrm flipH="1">
            <a:off x="3451644" y="2126971"/>
            <a:ext cx="22407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5500"/>
              <a:buNone/>
              <a:defRPr sz="9600">
                <a:solidFill>
                  <a:schemeClr val="lt2"/>
                </a:solidFill>
              </a:defRPr>
            </a:lvl1pPr>
            <a:lvl2pPr lvl="1"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columns 3">
  <p:cSld name="CUSTOM_1_1_1">
    <p:spTree>
      <p:nvGrpSpPr>
        <p:cNvPr id="152" name="Shape 152"/>
        <p:cNvGrpSpPr/>
        <p:nvPr/>
      </p:nvGrpSpPr>
      <p:grpSpPr>
        <a:xfrm>
          <a:off x="0" y="0"/>
          <a:ext cx="0" cy="0"/>
          <a:chOff x="0" y="0"/>
          <a:chExt cx="0" cy="0"/>
        </a:xfrm>
      </p:grpSpPr>
      <p:sp>
        <p:nvSpPr>
          <p:cNvPr id="153" name="Google Shape;153;p32"/>
          <p:cNvSpPr txBox="1"/>
          <p:nvPr>
            <p:ph type="ctrTitle"/>
          </p:nvPr>
        </p:nvSpPr>
        <p:spPr>
          <a:xfrm flipH="1">
            <a:off x="5758076" y="2953536"/>
            <a:ext cx="22500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3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54" name="Google Shape;154;p32"/>
          <p:cNvSpPr txBox="1"/>
          <p:nvPr>
            <p:ph idx="1" type="subTitle"/>
          </p:nvPr>
        </p:nvSpPr>
        <p:spPr>
          <a:xfrm flipH="1">
            <a:off x="1429413" y="2066667"/>
            <a:ext cx="1649700" cy="61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55" name="Google Shape;155;p32"/>
          <p:cNvSpPr txBox="1"/>
          <p:nvPr>
            <p:ph idx="2" type="ctrTitle"/>
          </p:nvPr>
        </p:nvSpPr>
        <p:spPr>
          <a:xfrm flipH="1">
            <a:off x="1151501" y="1604710"/>
            <a:ext cx="2205600" cy="629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3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56" name="Google Shape;156;p32"/>
          <p:cNvSpPr txBox="1"/>
          <p:nvPr>
            <p:ph idx="3" type="subTitle"/>
          </p:nvPr>
        </p:nvSpPr>
        <p:spPr>
          <a:xfrm flipH="1">
            <a:off x="6058223" y="3363893"/>
            <a:ext cx="1649700" cy="61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57" name="Google Shape;157;p32"/>
          <p:cNvSpPr txBox="1"/>
          <p:nvPr>
            <p:ph idx="4" type="title"/>
          </p:nvPr>
        </p:nvSpPr>
        <p:spPr>
          <a:xfrm>
            <a:off x="311700" y="382099"/>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a:lvl2pPr>
            <a:lvl3pPr lvl="2" algn="ctr">
              <a:lnSpc>
                <a:spcPct val="100000"/>
              </a:lnSpc>
              <a:spcBef>
                <a:spcPts val="0"/>
              </a:spcBef>
              <a:spcAft>
                <a:spcPts val="0"/>
              </a:spcAft>
              <a:buSzPts val="2400"/>
              <a:buNone/>
              <a:defRPr/>
            </a:lvl3pPr>
            <a:lvl4pPr lvl="3" algn="ctr">
              <a:lnSpc>
                <a:spcPct val="100000"/>
              </a:lnSpc>
              <a:spcBef>
                <a:spcPts val="0"/>
              </a:spcBef>
              <a:spcAft>
                <a:spcPts val="0"/>
              </a:spcAft>
              <a:buSzPts val="2400"/>
              <a:buNone/>
              <a:defRPr/>
            </a:lvl4pPr>
            <a:lvl5pPr lvl="4" algn="ctr">
              <a:lnSpc>
                <a:spcPct val="100000"/>
              </a:lnSpc>
              <a:spcBef>
                <a:spcPts val="0"/>
              </a:spcBef>
              <a:spcAft>
                <a:spcPts val="0"/>
              </a:spcAft>
              <a:buSzPts val="2400"/>
              <a:buNone/>
              <a:defRPr/>
            </a:lvl5pPr>
            <a:lvl6pPr lvl="5" algn="ctr">
              <a:lnSpc>
                <a:spcPct val="100000"/>
              </a:lnSpc>
              <a:spcBef>
                <a:spcPts val="0"/>
              </a:spcBef>
              <a:spcAft>
                <a:spcPts val="0"/>
              </a:spcAft>
              <a:buSzPts val="2400"/>
              <a:buNone/>
              <a:defRPr/>
            </a:lvl6pPr>
            <a:lvl7pPr lvl="6" algn="ctr">
              <a:lnSpc>
                <a:spcPct val="100000"/>
              </a:lnSpc>
              <a:spcBef>
                <a:spcPts val="0"/>
              </a:spcBef>
              <a:spcAft>
                <a:spcPts val="0"/>
              </a:spcAft>
              <a:buSzPts val="2400"/>
              <a:buNone/>
              <a:defRPr/>
            </a:lvl7pPr>
            <a:lvl8pPr lvl="7" algn="ctr">
              <a:lnSpc>
                <a:spcPct val="100000"/>
              </a:lnSpc>
              <a:spcBef>
                <a:spcPts val="0"/>
              </a:spcBef>
              <a:spcAft>
                <a:spcPts val="0"/>
              </a:spcAft>
              <a:buSzPts val="2400"/>
              <a:buNone/>
              <a:defRPr/>
            </a:lvl8pPr>
            <a:lvl9pPr lvl="8" algn="ctr">
              <a:lnSpc>
                <a:spcPct val="100000"/>
              </a:lnSpc>
              <a:spcBef>
                <a:spcPts val="0"/>
              </a:spcBef>
              <a:spcAft>
                <a:spcPts val="0"/>
              </a:spcAft>
              <a:buSzPts val="2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4">
  <p:cSld name="CUSTOM_6_1_1">
    <p:spTree>
      <p:nvGrpSpPr>
        <p:cNvPr id="158" name="Shape 158"/>
        <p:cNvGrpSpPr/>
        <p:nvPr/>
      </p:nvGrpSpPr>
      <p:grpSpPr>
        <a:xfrm>
          <a:off x="0" y="0"/>
          <a:ext cx="0" cy="0"/>
          <a:chOff x="0" y="0"/>
          <a:chExt cx="0" cy="0"/>
        </a:xfrm>
      </p:grpSpPr>
      <p:sp>
        <p:nvSpPr>
          <p:cNvPr id="159" name="Google Shape;159;p33"/>
          <p:cNvSpPr txBox="1"/>
          <p:nvPr>
            <p:ph type="ctrTitle"/>
          </p:nvPr>
        </p:nvSpPr>
        <p:spPr>
          <a:xfrm flipH="1">
            <a:off x="1619069" y="2354314"/>
            <a:ext cx="3690300" cy="453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4000"/>
            </a:lvl1pPr>
            <a:lvl2pPr lvl="1" algn="l">
              <a:lnSpc>
                <a:spcPct val="100000"/>
              </a:lnSpc>
              <a:spcBef>
                <a:spcPts val="0"/>
              </a:spcBef>
              <a:spcAft>
                <a:spcPts val="0"/>
              </a:spcAft>
              <a:buClr>
                <a:srgbClr val="434343"/>
              </a:buClr>
              <a:buSzPts val="1800"/>
              <a:buNone/>
              <a:defRPr sz="1800">
                <a:solidFill>
                  <a:srgbClr val="434343"/>
                </a:solidFill>
              </a:defRPr>
            </a:lvl2pPr>
            <a:lvl3pPr lvl="2" algn="l">
              <a:lnSpc>
                <a:spcPct val="100000"/>
              </a:lnSpc>
              <a:spcBef>
                <a:spcPts val="0"/>
              </a:spcBef>
              <a:spcAft>
                <a:spcPts val="0"/>
              </a:spcAft>
              <a:buClr>
                <a:srgbClr val="434343"/>
              </a:buClr>
              <a:buSzPts val="1800"/>
              <a:buNone/>
              <a:defRPr sz="1800">
                <a:solidFill>
                  <a:srgbClr val="434343"/>
                </a:solidFill>
              </a:defRPr>
            </a:lvl3pPr>
            <a:lvl4pPr lvl="3" algn="l">
              <a:lnSpc>
                <a:spcPct val="100000"/>
              </a:lnSpc>
              <a:spcBef>
                <a:spcPts val="0"/>
              </a:spcBef>
              <a:spcAft>
                <a:spcPts val="0"/>
              </a:spcAft>
              <a:buClr>
                <a:srgbClr val="434343"/>
              </a:buClr>
              <a:buSzPts val="1800"/>
              <a:buNone/>
              <a:defRPr sz="1800">
                <a:solidFill>
                  <a:srgbClr val="434343"/>
                </a:solidFill>
              </a:defRPr>
            </a:lvl4pPr>
            <a:lvl5pPr lvl="4" algn="l">
              <a:lnSpc>
                <a:spcPct val="100000"/>
              </a:lnSpc>
              <a:spcBef>
                <a:spcPts val="0"/>
              </a:spcBef>
              <a:spcAft>
                <a:spcPts val="0"/>
              </a:spcAft>
              <a:buClr>
                <a:srgbClr val="434343"/>
              </a:buClr>
              <a:buSzPts val="1800"/>
              <a:buNone/>
              <a:defRPr sz="1800">
                <a:solidFill>
                  <a:srgbClr val="434343"/>
                </a:solidFill>
              </a:defRPr>
            </a:lvl5pPr>
            <a:lvl6pPr lvl="5" algn="l">
              <a:lnSpc>
                <a:spcPct val="100000"/>
              </a:lnSpc>
              <a:spcBef>
                <a:spcPts val="0"/>
              </a:spcBef>
              <a:spcAft>
                <a:spcPts val="0"/>
              </a:spcAft>
              <a:buClr>
                <a:srgbClr val="434343"/>
              </a:buClr>
              <a:buSzPts val="1800"/>
              <a:buNone/>
              <a:defRPr sz="1800">
                <a:solidFill>
                  <a:srgbClr val="434343"/>
                </a:solidFill>
              </a:defRPr>
            </a:lvl6pPr>
            <a:lvl7pPr lvl="6" algn="l">
              <a:lnSpc>
                <a:spcPct val="100000"/>
              </a:lnSpc>
              <a:spcBef>
                <a:spcPts val="0"/>
              </a:spcBef>
              <a:spcAft>
                <a:spcPts val="0"/>
              </a:spcAft>
              <a:buClr>
                <a:srgbClr val="434343"/>
              </a:buClr>
              <a:buSzPts val="1800"/>
              <a:buNone/>
              <a:defRPr sz="1800">
                <a:solidFill>
                  <a:srgbClr val="434343"/>
                </a:solidFill>
              </a:defRPr>
            </a:lvl7pPr>
            <a:lvl8pPr lvl="7" algn="l">
              <a:lnSpc>
                <a:spcPct val="100000"/>
              </a:lnSpc>
              <a:spcBef>
                <a:spcPts val="0"/>
              </a:spcBef>
              <a:spcAft>
                <a:spcPts val="0"/>
              </a:spcAft>
              <a:buClr>
                <a:srgbClr val="434343"/>
              </a:buClr>
              <a:buSzPts val="1800"/>
              <a:buNone/>
              <a:defRPr sz="1800">
                <a:solidFill>
                  <a:srgbClr val="434343"/>
                </a:solidFill>
              </a:defRPr>
            </a:lvl8pPr>
            <a:lvl9pPr lvl="8" algn="l">
              <a:lnSpc>
                <a:spcPct val="100000"/>
              </a:lnSpc>
              <a:spcBef>
                <a:spcPts val="0"/>
              </a:spcBef>
              <a:spcAft>
                <a:spcPts val="0"/>
              </a:spcAft>
              <a:buClr>
                <a:srgbClr val="434343"/>
              </a:buClr>
              <a:buSzPts val="1800"/>
              <a:buNone/>
              <a:defRPr sz="1800">
                <a:solidFill>
                  <a:srgbClr val="434343"/>
                </a:solidFill>
              </a:defRPr>
            </a:lvl9pPr>
          </a:lstStyle>
          <a:p/>
        </p:txBody>
      </p:sp>
      <p:sp>
        <p:nvSpPr>
          <p:cNvPr id="160" name="Google Shape;160;p33"/>
          <p:cNvSpPr txBox="1"/>
          <p:nvPr>
            <p:ph idx="1" type="subTitle"/>
          </p:nvPr>
        </p:nvSpPr>
        <p:spPr>
          <a:xfrm flipH="1">
            <a:off x="1619119" y="2773985"/>
            <a:ext cx="25599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61" name="Google Shape;161;p33"/>
          <p:cNvSpPr txBox="1"/>
          <p:nvPr>
            <p:ph idx="2" type="title"/>
          </p:nvPr>
        </p:nvSpPr>
        <p:spPr>
          <a:xfrm flipH="1">
            <a:off x="1619119" y="3789746"/>
            <a:ext cx="22407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5500"/>
              <a:buNone/>
              <a:defRPr sz="9600">
                <a:solidFill>
                  <a:schemeClr val="lt2"/>
                </a:solidFill>
              </a:defRPr>
            </a:lvl1pPr>
            <a:lvl2pPr lvl="1" algn="l">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62" name="Shape 162"/>
        <p:cNvGrpSpPr/>
        <p:nvPr/>
      </p:nvGrpSpPr>
      <p:grpSpPr>
        <a:xfrm>
          <a:off x="0" y="0"/>
          <a:ext cx="0" cy="0"/>
          <a:chOff x="0" y="0"/>
          <a:chExt cx="0" cy="0"/>
        </a:xfrm>
      </p:grpSpPr>
      <p:sp>
        <p:nvSpPr>
          <p:cNvPr id="163" name="Google Shape;163;p34"/>
          <p:cNvSpPr txBox="1"/>
          <p:nvPr>
            <p:ph type="title"/>
          </p:nvPr>
        </p:nvSpPr>
        <p:spPr>
          <a:xfrm>
            <a:off x="4615125" y="305950"/>
            <a:ext cx="4045200" cy="148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200"/>
              <a:buNone/>
              <a:defRPr sz="60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64" name="Google Shape;164;p34"/>
          <p:cNvSpPr txBox="1"/>
          <p:nvPr>
            <p:ph idx="1" type="subTitle"/>
          </p:nvPr>
        </p:nvSpPr>
        <p:spPr>
          <a:xfrm>
            <a:off x="4950075" y="1494850"/>
            <a:ext cx="3375300" cy="143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5" name="Google Shape;165;p34"/>
          <p:cNvSpPr txBox="1"/>
          <p:nvPr/>
        </p:nvSpPr>
        <p:spPr>
          <a:xfrm>
            <a:off x="621618" y="918575"/>
            <a:ext cx="2418000" cy="93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300"/>
              </a:spcBef>
              <a:spcAft>
                <a:spcPts val="0"/>
              </a:spcAft>
              <a:buClr>
                <a:srgbClr val="000000"/>
              </a:buClr>
              <a:buSzPts val="1000"/>
              <a:buFont typeface="Arial"/>
              <a:buNone/>
            </a:pPr>
            <a:r>
              <a:rPr b="0" i="0" lang="vi" sz="1000" u="none" cap="none" strike="noStrike">
                <a:solidFill>
                  <a:schemeClr val="dk1"/>
                </a:solidFill>
                <a:latin typeface="Raleway Light"/>
                <a:ea typeface="Raleway Light"/>
                <a:cs typeface="Raleway Light"/>
                <a:sym typeface="Raleway Light"/>
              </a:rPr>
              <a:t>CREDITS: This presentation template was created by </a:t>
            </a:r>
            <a:r>
              <a:rPr b="0" i="0" lang="vi" sz="1000" u="none" cap="none" strike="noStrike">
                <a:solidFill>
                  <a:schemeClr val="hlink"/>
                </a:solidFill>
                <a:uFill>
                  <a:noFill/>
                </a:uFill>
                <a:latin typeface="Raleway Medium"/>
                <a:ea typeface="Raleway Medium"/>
                <a:cs typeface="Raleway Medium"/>
                <a:sym typeface="Raleway Medium"/>
                <a:hlinkClick r:id="rId2"/>
              </a:rPr>
              <a:t>Slidesgo</a:t>
            </a:r>
            <a:r>
              <a:rPr b="0" i="0" lang="vi" sz="1000" u="none" cap="none" strike="noStrike">
                <a:solidFill>
                  <a:schemeClr val="dk1"/>
                </a:solidFill>
                <a:latin typeface="Raleway Light"/>
                <a:ea typeface="Raleway Light"/>
                <a:cs typeface="Raleway Light"/>
                <a:sym typeface="Raleway Light"/>
              </a:rPr>
              <a:t>, including icons by </a:t>
            </a:r>
            <a:r>
              <a:rPr b="0" i="0" lang="vi" sz="1000" u="none" cap="none" strike="noStrike">
                <a:solidFill>
                  <a:schemeClr val="hlink"/>
                </a:solidFill>
                <a:uFill>
                  <a:noFill/>
                </a:uFill>
                <a:latin typeface="Raleway Medium"/>
                <a:ea typeface="Raleway Medium"/>
                <a:cs typeface="Raleway Medium"/>
                <a:sym typeface="Raleway Medium"/>
                <a:hlinkClick r:id="rId3"/>
              </a:rPr>
              <a:t>Flaticon</a:t>
            </a:r>
            <a:r>
              <a:rPr b="0" i="0" lang="vi" sz="1000" u="none" cap="none" strike="noStrike">
                <a:solidFill>
                  <a:schemeClr val="dk1"/>
                </a:solidFill>
                <a:latin typeface="Raleway Light"/>
                <a:ea typeface="Raleway Light"/>
                <a:cs typeface="Raleway Light"/>
                <a:sym typeface="Raleway Light"/>
              </a:rPr>
              <a:t>, and infographics &amp; images by </a:t>
            </a:r>
            <a:r>
              <a:rPr b="0" i="0" lang="vi" sz="1000" u="none" cap="none" strike="noStrike">
                <a:solidFill>
                  <a:schemeClr val="hlink"/>
                </a:solidFill>
                <a:uFill>
                  <a:noFill/>
                </a:uFill>
                <a:latin typeface="Raleway Medium"/>
                <a:ea typeface="Raleway Medium"/>
                <a:cs typeface="Raleway Medium"/>
                <a:sym typeface="Raleway Medium"/>
                <a:hlinkClick r:id="rId4"/>
              </a:rPr>
              <a:t>Freepik</a:t>
            </a:r>
            <a:endParaRPr b="0" i="0" sz="1400" u="none" cap="none" strike="noStrike">
              <a:solidFill>
                <a:schemeClr val="dk1"/>
              </a:solidFill>
              <a:latin typeface="Raleway Medium"/>
              <a:ea typeface="Raleway Medium"/>
              <a:cs typeface="Raleway Medium"/>
              <a:sym typeface="Raleway Mediu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aleway Light"/>
              <a:ea typeface="Raleway Light"/>
              <a:cs typeface="Raleway Light"/>
              <a:sym typeface="Raleway Light"/>
            </a:endParaRPr>
          </a:p>
          <a:p>
            <a:pPr indent="0" lvl="0" marL="0" marR="0" rtl="0" algn="l">
              <a:lnSpc>
                <a:spcPct val="115000"/>
              </a:lnSpc>
              <a:spcBef>
                <a:spcPts val="300"/>
              </a:spcBef>
              <a:spcAft>
                <a:spcPts val="0"/>
              </a:spcAft>
              <a:buClr>
                <a:srgbClr val="000000"/>
              </a:buClr>
              <a:buSzPts val="1000"/>
              <a:buFont typeface="Arial"/>
              <a:buNone/>
            </a:pPr>
            <a:r>
              <a:t/>
            </a:r>
            <a:endParaRPr b="0" i="0" sz="1000" u="none" cap="none" strike="noStrike">
              <a:solidFill>
                <a:schemeClr val="dk1"/>
              </a:solidFill>
              <a:latin typeface="Raleway Light"/>
              <a:ea typeface="Raleway Light"/>
              <a:cs typeface="Raleway Light"/>
              <a:sym typeface="Raleway Light"/>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sources">
  <p:cSld name="CUSTOM_13">
    <p:spTree>
      <p:nvGrpSpPr>
        <p:cNvPr id="166" name="Shape 166"/>
        <p:cNvGrpSpPr/>
        <p:nvPr/>
      </p:nvGrpSpPr>
      <p:grpSpPr>
        <a:xfrm>
          <a:off x="0" y="0"/>
          <a:ext cx="0" cy="0"/>
          <a:chOff x="0" y="0"/>
          <a:chExt cx="0" cy="0"/>
        </a:xfrm>
      </p:grpSpPr>
      <p:sp>
        <p:nvSpPr>
          <p:cNvPr id="167" name="Google Shape;167;p35"/>
          <p:cNvSpPr txBox="1"/>
          <p:nvPr>
            <p:ph idx="1" type="body"/>
          </p:nvPr>
        </p:nvSpPr>
        <p:spPr>
          <a:xfrm>
            <a:off x="2069575" y="1357150"/>
            <a:ext cx="5140200" cy="34164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accent2"/>
              </a:buClr>
              <a:buSzPts val="1600"/>
              <a:buFont typeface="Nunito Light"/>
              <a:buChar char="●"/>
              <a:defRPr sz="1400"/>
            </a:lvl1pPr>
            <a:lvl2pPr indent="-330200" lvl="1" marL="914400" algn="l">
              <a:lnSpc>
                <a:spcPct val="115000"/>
              </a:lnSpc>
              <a:spcBef>
                <a:spcPts val="1600"/>
              </a:spcBef>
              <a:spcAft>
                <a:spcPts val="0"/>
              </a:spcAft>
              <a:buSzPts val="1600"/>
              <a:buFont typeface="Nunito Light"/>
              <a:buChar char="○"/>
              <a:defRPr/>
            </a:lvl2pPr>
            <a:lvl3pPr indent="-323850" lvl="2" marL="1371600" algn="l">
              <a:lnSpc>
                <a:spcPct val="115000"/>
              </a:lnSpc>
              <a:spcBef>
                <a:spcPts val="1600"/>
              </a:spcBef>
              <a:spcAft>
                <a:spcPts val="0"/>
              </a:spcAft>
              <a:buSzPts val="1500"/>
              <a:buFont typeface="Nunito Light"/>
              <a:buChar char="■"/>
              <a:defRPr/>
            </a:lvl3pPr>
            <a:lvl4pPr indent="-323850" lvl="3" marL="1828800" algn="l">
              <a:lnSpc>
                <a:spcPct val="115000"/>
              </a:lnSpc>
              <a:spcBef>
                <a:spcPts val="1600"/>
              </a:spcBef>
              <a:spcAft>
                <a:spcPts val="0"/>
              </a:spcAft>
              <a:buSzPts val="1500"/>
              <a:buFont typeface="Nunito Light"/>
              <a:buChar char="●"/>
              <a:defRPr/>
            </a:lvl4pPr>
            <a:lvl5pPr indent="-304800" lvl="4" marL="2286000" algn="l">
              <a:lnSpc>
                <a:spcPct val="115000"/>
              </a:lnSpc>
              <a:spcBef>
                <a:spcPts val="1600"/>
              </a:spcBef>
              <a:spcAft>
                <a:spcPts val="0"/>
              </a:spcAft>
              <a:buSzPts val="1200"/>
              <a:buFont typeface="Nunito Light"/>
              <a:buChar char="○"/>
              <a:defRPr/>
            </a:lvl5pPr>
            <a:lvl6pPr indent="-304800" lvl="5" marL="2743200" algn="l">
              <a:lnSpc>
                <a:spcPct val="115000"/>
              </a:lnSpc>
              <a:spcBef>
                <a:spcPts val="1600"/>
              </a:spcBef>
              <a:spcAft>
                <a:spcPts val="0"/>
              </a:spcAft>
              <a:buSzPts val="1200"/>
              <a:buFont typeface="Nunito Light"/>
              <a:buChar char="■"/>
              <a:defRPr/>
            </a:lvl6pPr>
            <a:lvl7pPr indent="-311150" lvl="6" marL="3200400" algn="l">
              <a:lnSpc>
                <a:spcPct val="115000"/>
              </a:lnSpc>
              <a:spcBef>
                <a:spcPts val="1600"/>
              </a:spcBef>
              <a:spcAft>
                <a:spcPts val="0"/>
              </a:spcAft>
              <a:buSzPts val="1300"/>
              <a:buFont typeface="Nunito Light"/>
              <a:buChar char="●"/>
              <a:defRPr/>
            </a:lvl7pPr>
            <a:lvl8pPr indent="-311150" lvl="7" marL="3657600" algn="l">
              <a:lnSpc>
                <a:spcPct val="115000"/>
              </a:lnSpc>
              <a:spcBef>
                <a:spcPts val="1600"/>
              </a:spcBef>
              <a:spcAft>
                <a:spcPts val="0"/>
              </a:spcAft>
              <a:buSzPts val="1300"/>
              <a:buFont typeface="Nunito Light"/>
              <a:buChar char="○"/>
              <a:defRPr/>
            </a:lvl8pPr>
            <a:lvl9pPr indent="-304800" lvl="8" marL="4114800" algn="l">
              <a:lnSpc>
                <a:spcPct val="115000"/>
              </a:lnSpc>
              <a:spcBef>
                <a:spcPts val="1600"/>
              </a:spcBef>
              <a:spcAft>
                <a:spcPts val="1600"/>
              </a:spcAft>
              <a:buSzPts val="1200"/>
              <a:buFont typeface="Nunito Light"/>
              <a:buChar char="■"/>
              <a:defRPr/>
            </a:lvl9pPr>
          </a:lstStyle>
          <a:p/>
        </p:txBody>
      </p:sp>
      <p:sp>
        <p:nvSpPr>
          <p:cNvPr id="168" name="Google Shape;168;p35"/>
          <p:cNvSpPr txBox="1"/>
          <p:nvPr>
            <p:ph type="title"/>
          </p:nvPr>
        </p:nvSpPr>
        <p:spPr>
          <a:xfrm>
            <a:off x="311700" y="382099"/>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a:lvl2pPr>
            <a:lvl3pPr lvl="2" algn="ctr">
              <a:lnSpc>
                <a:spcPct val="100000"/>
              </a:lnSpc>
              <a:spcBef>
                <a:spcPts val="0"/>
              </a:spcBef>
              <a:spcAft>
                <a:spcPts val="0"/>
              </a:spcAft>
              <a:buSzPts val="2400"/>
              <a:buNone/>
              <a:defRPr/>
            </a:lvl3pPr>
            <a:lvl4pPr lvl="3" algn="ctr">
              <a:lnSpc>
                <a:spcPct val="100000"/>
              </a:lnSpc>
              <a:spcBef>
                <a:spcPts val="0"/>
              </a:spcBef>
              <a:spcAft>
                <a:spcPts val="0"/>
              </a:spcAft>
              <a:buSzPts val="2400"/>
              <a:buNone/>
              <a:defRPr/>
            </a:lvl4pPr>
            <a:lvl5pPr lvl="4" algn="ctr">
              <a:lnSpc>
                <a:spcPct val="100000"/>
              </a:lnSpc>
              <a:spcBef>
                <a:spcPts val="0"/>
              </a:spcBef>
              <a:spcAft>
                <a:spcPts val="0"/>
              </a:spcAft>
              <a:buSzPts val="2400"/>
              <a:buNone/>
              <a:defRPr/>
            </a:lvl5pPr>
            <a:lvl6pPr lvl="5" algn="ctr">
              <a:lnSpc>
                <a:spcPct val="100000"/>
              </a:lnSpc>
              <a:spcBef>
                <a:spcPts val="0"/>
              </a:spcBef>
              <a:spcAft>
                <a:spcPts val="0"/>
              </a:spcAft>
              <a:buSzPts val="2400"/>
              <a:buNone/>
              <a:defRPr/>
            </a:lvl6pPr>
            <a:lvl7pPr lvl="6" algn="ctr">
              <a:lnSpc>
                <a:spcPct val="100000"/>
              </a:lnSpc>
              <a:spcBef>
                <a:spcPts val="0"/>
              </a:spcBef>
              <a:spcAft>
                <a:spcPts val="0"/>
              </a:spcAft>
              <a:buSzPts val="2400"/>
              <a:buNone/>
              <a:defRPr/>
            </a:lvl7pPr>
            <a:lvl8pPr lvl="7" algn="ctr">
              <a:lnSpc>
                <a:spcPct val="100000"/>
              </a:lnSpc>
              <a:spcBef>
                <a:spcPts val="0"/>
              </a:spcBef>
              <a:spcAft>
                <a:spcPts val="0"/>
              </a:spcAft>
              <a:buSzPts val="2400"/>
              <a:buNone/>
              <a:defRPr/>
            </a:lvl8pPr>
            <a:lvl9pPr lvl="8" algn="ctr">
              <a:lnSpc>
                <a:spcPct val="100000"/>
              </a:lnSpc>
              <a:spcBef>
                <a:spcPts val="0"/>
              </a:spcBef>
              <a:spcAft>
                <a:spcPts val="0"/>
              </a:spcAft>
              <a:buSzPts val="2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p:cSld name="CUSTOM_11">
    <p:spTree>
      <p:nvGrpSpPr>
        <p:cNvPr id="169" name="Shape 169"/>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noFill/>
      </p:bgPr>
    </p:bg>
    <p:spTree>
      <p:nvGrpSpPr>
        <p:cNvPr id="170" name="Shape 170"/>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1">
  <p:cSld name="ONE_COLUMN_TEXT_1">
    <p:spTree>
      <p:nvGrpSpPr>
        <p:cNvPr id="171" name="Shape 171"/>
        <p:cNvGrpSpPr/>
        <p:nvPr/>
      </p:nvGrpSpPr>
      <p:grpSpPr>
        <a:xfrm>
          <a:off x="0" y="0"/>
          <a:ext cx="0" cy="0"/>
          <a:chOff x="0" y="0"/>
          <a:chExt cx="0" cy="0"/>
        </a:xfrm>
      </p:grpSpPr>
      <p:sp>
        <p:nvSpPr>
          <p:cNvPr id="172" name="Google Shape;172;p38"/>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8"/>
          <p:cNvSpPr txBox="1"/>
          <p:nvPr>
            <p:ph type="title"/>
          </p:nvPr>
        </p:nvSpPr>
        <p:spPr>
          <a:xfrm>
            <a:off x="1140950" y="2667600"/>
            <a:ext cx="3800400" cy="448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2400"/>
              <a:buNone/>
              <a:defRPr sz="27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74" name="Google Shape;174;p38"/>
          <p:cNvSpPr txBox="1"/>
          <p:nvPr>
            <p:ph idx="1" type="body"/>
          </p:nvPr>
        </p:nvSpPr>
        <p:spPr>
          <a:xfrm>
            <a:off x="1140950" y="3212150"/>
            <a:ext cx="3800400" cy="1388700"/>
          </a:xfrm>
          <a:prstGeom prst="rect">
            <a:avLst/>
          </a:prstGeom>
          <a:noFill/>
          <a:ln>
            <a:noFill/>
          </a:ln>
        </p:spPr>
        <p:txBody>
          <a:bodyPr anchorCtr="0" anchor="t" bIns="91425" lIns="91425" spcFirstLastPara="1" rIns="91425" wrap="square" tIns="91425">
            <a:noAutofit/>
          </a:bodyPr>
          <a:lstStyle>
            <a:lvl1pPr indent="-298450" lvl="0" marL="457200" rtl="0" algn="r">
              <a:lnSpc>
                <a:spcPct val="100000"/>
              </a:lnSpc>
              <a:spcBef>
                <a:spcPts val="0"/>
              </a:spcBef>
              <a:spcAft>
                <a:spcPts val="0"/>
              </a:spcAft>
              <a:buSzPts val="1100"/>
              <a:buChar char="●"/>
              <a:defRPr sz="1200"/>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grpSp>
        <p:nvGrpSpPr>
          <p:cNvPr id="175" name="Google Shape;175;p38"/>
          <p:cNvGrpSpPr/>
          <p:nvPr/>
        </p:nvGrpSpPr>
        <p:grpSpPr>
          <a:xfrm>
            <a:off x="5732681" y="1433144"/>
            <a:ext cx="623168" cy="481718"/>
            <a:chOff x="5732681" y="1433144"/>
            <a:chExt cx="623168" cy="481718"/>
          </a:xfrm>
        </p:grpSpPr>
        <p:sp>
          <p:nvSpPr>
            <p:cNvPr id="176" name="Google Shape;176;p38"/>
            <p:cNvSpPr/>
            <p:nvPr/>
          </p:nvSpPr>
          <p:spPr>
            <a:xfrm>
              <a:off x="5732681" y="1433144"/>
              <a:ext cx="623168" cy="481718"/>
            </a:xfrm>
            <a:custGeom>
              <a:rect b="b" l="l" r="r" t="t"/>
              <a:pathLst>
                <a:path extrusionOk="0" h="15022" w="19433">
                  <a:moveTo>
                    <a:pt x="1" y="1"/>
                  </a:moveTo>
                  <a:lnTo>
                    <a:pt x="1" y="15022"/>
                  </a:lnTo>
                  <a:lnTo>
                    <a:pt x="19433" y="15022"/>
                  </a:lnTo>
                  <a:lnTo>
                    <a:pt x="19433"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8"/>
            <p:cNvSpPr/>
            <p:nvPr/>
          </p:nvSpPr>
          <p:spPr>
            <a:xfrm>
              <a:off x="5780910" y="1606758"/>
              <a:ext cx="526709" cy="264172"/>
            </a:xfrm>
            <a:custGeom>
              <a:rect b="b" l="l" r="r" t="t"/>
              <a:pathLst>
                <a:path extrusionOk="0" h="8238" w="16425">
                  <a:moveTo>
                    <a:pt x="11045" y="0"/>
                  </a:moveTo>
                  <a:lnTo>
                    <a:pt x="6650" y="5264"/>
                  </a:lnTo>
                  <a:lnTo>
                    <a:pt x="3977" y="2473"/>
                  </a:lnTo>
                  <a:lnTo>
                    <a:pt x="0" y="8238"/>
                  </a:lnTo>
                  <a:lnTo>
                    <a:pt x="16425" y="8238"/>
                  </a:lnTo>
                  <a:lnTo>
                    <a:pt x="11045"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8"/>
            <p:cNvSpPr/>
            <p:nvPr/>
          </p:nvSpPr>
          <p:spPr>
            <a:xfrm>
              <a:off x="5967896" y="1584791"/>
              <a:ext cx="89500" cy="76417"/>
            </a:xfrm>
            <a:custGeom>
              <a:rect b="b" l="l" r="r" t="t"/>
              <a:pathLst>
                <a:path extrusionOk="0" h="2383" w="2791">
                  <a:moveTo>
                    <a:pt x="1187" y="0"/>
                  </a:moveTo>
                  <a:cubicBezTo>
                    <a:pt x="535" y="0"/>
                    <a:pt x="1" y="535"/>
                    <a:pt x="1" y="1187"/>
                  </a:cubicBezTo>
                  <a:cubicBezTo>
                    <a:pt x="1" y="1911"/>
                    <a:pt x="591" y="2383"/>
                    <a:pt x="1206" y="2383"/>
                  </a:cubicBezTo>
                  <a:cubicBezTo>
                    <a:pt x="1499" y="2383"/>
                    <a:pt x="1797" y="2276"/>
                    <a:pt x="2039" y="2039"/>
                  </a:cubicBezTo>
                  <a:cubicBezTo>
                    <a:pt x="2791" y="1287"/>
                    <a:pt x="2256" y="0"/>
                    <a:pt x="1187"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 name="Google Shape;179;p38"/>
          <p:cNvGrpSpPr/>
          <p:nvPr/>
        </p:nvGrpSpPr>
        <p:grpSpPr>
          <a:xfrm>
            <a:off x="7529776" y="988432"/>
            <a:ext cx="845524" cy="1094143"/>
            <a:chOff x="7529776" y="988432"/>
            <a:chExt cx="845524" cy="1094143"/>
          </a:xfrm>
        </p:grpSpPr>
        <p:sp>
          <p:nvSpPr>
            <p:cNvPr id="180" name="Google Shape;180;p38"/>
            <p:cNvSpPr/>
            <p:nvPr/>
          </p:nvSpPr>
          <p:spPr>
            <a:xfrm>
              <a:off x="7529776" y="988432"/>
              <a:ext cx="845524" cy="1094143"/>
            </a:xfrm>
            <a:custGeom>
              <a:rect b="b" l="l" r="r" t="t"/>
              <a:pathLst>
                <a:path extrusionOk="0" h="34120" w="26367">
                  <a:moveTo>
                    <a:pt x="702" y="1"/>
                  </a:moveTo>
                  <a:lnTo>
                    <a:pt x="0" y="34120"/>
                  </a:lnTo>
                  <a:lnTo>
                    <a:pt x="25681" y="34003"/>
                  </a:lnTo>
                  <a:lnTo>
                    <a:pt x="26366" y="535"/>
                  </a:lnTo>
                  <a:lnTo>
                    <a:pt x="702"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8"/>
            <p:cNvSpPr/>
            <p:nvPr/>
          </p:nvSpPr>
          <p:spPr>
            <a:xfrm>
              <a:off x="7584964" y="1027554"/>
              <a:ext cx="741048" cy="998229"/>
            </a:xfrm>
            <a:custGeom>
              <a:rect b="b" l="l" r="r" t="t"/>
              <a:pathLst>
                <a:path extrusionOk="0" h="31129" w="23109">
                  <a:moveTo>
                    <a:pt x="635" y="0"/>
                  </a:moveTo>
                  <a:lnTo>
                    <a:pt x="0" y="31128"/>
                  </a:lnTo>
                  <a:lnTo>
                    <a:pt x="0" y="31128"/>
                  </a:lnTo>
                  <a:lnTo>
                    <a:pt x="22473" y="30828"/>
                  </a:lnTo>
                  <a:lnTo>
                    <a:pt x="23108" y="468"/>
                  </a:lnTo>
                  <a:lnTo>
                    <a:pt x="635"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8"/>
            <p:cNvSpPr/>
            <p:nvPr/>
          </p:nvSpPr>
          <p:spPr>
            <a:xfrm>
              <a:off x="7714068" y="1199019"/>
              <a:ext cx="492461" cy="680504"/>
            </a:xfrm>
            <a:custGeom>
              <a:rect b="b" l="l" r="r" t="t"/>
              <a:pathLst>
                <a:path extrusionOk="0" h="21221" w="15357">
                  <a:moveTo>
                    <a:pt x="15356" y="0"/>
                  </a:moveTo>
                  <a:lnTo>
                    <a:pt x="435" y="251"/>
                  </a:lnTo>
                  <a:lnTo>
                    <a:pt x="1" y="20903"/>
                  </a:lnTo>
                  <a:lnTo>
                    <a:pt x="14922" y="21220"/>
                  </a:lnTo>
                  <a:lnTo>
                    <a:pt x="15356"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8"/>
            <p:cNvSpPr/>
            <p:nvPr/>
          </p:nvSpPr>
          <p:spPr>
            <a:xfrm>
              <a:off x="7721571" y="1199019"/>
              <a:ext cx="484957" cy="680504"/>
            </a:xfrm>
            <a:custGeom>
              <a:rect b="b" l="l" r="r" t="t"/>
              <a:pathLst>
                <a:path extrusionOk="0" h="21221" w="15123">
                  <a:moveTo>
                    <a:pt x="15122" y="0"/>
                  </a:moveTo>
                  <a:lnTo>
                    <a:pt x="1" y="10009"/>
                  </a:lnTo>
                  <a:lnTo>
                    <a:pt x="14688" y="21220"/>
                  </a:lnTo>
                  <a:lnTo>
                    <a:pt x="15122"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38"/>
          <p:cNvGrpSpPr/>
          <p:nvPr/>
        </p:nvGrpSpPr>
        <p:grpSpPr>
          <a:xfrm>
            <a:off x="5334050" y="371742"/>
            <a:ext cx="608705" cy="787129"/>
            <a:chOff x="5334050" y="371742"/>
            <a:chExt cx="608705" cy="787129"/>
          </a:xfrm>
        </p:grpSpPr>
        <p:sp>
          <p:nvSpPr>
            <p:cNvPr id="185" name="Google Shape;185;p38"/>
            <p:cNvSpPr/>
            <p:nvPr/>
          </p:nvSpPr>
          <p:spPr>
            <a:xfrm>
              <a:off x="5334050" y="371742"/>
              <a:ext cx="608705" cy="787129"/>
            </a:xfrm>
            <a:custGeom>
              <a:rect b="b" l="l" r="r" t="t"/>
              <a:pathLst>
                <a:path extrusionOk="0" h="24546" w="18982">
                  <a:moveTo>
                    <a:pt x="518" y="0"/>
                  </a:moveTo>
                  <a:lnTo>
                    <a:pt x="0" y="24545"/>
                  </a:lnTo>
                  <a:lnTo>
                    <a:pt x="18480" y="24462"/>
                  </a:lnTo>
                  <a:lnTo>
                    <a:pt x="18981" y="385"/>
                  </a:lnTo>
                  <a:lnTo>
                    <a:pt x="518"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8"/>
            <p:cNvSpPr/>
            <p:nvPr/>
          </p:nvSpPr>
          <p:spPr>
            <a:xfrm>
              <a:off x="5374230" y="400122"/>
              <a:ext cx="532609" cy="717478"/>
            </a:xfrm>
            <a:custGeom>
              <a:rect b="b" l="l" r="r" t="t"/>
              <a:pathLst>
                <a:path extrusionOk="0" h="22374" w="16609">
                  <a:moveTo>
                    <a:pt x="452" y="1"/>
                  </a:moveTo>
                  <a:lnTo>
                    <a:pt x="1" y="22374"/>
                  </a:lnTo>
                  <a:lnTo>
                    <a:pt x="16158" y="22173"/>
                  </a:lnTo>
                  <a:lnTo>
                    <a:pt x="16609" y="335"/>
                  </a:lnTo>
                  <a:lnTo>
                    <a:pt x="452"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8"/>
            <p:cNvSpPr/>
            <p:nvPr/>
          </p:nvSpPr>
          <p:spPr>
            <a:xfrm>
              <a:off x="5466938" y="523357"/>
              <a:ext cx="354186" cy="489222"/>
            </a:xfrm>
            <a:custGeom>
              <a:rect b="b" l="l" r="r" t="t"/>
              <a:pathLst>
                <a:path extrusionOk="0" h="15256" w="11045">
                  <a:moveTo>
                    <a:pt x="11045" y="1"/>
                  </a:moveTo>
                  <a:lnTo>
                    <a:pt x="318" y="185"/>
                  </a:lnTo>
                  <a:lnTo>
                    <a:pt x="0" y="15038"/>
                  </a:lnTo>
                  <a:lnTo>
                    <a:pt x="10727" y="15256"/>
                  </a:lnTo>
                  <a:lnTo>
                    <a:pt x="11045"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8"/>
            <p:cNvSpPr/>
            <p:nvPr/>
          </p:nvSpPr>
          <p:spPr>
            <a:xfrm>
              <a:off x="5472293" y="523357"/>
              <a:ext cx="348830" cy="489222"/>
            </a:xfrm>
            <a:custGeom>
              <a:rect b="b" l="l" r="r" t="t"/>
              <a:pathLst>
                <a:path extrusionOk="0" h="15256" w="10878">
                  <a:moveTo>
                    <a:pt x="10878" y="1"/>
                  </a:moveTo>
                  <a:lnTo>
                    <a:pt x="0" y="7202"/>
                  </a:lnTo>
                  <a:lnTo>
                    <a:pt x="10560" y="15256"/>
                  </a:lnTo>
                  <a:lnTo>
                    <a:pt x="10878"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38"/>
          <p:cNvGrpSpPr/>
          <p:nvPr/>
        </p:nvGrpSpPr>
        <p:grpSpPr>
          <a:xfrm>
            <a:off x="7179887" y="2301692"/>
            <a:ext cx="608705" cy="786584"/>
            <a:chOff x="7179887" y="2301692"/>
            <a:chExt cx="608705" cy="786584"/>
          </a:xfrm>
        </p:grpSpPr>
        <p:sp>
          <p:nvSpPr>
            <p:cNvPr id="190" name="Google Shape;190;p38"/>
            <p:cNvSpPr/>
            <p:nvPr/>
          </p:nvSpPr>
          <p:spPr>
            <a:xfrm>
              <a:off x="7179887" y="2301692"/>
              <a:ext cx="608705" cy="786584"/>
            </a:xfrm>
            <a:custGeom>
              <a:rect b="b" l="l" r="r" t="t"/>
              <a:pathLst>
                <a:path extrusionOk="0" h="24529" w="18982">
                  <a:moveTo>
                    <a:pt x="518" y="0"/>
                  </a:moveTo>
                  <a:lnTo>
                    <a:pt x="0" y="24528"/>
                  </a:lnTo>
                  <a:lnTo>
                    <a:pt x="18480" y="24445"/>
                  </a:lnTo>
                  <a:lnTo>
                    <a:pt x="18981" y="368"/>
                  </a:lnTo>
                  <a:lnTo>
                    <a:pt x="518"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8"/>
            <p:cNvSpPr/>
            <p:nvPr/>
          </p:nvSpPr>
          <p:spPr>
            <a:xfrm>
              <a:off x="7220068" y="2329559"/>
              <a:ext cx="532609" cy="717991"/>
            </a:xfrm>
            <a:custGeom>
              <a:rect b="b" l="l" r="r" t="t"/>
              <a:pathLst>
                <a:path extrusionOk="0" h="22390" w="16609">
                  <a:moveTo>
                    <a:pt x="452" y="0"/>
                  </a:moveTo>
                  <a:lnTo>
                    <a:pt x="1" y="22390"/>
                  </a:lnTo>
                  <a:lnTo>
                    <a:pt x="16158" y="22172"/>
                  </a:lnTo>
                  <a:lnTo>
                    <a:pt x="16609" y="334"/>
                  </a:lnTo>
                  <a:lnTo>
                    <a:pt x="452"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8"/>
            <p:cNvSpPr/>
            <p:nvPr/>
          </p:nvSpPr>
          <p:spPr>
            <a:xfrm>
              <a:off x="7312775" y="2452794"/>
              <a:ext cx="354186" cy="489735"/>
            </a:xfrm>
            <a:custGeom>
              <a:rect b="b" l="l" r="r" t="t"/>
              <a:pathLst>
                <a:path extrusionOk="0" h="15272" w="11045">
                  <a:moveTo>
                    <a:pt x="11045" y="0"/>
                  </a:moveTo>
                  <a:lnTo>
                    <a:pt x="318" y="184"/>
                  </a:lnTo>
                  <a:lnTo>
                    <a:pt x="0" y="15038"/>
                  </a:lnTo>
                  <a:lnTo>
                    <a:pt x="10727" y="15272"/>
                  </a:lnTo>
                  <a:lnTo>
                    <a:pt x="11045"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38"/>
          <p:cNvGrpSpPr/>
          <p:nvPr/>
        </p:nvGrpSpPr>
        <p:grpSpPr>
          <a:xfrm>
            <a:off x="4941319" y="2011289"/>
            <a:ext cx="363838" cy="471007"/>
            <a:chOff x="4941319" y="2011289"/>
            <a:chExt cx="363838" cy="471007"/>
          </a:xfrm>
        </p:grpSpPr>
        <p:sp>
          <p:nvSpPr>
            <p:cNvPr id="194" name="Google Shape;194;p38"/>
            <p:cNvSpPr/>
            <p:nvPr/>
          </p:nvSpPr>
          <p:spPr>
            <a:xfrm>
              <a:off x="4941319" y="2011289"/>
              <a:ext cx="363838" cy="471007"/>
            </a:xfrm>
            <a:custGeom>
              <a:rect b="b" l="l" r="r" t="t"/>
              <a:pathLst>
                <a:path extrusionOk="0" h="14688" w="11346">
                  <a:moveTo>
                    <a:pt x="301" y="0"/>
                  </a:moveTo>
                  <a:lnTo>
                    <a:pt x="0" y="14687"/>
                  </a:lnTo>
                  <a:lnTo>
                    <a:pt x="11044" y="14637"/>
                  </a:lnTo>
                  <a:lnTo>
                    <a:pt x="11345" y="234"/>
                  </a:lnTo>
                  <a:lnTo>
                    <a:pt x="301"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8"/>
            <p:cNvSpPr/>
            <p:nvPr/>
          </p:nvSpPr>
          <p:spPr>
            <a:xfrm>
              <a:off x="4964889" y="2027900"/>
              <a:ext cx="318815" cy="429737"/>
            </a:xfrm>
            <a:custGeom>
              <a:rect b="b" l="l" r="r" t="t"/>
              <a:pathLst>
                <a:path extrusionOk="0" h="13401" w="9942">
                  <a:moveTo>
                    <a:pt x="284" y="0"/>
                  </a:moveTo>
                  <a:lnTo>
                    <a:pt x="0" y="13401"/>
                  </a:lnTo>
                  <a:lnTo>
                    <a:pt x="9674" y="13284"/>
                  </a:lnTo>
                  <a:lnTo>
                    <a:pt x="9942" y="201"/>
                  </a:lnTo>
                  <a:lnTo>
                    <a:pt x="284"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8"/>
            <p:cNvSpPr/>
            <p:nvPr/>
          </p:nvSpPr>
          <p:spPr>
            <a:xfrm>
              <a:off x="5020590" y="2101848"/>
              <a:ext cx="211678" cy="293097"/>
            </a:xfrm>
            <a:custGeom>
              <a:rect b="b" l="l" r="r" t="t"/>
              <a:pathLst>
                <a:path extrusionOk="0" h="9140" w="6601">
                  <a:moveTo>
                    <a:pt x="6601" y="0"/>
                  </a:moveTo>
                  <a:lnTo>
                    <a:pt x="185" y="117"/>
                  </a:lnTo>
                  <a:lnTo>
                    <a:pt x="1" y="9006"/>
                  </a:lnTo>
                  <a:lnTo>
                    <a:pt x="6417" y="9140"/>
                  </a:lnTo>
                  <a:lnTo>
                    <a:pt x="6601"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8"/>
            <p:cNvSpPr/>
            <p:nvPr/>
          </p:nvSpPr>
          <p:spPr>
            <a:xfrm>
              <a:off x="5023829" y="2101848"/>
              <a:ext cx="208439" cy="293097"/>
            </a:xfrm>
            <a:custGeom>
              <a:rect b="b" l="l" r="r" t="t"/>
              <a:pathLst>
                <a:path extrusionOk="0" h="9140" w="6500">
                  <a:moveTo>
                    <a:pt x="6500" y="0"/>
                  </a:moveTo>
                  <a:lnTo>
                    <a:pt x="0" y="4311"/>
                  </a:lnTo>
                  <a:lnTo>
                    <a:pt x="6316" y="9140"/>
                  </a:lnTo>
                  <a:lnTo>
                    <a:pt x="6500"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38"/>
          <p:cNvGrpSpPr/>
          <p:nvPr/>
        </p:nvGrpSpPr>
        <p:grpSpPr>
          <a:xfrm>
            <a:off x="6810181" y="513737"/>
            <a:ext cx="556211" cy="535271"/>
            <a:chOff x="6810181" y="513737"/>
            <a:chExt cx="556211" cy="535271"/>
          </a:xfrm>
        </p:grpSpPr>
        <p:sp>
          <p:nvSpPr>
            <p:cNvPr id="199" name="Google Shape;199;p38"/>
            <p:cNvSpPr/>
            <p:nvPr/>
          </p:nvSpPr>
          <p:spPr>
            <a:xfrm>
              <a:off x="6946821" y="513737"/>
              <a:ext cx="273279" cy="121119"/>
            </a:xfrm>
            <a:custGeom>
              <a:rect b="b" l="l" r="r" t="t"/>
              <a:pathLst>
                <a:path extrusionOk="0" h="3777" w="8522">
                  <a:moveTo>
                    <a:pt x="20" y="3578"/>
                  </a:moveTo>
                  <a:cubicBezTo>
                    <a:pt x="14" y="3583"/>
                    <a:pt x="7" y="3588"/>
                    <a:pt x="0" y="3592"/>
                  </a:cubicBezTo>
                  <a:lnTo>
                    <a:pt x="0" y="3609"/>
                  </a:lnTo>
                  <a:cubicBezTo>
                    <a:pt x="7" y="3598"/>
                    <a:pt x="14" y="3588"/>
                    <a:pt x="20" y="3578"/>
                  </a:cubicBezTo>
                  <a:close/>
                  <a:moveTo>
                    <a:pt x="4344" y="0"/>
                  </a:moveTo>
                  <a:cubicBezTo>
                    <a:pt x="4127" y="33"/>
                    <a:pt x="3943" y="117"/>
                    <a:pt x="3776" y="234"/>
                  </a:cubicBezTo>
                  <a:cubicBezTo>
                    <a:pt x="3609" y="351"/>
                    <a:pt x="3459" y="451"/>
                    <a:pt x="3309" y="568"/>
                  </a:cubicBezTo>
                  <a:cubicBezTo>
                    <a:pt x="3008" y="785"/>
                    <a:pt x="2740" y="1003"/>
                    <a:pt x="2473" y="1220"/>
                  </a:cubicBezTo>
                  <a:cubicBezTo>
                    <a:pt x="1972" y="1671"/>
                    <a:pt x="1521" y="2072"/>
                    <a:pt x="1153" y="2423"/>
                  </a:cubicBezTo>
                  <a:cubicBezTo>
                    <a:pt x="786" y="2774"/>
                    <a:pt x="485" y="3058"/>
                    <a:pt x="284" y="3275"/>
                  </a:cubicBezTo>
                  <a:cubicBezTo>
                    <a:pt x="192" y="3367"/>
                    <a:pt x="100" y="3460"/>
                    <a:pt x="20" y="3578"/>
                  </a:cubicBezTo>
                  <a:lnTo>
                    <a:pt x="20" y="3578"/>
                  </a:lnTo>
                  <a:cubicBezTo>
                    <a:pt x="131" y="3499"/>
                    <a:pt x="240" y="3420"/>
                    <a:pt x="334" y="3325"/>
                  </a:cubicBezTo>
                  <a:lnTo>
                    <a:pt x="1237" y="2506"/>
                  </a:lnTo>
                  <a:cubicBezTo>
                    <a:pt x="1604" y="2172"/>
                    <a:pt x="2072" y="1771"/>
                    <a:pt x="2573" y="1353"/>
                  </a:cubicBezTo>
                  <a:cubicBezTo>
                    <a:pt x="2841" y="1136"/>
                    <a:pt x="3108" y="919"/>
                    <a:pt x="3409" y="702"/>
                  </a:cubicBezTo>
                  <a:cubicBezTo>
                    <a:pt x="3559" y="585"/>
                    <a:pt x="3710" y="485"/>
                    <a:pt x="3860" y="384"/>
                  </a:cubicBezTo>
                  <a:cubicBezTo>
                    <a:pt x="4010" y="284"/>
                    <a:pt x="4161" y="217"/>
                    <a:pt x="4344" y="167"/>
                  </a:cubicBezTo>
                  <a:cubicBezTo>
                    <a:pt x="4512" y="217"/>
                    <a:pt x="4679" y="284"/>
                    <a:pt x="4812" y="384"/>
                  </a:cubicBezTo>
                  <a:cubicBezTo>
                    <a:pt x="4963" y="501"/>
                    <a:pt x="5113" y="602"/>
                    <a:pt x="5247" y="718"/>
                  </a:cubicBezTo>
                  <a:cubicBezTo>
                    <a:pt x="5531" y="952"/>
                    <a:pt x="5798" y="1186"/>
                    <a:pt x="6049" y="1404"/>
                  </a:cubicBezTo>
                  <a:cubicBezTo>
                    <a:pt x="6533" y="1855"/>
                    <a:pt x="6968" y="2272"/>
                    <a:pt x="7335" y="2640"/>
                  </a:cubicBezTo>
                  <a:lnTo>
                    <a:pt x="8204" y="3475"/>
                  </a:lnTo>
                  <a:cubicBezTo>
                    <a:pt x="8304" y="3592"/>
                    <a:pt x="8405" y="3693"/>
                    <a:pt x="8522" y="3776"/>
                  </a:cubicBezTo>
                  <a:cubicBezTo>
                    <a:pt x="8438" y="3642"/>
                    <a:pt x="8355" y="3542"/>
                    <a:pt x="8254" y="3425"/>
                  </a:cubicBezTo>
                  <a:cubicBezTo>
                    <a:pt x="8054" y="3225"/>
                    <a:pt x="7786" y="2907"/>
                    <a:pt x="7419" y="2540"/>
                  </a:cubicBezTo>
                  <a:cubicBezTo>
                    <a:pt x="7068" y="2189"/>
                    <a:pt x="6650" y="1754"/>
                    <a:pt x="6149" y="1287"/>
                  </a:cubicBezTo>
                  <a:cubicBezTo>
                    <a:pt x="5898" y="1053"/>
                    <a:pt x="5648" y="819"/>
                    <a:pt x="5364" y="585"/>
                  </a:cubicBezTo>
                  <a:cubicBezTo>
                    <a:pt x="5213" y="468"/>
                    <a:pt x="5063" y="351"/>
                    <a:pt x="4896" y="251"/>
                  </a:cubicBezTo>
                  <a:cubicBezTo>
                    <a:pt x="4745" y="117"/>
                    <a:pt x="4545" y="33"/>
                    <a:pt x="434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8"/>
            <p:cNvSpPr/>
            <p:nvPr/>
          </p:nvSpPr>
          <p:spPr>
            <a:xfrm>
              <a:off x="6810181" y="619271"/>
              <a:ext cx="556211" cy="429737"/>
            </a:xfrm>
            <a:custGeom>
              <a:rect b="b" l="l" r="r" t="t"/>
              <a:pathLst>
                <a:path extrusionOk="0" h="13401" w="17345">
                  <a:moveTo>
                    <a:pt x="1" y="1"/>
                  </a:moveTo>
                  <a:lnTo>
                    <a:pt x="67" y="13050"/>
                  </a:lnTo>
                  <a:lnTo>
                    <a:pt x="17077" y="13401"/>
                  </a:lnTo>
                  <a:lnTo>
                    <a:pt x="17344" y="351"/>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8"/>
            <p:cNvSpPr/>
            <p:nvPr/>
          </p:nvSpPr>
          <p:spPr>
            <a:xfrm>
              <a:off x="6839106" y="647138"/>
              <a:ext cx="507436" cy="376697"/>
            </a:xfrm>
            <a:custGeom>
              <a:rect b="b" l="l" r="r" t="t"/>
              <a:pathLst>
                <a:path extrusionOk="0" h="11747" w="15824">
                  <a:moveTo>
                    <a:pt x="1" y="0"/>
                  </a:moveTo>
                  <a:lnTo>
                    <a:pt x="151" y="11429"/>
                  </a:lnTo>
                  <a:lnTo>
                    <a:pt x="15590" y="11747"/>
                  </a:lnTo>
                  <a:lnTo>
                    <a:pt x="15824" y="318"/>
                  </a:lnTo>
                  <a:lnTo>
                    <a:pt x="1"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8"/>
            <p:cNvSpPr/>
            <p:nvPr/>
          </p:nvSpPr>
          <p:spPr>
            <a:xfrm>
              <a:off x="6913599" y="713036"/>
              <a:ext cx="346169" cy="249710"/>
            </a:xfrm>
            <a:custGeom>
              <a:rect b="b" l="l" r="r" t="t"/>
              <a:pathLst>
                <a:path extrusionOk="0" h="7787" w="10795">
                  <a:moveTo>
                    <a:pt x="151" y="1"/>
                  </a:moveTo>
                  <a:lnTo>
                    <a:pt x="0" y="7570"/>
                  </a:lnTo>
                  <a:lnTo>
                    <a:pt x="10794" y="7787"/>
                  </a:lnTo>
                  <a:lnTo>
                    <a:pt x="10660" y="218"/>
                  </a:lnTo>
                  <a:lnTo>
                    <a:pt x="151"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8"/>
            <p:cNvSpPr/>
            <p:nvPr/>
          </p:nvSpPr>
          <p:spPr>
            <a:xfrm>
              <a:off x="6969300" y="779480"/>
              <a:ext cx="238999" cy="5932"/>
            </a:xfrm>
            <a:custGeom>
              <a:rect b="b" l="l" r="r" t="t"/>
              <a:pathLst>
                <a:path extrusionOk="0" h="185" w="7453">
                  <a:moveTo>
                    <a:pt x="3727" y="0"/>
                  </a:moveTo>
                  <a:cubicBezTo>
                    <a:pt x="1672" y="0"/>
                    <a:pt x="1" y="51"/>
                    <a:pt x="1" y="84"/>
                  </a:cubicBezTo>
                  <a:cubicBezTo>
                    <a:pt x="1" y="134"/>
                    <a:pt x="1672" y="184"/>
                    <a:pt x="3727" y="184"/>
                  </a:cubicBezTo>
                  <a:cubicBezTo>
                    <a:pt x="5782" y="184"/>
                    <a:pt x="7453" y="134"/>
                    <a:pt x="7453" y="84"/>
                  </a:cubicBezTo>
                  <a:cubicBezTo>
                    <a:pt x="7453" y="51"/>
                    <a:pt x="5782" y="0"/>
                    <a:pt x="372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8"/>
            <p:cNvSpPr/>
            <p:nvPr/>
          </p:nvSpPr>
          <p:spPr>
            <a:xfrm>
              <a:off x="6969300" y="817512"/>
              <a:ext cx="238999" cy="5387"/>
            </a:xfrm>
            <a:custGeom>
              <a:rect b="b" l="l" r="r" t="t"/>
              <a:pathLst>
                <a:path extrusionOk="0" h="168" w="7453">
                  <a:moveTo>
                    <a:pt x="3727" y="1"/>
                  </a:moveTo>
                  <a:cubicBezTo>
                    <a:pt x="1672" y="1"/>
                    <a:pt x="1" y="34"/>
                    <a:pt x="1" y="84"/>
                  </a:cubicBezTo>
                  <a:cubicBezTo>
                    <a:pt x="1" y="134"/>
                    <a:pt x="1672" y="168"/>
                    <a:pt x="3727" y="168"/>
                  </a:cubicBezTo>
                  <a:cubicBezTo>
                    <a:pt x="5782" y="168"/>
                    <a:pt x="7453" y="134"/>
                    <a:pt x="7453" y="84"/>
                  </a:cubicBezTo>
                  <a:cubicBezTo>
                    <a:pt x="7453" y="34"/>
                    <a:pt x="5782" y="1"/>
                    <a:pt x="372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8"/>
            <p:cNvSpPr/>
            <p:nvPr/>
          </p:nvSpPr>
          <p:spPr>
            <a:xfrm>
              <a:off x="6969300" y="855031"/>
              <a:ext cx="238999" cy="5932"/>
            </a:xfrm>
            <a:custGeom>
              <a:rect b="b" l="l" r="r" t="t"/>
              <a:pathLst>
                <a:path extrusionOk="0" h="185" w="7453">
                  <a:moveTo>
                    <a:pt x="3727" y="0"/>
                  </a:moveTo>
                  <a:cubicBezTo>
                    <a:pt x="1672" y="0"/>
                    <a:pt x="1" y="50"/>
                    <a:pt x="1" y="101"/>
                  </a:cubicBezTo>
                  <a:cubicBezTo>
                    <a:pt x="1" y="134"/>
                    <a:pt x="1672" y="184"/>
                    <a:pt x="3727" y="184"/>
                  </a:cubicBezTo>
                  <a:cubicBezTo>
                    <a:pt x="5782" y="184"/>
                    <a:pt x="7453" y="134"/>
                    <a:pt x="7453" y="101"/>
                  </a:cubicBezTo>
                  <a:cubicBezTo>
                    <a:pt x="7453" y="50"/>
                    <a:pt x="5782" y="0"/>
                    <a:pt x="372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8"/>
            <p:cNvSpPr/>
            <p:nvPr/>
          </p:nvSpPr>
          <p:spPr>
            <a:xfrm>
              <a:off x="7123641" y="893063"/>
              <a:ext cx="84658" cy="5387"/>
            </a:xfrm>
            <a:custGeom>
              <a:rect b="b" l="l" r="r" t="t"/>
              <a:pathLst>
                <a:path extrusionOk="0" h="168" w="2640">
                  <a:moveTo>
                    <a:pt x="1320" y="1"/>
                  </a:moveTo>
                  <a:cubicBezTo>
                    <a:pt x="585" y="1"/>
                    <a:pt x="0" y="34"/>
                    <a:pt x="0" y="84"/>
                  </a:cubicBezTo>
                  <a:cubicBezTo>
                    <a:pt x="0" y="134"/>
                    <a:pt x="585" y="168"/>
                    <a:pt x="1320" y="168"/>
                  </a:cubicBezTo>
                  <a:cubicBezTo>
                    <a:pt x="2055" y="168"/>
                    <a:pt x="2640" y="134"/>
                    <a:pt x="2640" y="84"/>
                  </a:cubicBezTo>
                  <a:cubicBezTo>
                    <a:pt x="2640" y="34"/>
                    <a:pt x="2055" y="1"/>
                    <a:pt x="132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8"/>
            <p:cNvSpPr/>
            <p:nvPr/>
          </p:nvSpPr>
          <p:spPr>
            <a:xfrm>
              <a:off x="7161128" y="723522"/>
              <a:ext cx="92194" cy="83536"/>
            </a:xfrm>
            <a:custGeom>
              <a:rect b="b" l="l" r="r" t="t"/>
              <a:pathLst>
                <a:path extrusionOk="0" h="2605" w="2875">
                  <a:moveTo>
                    <a:pt x="1281" y="0"/>
                  </a:moveTo>
                  <a:cubicBezTo>
                    <a:pt x="998" y="0"/>
                    <a:pt x="719" y="97"/>
                    <a:pt x="485" y="275"/>
                  </a:cubicBezTo>
                  <a:cubicBezTo>
                    <a:pt x="251" y="459"/>
                    <a:pt x="101" y="710"/>
                    <a:pt x="34" y="994"/>
                  </a:cubicBezTo>
                  <a:cubicBezTo>
                    <a:pt x="17" y="1094"/>
                    <a:pt x="1" y="1194"/>
                    <a:pt x="34" y="1294"/>
                  </a:cubicBezTo>
                  <a:cubicBezTo>
                    <a:pt x="51" y="1294"/>
                    <a:pt x="51" y="1194"/>
                    <a:pt x="101" y="1010"/>
                  </a:cubicBezTo>
                  <a:cubicBezTo>
                    <a:pt x="184" y="760"/>
                    <a:pt x="335" y="526"/>
                    <a:pt x="552" y="375"/>
                  </a:cubicBezTo>
                  <a:cubicBezTo>
                    <a:pt x="769" y="215"/>
                    <a:pt x="1011" y="142"/>
                    <a:pt x="1247" y="142"/>
                  </a:cubicBezTo>
                  <a:cubicBezTo>
                    <a:pt x="1847" y="142"/>
                    <a:pt x="2407" y="611"/>
                    <a:pt x="2407" y="1294"/>
                  </a:cubicBezTo>
                  <a:cubicBezTo>
                    <a:pt x="2407" y="1981"/>
                    <a:pt x="1842" y="2460"/>
                    <a:pt x="1238" y="2460"/>
                  </a:cubicBezTo>
                  <a:cubicBezTo>
                    <a:pt x="1005" y="2460"/>
                    <a:pt x="766" y="2388"/>
                    <a:pt x="552" y="2230"/>
                  </a:cubicBezTo>
                  <a:cubicBezTo>
                    <a:pt x="335" y="2080"/>
                    <a:pt x="184" y="1846"/>
                    <a:pt x="101" y="1595"/>
                  </a:cubicBezTo>
                  <a:cubicBezTo>
                    <a:pt x="51" y="1411"/>
                    <a:pt x="51" y="1294"/>
                    <a:pt x="34" y="1294"/>
                  </a:cubicBezTo>
                  <a:cubicBezTo>
                    <a:pt x="1" y="1411"/>
                    <a:pt x="17" y="1512"/>
                    <a:pt x="34" y="1612"/>
                  </a:cubicBezTo>
                  <a:cubicBezTo>
                    <a:pt x="101" y="1896"/>
                    <a:pt x="251" y="2146"/>
                    <a:pt x="485" y="2330"/>
                  </a:cubicBezTo>
                  <a:cubicBezTo>
                    <a:pt x="719" y="2508"/>
                    <a:pt x="998" y="2605"/>
                    <a:pt x="1281" y="2605"/>
                  </a:cubicBezTo>
                  <a:cubicBezTo>
                    <a:pt x="1423" y="2605"/>
                    <a:pt x="1566" y="2581"/>
                    <a:pt x="1705" y="2531"/>
                  </a:cubicBezTo>
                  <a:cubicBezTo>
                    <a:pt x="2875" y="2130"/>
                    <a:pt x="2875" y="476"/>
                    <a:pt x="1705" y="75"/>
                  </a:cubicBezTo>
                  <a:cubicBezTo>
                    <a:pt x="1566" y="24"/>
                    <a:pt x="1423" y="0"/>
                    <a:pt x="128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8"/>
            <p:cNvSpPr/>
            <p:nvPr/>
          </p:nvSpPr>
          <p:spPr>
            <a:xfrm>
              <a:off x="6952721" y="886073"/>
              <a:ext cx="70196" cy="43580"/>
            </a:xfrm>
            <a:custGeom>
              <a:rect b="b" l="l" r="r" t="t"/>
              <a:pathLst>
                <a:path extrusionOk="0" h="1359" w="2189">
                  <a:moveTo>
                    <a:pt x="1089" y="155"/>
                  </a:moveTo>
                  <a:cubicBezTo>
                    <a:pt x="1128" y="155"/>
                    <a:pt x="1183" y="186"/>
                    <a:pt x="1220" y="235"/>
                  </a:cubicBezTo>
                  <a:cubicBezTo>
                    <a:pt x="1303" y="369"/>
                    <a:pt x="1270" y="553"/>
                    <a:pt x="1136" y="653"/>
                  </a:cubicBezTo>
                  <a:cubicBezTo>
                    <a:pt x="1109" y="673"/>
                    <a:pt x="1079" y="690"/>
                    <a:pt x="1049" y="703"/>
                  </a:cubicBezTo>
                  <a:lnTo>
                    <a:pt x="1049" y="703"/>
                  </a:lnTo>
                  <a:cubicBezTo>
                    <a:pt x="1014" y="608"/>
                    <a:pt x="994" y="507"/>
                    <a:pt x="986" y="402"/>
                  </a:cubicBezTo>
                  <a:cubicBezTo>
                    <a:pt x="969" y="319"/>
                    <a:pt x="1003" y="235"/>
                    <a:pt x="1053" y="169"/>
                  </a:cubicBezTo>
                  <a:cubicBezTo>
                    <a:pt x="1062" y="160"/>
                    <a:pt x="1074" y="155"/>
                    <a:pt x="1089" y="155"/>
                  </a:cubicBezTo>
                  <a:close/>
                  <a:moveTo>
                    <a:pt x="1874" y="166"/>
                  </a:moveTo>
                  <a:cubicBezTo>
                    <a:pt x="1890" y="166"/>
                    <a:pt x="1904" y="183"/>
                    <a:pt x="1922" y="219"/>
                  </a:cubicBezTo>
                  <a:cubicBezTo>
                    <a:pt x="2005" y="369"/>
                    <a:pt x="2038" y="553"/>
                    <a:pt x="2022" y="737"/>
                  </a:cubicBezTo>
                  <a:cubicBezTo>
                    <a:pt x="2022" y="840"/>
                    <a:pt x="1985" y="938"/>
                    <a:pt x="1922" y="1019"/>
                  </a:cubicBezTo>
                  <a:lnTo>
                    <a:pt x="1922" y="1019"/>
                  </a:lnTo>
                  <a:cubicBezTo>
                    <a:pt x="1783" y="854"/>
                    <a:pt x="1722" y="628"/>
                    <a:pt x="1754" y="402"/>
                  </a:cubicBezTo>
                  <a:cubicBezTo>
                    <a:pt x="1754" y="336"/>
                    <a:pt x="1788" y="269"/>
                    <a:pt x="1821" y="202"/>
                  </a:cubicBezTo>
                  <a:cubicBezTo>
                    <a:pt x="1845" y="179"/>
                    <a:pt x="1861" y="166"/>
                    <a:pt x="1874" y="166"/>
                  </a:cubicBezTo>
                  <a:close/>
                  <a:moveTo>
                    <a:pt x="1106" y="1"/>
                  </a:moveTo>
                  <a:cubicBezTo>
                    <a:pt x="1053" y="1"/>
                    <a:pt x="996" y="19"/>
                    <a:pt x="952" y="52"/>
                  </a:cubicBezTo>
                  <a:cubicBezTo>
                    <a:pt x="852" y="135"/>
                    <a:pt x="802" y="285"/>
                    <a:pt x="819" y="419"/>
                  </a:cubicBezTo>
                  <a:cubicBezTo>
                    <a:pt x="826" y="532"/>
                    <a:pt x="847" y="642"/>
                    <a:pt x="884" y="747"/>
                  </a:cubicBezTo>
                  <a:lnTo>
                    <a:pt x="884" y="747"/>
                  </a:lnTo>
                  <a:cubicBezTo>
                    <a:pt x="868" y="749"/>
                    <a:pt x="851" y="749"/>
                    <a:pt x="834" y="749"/>
                  </a:cubicBezTo>
                  <a:cubicBezTo>
                    <a:pt x="796" y="749"/>
                    <a:pt x="757" y="745"/>
                    <a:pt x="718" y="737"/>
                  </a:cubicBezTo>
                  <a:cubicBezTo>
                    <a:pt x="501" y="653"/>
                    <a:pt x="301" y="503"/>
                    <a:pt x="167" y="302"/>
                  </a:cubicBezTo>
                  <a:cubicBezTo>
                    <a:pt x="67" y="169"/>
                    <a:pt x="17" y="102"/>
                    <a:pt x="0" y="102"/>
                  </a:cubicBezTo>
                  <a:lnTo>
                    <a:pt x="0" y="102"/>
                  </a:lnTo>
                  <a:cubicBezTo>
                    <a:pt x="17" y="185"/>
                    <a:pt x="67" y="269"/>
                    <a:pt x="117" y="352"/>
                  </a:cubicBezTo>
                  <a:cubicBezTo>
                    <a:pt x="234" y="570"/>
                    <a:pt x="434" y="753"/>
                    <a:pt x="685" y="854"/>
                  </a:cubicBezTo>
                  <a:cubicBezTo>
                    <a:pt x="742" y="869"/>
                    <a:pt x="800" y="877"/>
                    <a:pt x="859" y="877"/>
                  </a:cubicBezTo>
                  <a:cubicBezTo>
                    <a:pt x="884" y="877"/>
                    <a:pt x="910" y="875"/>
                    <a:pt x="936" y="872"/>
                  </a:cubicBezTo>
                  <a:lnTo>
                    <a:pt x="936" y="872"/>
                  </a:lnTo>
                  <a:cubicBezTo>
                    <a:pt x="975" y="953"/>
                    <a:pt x="1025" y="1031"/>
                    <a:pt x="1086" y="1104"/>
                  </a:cubicBezTo>
                  <a:cubicBezTo>
                    <a:pt x="1186" y="1204"/>
                    <a:pt x="1287" y="1271"/>
                    <a:pt x="1404" y="1321"/>
                  </a:cubicBezTo>
                  <a:cubicBezTo>
                    <a:pt x="1470" y="1346"/>
                    <a:pt x="1537" y="1359"/>
                    <a:pt x="1604" y="1359"/>
                  </a:cubicBezTo>
                  <a:cubicBezTo>
                    <a:pt x="1671" y="1359"/>
                    <a:pt x="1738" y="1346"/>
                    <a:pt x="1805" y="1321"/>
                  </a:cubicBezTo>
                  <a:cubicBezTo>
                    <a:pt x="1878" y="1287"/>
                    <a:pt x="1944" y="1238"/>
                    <a:pt x="2000" y="1178"/>
                  </a:cubicBezTo>
                  <a:lnTo>
                    <a:pt x="2000" y="1178"/>
                  </a:lnTo>
                  <a:cubicBezTo>
                    <a:pt x="2058" y="1214"/>
                    <a:pt x="2104" y="1226"/>
                    <a:pt x="2125" y="1226"/>
                  </a:cubicBezTo>
                  <a:cubicBezTo>
                    <a:pt x="2134" y="1226"/>
                    <a:pt x="2139" y="1224"/>
                    <a:pt x="2139" y="1221"/>
                  </a:cubicBezTo>
                  <a:cubicBezTo>
                    <a:pt x="2139" y="1210"/>
                    <a:pt x="2099" y="1190"/>
                    <a:pt x="2036" y="1135"/>
                  </a:cubicBezTo>
                  <a:lnTo>
                    <a:pt x="2036" y="1135"/>
                  </a:lnTo>
                  <a:cubicBezTo>
                    <a:pt x="2124" y="1024"/>
                    <a:pt x="2179" y="883"/>
                    <a:pt x="2189" y="737"/>
                  </a:cubicBezTo>
                  <a:cubicBezTo>
                    <a:pt x="2189" y="536"/>
                    <a:pt x="2139" y="319"/>
                    <a:pt x="2038" y="135"/>
                  </a:cubicBezTo>
                  <a:cubicBezTo>
                    <a:pt x="2005" y="85"/>
                    <a:pt x="1955" y="35"/>
                    <a:pt x="1888" y="35"/>
                  </a:cubicBezTo>
                  <a:cubicBezTo>
                    <a:pt x="1805" y="35"/>
                    <a:pt x="1754" y="68"/>
                    <a:pt x="1721" y="118"/>
                  </a:cubicBezTo>
                  <a:cubicBezTo>
                    <a:pt x="1671" y="202"/>
                    <a:pt x="1637" y="285"/>
                    <a:pt x="1637" y="386"/>
                  </a:cubicBezTo>
                  <a:cubicBezTo>
                    <a:pt x="1605" y="646"/>
                    <a:pt x="1699" y="891"/>
                    <a:pt x="1874" y="1073"/>
                  </a:cubicBezTo>
                  <a:lnTo>
                    <a:pt x="1874" y="1073"/>
                  </a:lnTo>
                  <a:cubicBezTo>
                    <a:pt x="1835" y="1112"/>
                    <a:pt x="1789" y="1146"/>
                    <a:pt x="1738" y="1171"/>
                  </a:cubicBezTo>
                  <a:cubicBezTo>
                    <a:pt x="1694" y="1182"/>
                    <a:pt x="1650" y="1187"/>
                    <a:pt x="1608" y="1187"/>
                  </a:cubicBezTo>
                  <a:cubicBezTo>
                    <a:pt x="1454" y="1187"/>
                    <a:pt x="1311" y="1118"/>
                    <a:pt x="1220" y="987"/>
                  </a:cubicBezTo>
                  <a:cubicBezTo>
                    <a:pt x="1175" y="937"/>
                    <a:pt x="1137" y="885"/>
                    <a:pt x="1107" y="829"/>
                  </a:cubicBezTo>
                  <a:lnTo>
                    <a:pt x="1107" y="829"/>
                  </a:lnTo>
                  <a:cubicBezTo>
                    <a:pt x="1147" y="813"/>
                    <a:pt x="1185" y="794"/>
                    <a:pt x="1220" y="770"/>
                  </a:cubicBezTo>
                  <a:cubicBezTo>
                    <a:pt x="1420" y="620"/>
                    <a:pt x="1470" y="352"/>
                    <a:pt x="1337" y="152"/>
                  </a:cubicBezTo>
                  <a:cubicBezTo>
                    <a:pt x="1303" y="85"/>
                    <a:pt x="1253" y="52"/>
                    <a:pt x="1186" y="18"/>
                  </a:cubicBezTo>
                  <a:cubicBezTo>
                    <a:pt x="1163" y="6"/>
                    <a:pt x="1135" y="1"/>
                    <a:pt x="110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p38"/>
          <p:cNvGrpSpPr/>
          <p:nvPr/>
        </p:nvGrpSpPr>
        <p:grpSpPr>
          <a:xfrm>
            <a:off x="4580175" y="1048462"/>
            <a:ext cx="853573" cy="820864"/>
            <a:chOff x="4580175" y="1048462"/>
            <a:chExt cx="853573" cy="820864"/>
          </a:xfrm>
        </p:grpSpPr>
        <p:sp>
          <p:nvSpPr>
            <p:cNvPr id="210" name="Google Shape;210;p38"/>
            <p:cNvSpPr/>
            <p:nvPr/>
          </p:nvSpPr>
          <p:spPr>
            <a:xfrm>
              <a:off x="4789672" y="1048462"/>
              <a:ext cx="419571" cy="185414"/>
            </a:xfrm>
            <a:custGeom>
              <a:rect b="b" l="l" r="r" t="t"/>
              <a:pathLst>
                <a:path extrusionOk="0" h="5782" w="13084">
                  <a:moveTo>
                    <a:pt x="6651" y="0"/>
                  </a:moveTo>
                  <a:cubicBezTo>
                    <a:pt x="6350" y="67"/>
                    <a:pt x="6049" y="184"/>
                    <a:pt x="5782" y="368"/>
                  </a:cubicBezTo>
                  <a:cubicBezTo>
                    <a:pt x="5531" y="518"/>
                    <a:pt x="5297" y="685"/>
                    <a:pt x="5080" y="852"/>
                  </a:cubicBezTo>
                  <a:cubicBezTo>
                    <a:pt x="4629" y="1203"/>
                    <a:pt x="4194" y="1537"/>
                    <a:pt x="3810" y="1871"/>
                  </a:cubicBezTo>
                  <a:cubicBezTo>
                    <a:pt x="3025" y="2557"/>
                    <a:pt x="2340" y="3175"/>
                    <a:pt x="1772" y="3709"/>
                  </a:cubicBezTo>
                  <a:cubicBezTo>
                    <a:pt x="1204" y="4261"/>
                    <a:pt x="752" y="4695"/>
                    <a:pt x="452" y="5013"/>
                  </a:cubicBezTo>
                  <a:cubicBezTo>
                    <a:pt x="285" y="5163"/>
                    <a:pt x="134" y="5330"/>
                    <a:pt x="1" y="5514"/>
                  </a:cubicBezTo>
                  <a:lnTo>
                    <a:pt x="1" y="5531"/>
                  </a:lnTo>
                  <a:cubicBezTo>
                    <a:pt x="184" y="5397"/>
                    <a:pt x="351" y="5247"/>
                    <a:pt x="518" y="5096"/>
                  </a:cubicBezTo>
                  <a:cubicBezTo>
                    <a:pt x="886" y="4762"/>
                    <a:pt x="1337" y="4344"/>
                    <a:pt x="1889" y="3860"/>
                  </a:cubicBezTo>
                  <a:cubicBezTo>
                    <a:pt x="2473" y="3342"/>
                    <a:pt x="3175" y="2724"/>
                    <a:pt x="3960" y="2055"/>
                  </a:cubicBezTo>
                  <a:cubicBezTo>
                    <a:pt x="4361" y="1738"/>
                    <a:pt x="4779" y="1404"/>
                    <a:pt x="5230" y="1069"/>
                  </a:cubicBezTo>
                  <a:cubicBezTo>
                    <a:pt x="5448" y="902"/>
                    <a:pt x="5681" y="735"/>
                    <a:pt x="5932" y="585"/>
                  </a:cubicBezTo>
                  <a:cubicBezTo>
                    <a:pt x="6149" y="435"/>
                    <a:pt x="6400" y="318"/>
                    <a:pt x="6667" y="267"/>
                  </a:cubicBezTo>
                  <a:cubicBezTo>
                    <a:pt x="6935" y="318"/>
                    <a:pt x="7168" y="435"/>
                    <a:pt x="7386" y="602"/>
                  </a:cubicBezTo>
                  <a:cubicBezTo>
                    <a:pt x="7620" y="752"/>
                    <a:pt x="7837" y="919"/>
                    <a:pt x="8054" y="1103"/>
                  </a:cubicBezTo>
                  <a:cubicBezTo>
                    <a:pt x="8488" y="1454"/>
                    <a:pt x="8906" y="1805"/>
                    <a:pt x="9274" y="2156"/>
                  </a:cubicBezTo>
                  <a:cubicBezTo>
                    <a:pt x="10042" y="2841"/>
                    <a:pt x="10711" y="3492"/>
                    <a:pt x="11262" y="4044"/>
                  </a:cubicBezTo>
                  <a:cubicBezTo>
                    <a:pt x="11797" y="4562"/>
                    <a:pt x="12231" y="4996"/>
                    <a:pt x="12582" y="5330"/>
                  </a:cubicBezTo>
                  <a:cubicBezTo>
                    <a:pt x="12732" y="5497"/>
                    <a:pt x="12900" y="5648"/>
                    <a:pt x="13083" y="5781"/>
                  </a:cubicBezTo>
                  <a:cubicBezTo>
                    <a:pt x="12966" y="5597"/>
                    <a:pt x="12816" y="5414"/>
                    <a:pt x="12666" y="5263"/>
                  </a:cubicBezTo>
                  <a:cubicBezTo>
                    <a:pt x="12365" y="4929"/>
                    <a:pt x="11947" y="4461"/>
                    <a:pt x="11396" y="3910"/>
                  </a:cubicBezTo>
                  <a:cubicBezTo>
                    <a:pt x="10861" y="3342"/>
                    <a:pt x="10209" y="2690"/>
                    <a:pt x="9441" y="1972"/>
                  </a:cubicBezTo>
                  <a:cubicBezTo>
                    <a:pt x="9073" y="1621"/>
                    <a:pt x="8656" y="1253"/>
                    <a:pt x="8221" y="902"/>
                  </a:cubicBezTo>
                  <a:cubicBezTo>
                    <a:pt x="8004" y="719"/>
                    <a:pt x="7770" y="551"/>
                    <a:pt x="7536" y="384"/>
                  </a:cubicBezTo>
                  <a:cubicBezTo>
                    <a:pt x="7269" y="234"/>
                    <a:pt x="7035" y="34"/>
                    <a:pt x="66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8"/>
            <p:cNvSpPr/>
            <p:nvPr/>
          </p:nvSpPr>
          <p:spPr>
            <a:xfrm>
              <a:off x="4580175" y="1210275"/>
              <a:ext cx="853573" cy="659051"/>
            </a:xfrm>
            <a:custGeom>
              <a:rect b="b" l="l" r="r" t="t"/>
              <a:pathLst>
                <a:path extrusionOk="0" h="20552" w="26618">
                  <a:moveTo>
                    <a:pt x="0" y="0"/>
                  </a:moveTo>
                  <a:lnTo>
                    <a:pt x="101" y="20034"/>
                  </a:lnTo>
                  <a:lnTo>
                    <a:pt x="26216" y="20552"/>
                  </a:lnTo>
                  <a:lnTo>
                    <a:pt x="26617" y="5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8"/>
            <p:cNvSpPr/>
            <p:nvPr/>
          </p:nvSpPr>
          <p:spPr>
            <a:xfrm>
              <a:off x="4624653" y="1253117"/>
              <a:ext cx="778535" cy="577632"/>
            </a:xfrm>
            <a:custGeom>
              <a:rect b="b" l="l" r="r" t="t"/>
              <a:pathLst>
                <a:path extrusionOk="0" h="18013" w="24278">
                  <a:moveTo>
                    <a:pt x="0" y="1"/>
                  </a:moveTo>
                  <a:lnTo>
                    <a:pt x="234" y="17545"/>
                  </a:lnTo>
                  <a:lnTo>
                    <a:pt x="23927" y="18013"/>
                  </a:lnTo>
                  <a:lnTo>
                    <a:pt x="24278" y="502"/>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8"/>
            <p:cNvSpPr/>
            <p:nvPr/>
          </p:nvSpPr>
          <p:spPr>
            <a:xfrm>
              <a:off x="4738781" y="1354386"/>
              <a:ext cx="531006" cy="383656"/>
            </a:xfrm>
            <a:custGeom>
              <a:rect b="b" l="l" r="r" t="t"/>
              <a:pathLst>
                <a:path extrusionOk="0" h="11964" w="16559">
                  <a:moveTo>
                    <a:pt x="234" y="1"/>
                  </a:moveTo>
                  <a:lnTo>
                    <a:pt x="0" y="11613"/>
                  </a:lnTo>
                  <a:lnTo>
                    <a:pt x="16558" y="11964"/>
                  </a:lnTo>
                  <a:lnTo>
                    <a:pt x="16358" y="318"/>
                  </a:lnTo>
                  <a:lnTo>
                    <a:pt x="234"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8"/>
            <p:cNvSpPr/>
            <p:nvPr/>
          </p:nvSpPr>
          <p:spPr>
            <a:xfrm>
              <a:off x="4824497" y="1456746"/>
              <a:ext cx="366532" cy="8049"/>
            </a:xfrm>
            <a:custGeom>
              <a:rect b="b" l="l" r="r" t="t"/>
              <a:pathLst>
                <a:path extrusionOk="0" h="251" w="11430">
                  <a:moveTo>
                    <a:pt x="5715" y="0"/>
                  </a:moveTo>
                  <a:cubicBezTo>
                    <a:pt x="2557" y="0"/>
                    <a:pt x="1" y="50"/>
                    <a:pt x="1" y="134"/>
                  </a:cubicBezTo>
                  <a:cubicBezTo>
                    <a:pt x="1" y="201"/>
                    <a:pt x="2557" y="251"/>
                    <a:pt x="5715" y="251"/>
                  </a:cubicBezTo>
                  <a:cubicBezTo>
                    <a:pt x="8873" y="251"/>
                    <a:pt x="11429" y="201"/>
                    <a:pt x="11429" y="134"/>
                  </a:cubicBezTo>
                  <a:cubicBezTo>
                    <a:pt x="11429" y="50"/>
                    <a:pt x="8873" y="0"/>
                    <a:pt x="571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8"/>
            <p:cNvSpPr/>
            <p:nvPr/>
          </p:nvSpPr>
          <p:spPr>
            <a:xfrm>
              <a:off x="4824497" y="1514596"/>
              <a:ext cx="366532" cy="8081"/>
            </a:xfrm>
            <a:custGeom>
              <a:rect b="b" l="l" r="r" t="t"/>
              <a:pathLst>
                <a:path extrusionOk="0" h="252" w="11430">
                  <a:moveTo>
                    <a:pt x="5715" y="1"/>
                  </a:moveTo>
                  <a:cubicBezTo>
                    <a:pt x="2557" y="1"/>
                    <a:pt x="1" y="51"/>
                    <a:pt x="1" y="134"/>
                  </a:cubicBezTo>
                  <a:cubicBezTo>
                    <a:pt x="1" y="201"/>
                    <a:pt x="2557" y="251"/>
                    <a:pt x="5715" y="251"/>
                  </a:cubicBezTo>
                  <a:cubicBezTo>
                    <a:pt x="8873" y="251"/>
                    <a:pt x="11429" y="201"/>
                    <a:pt x="11429" y="134"/>
                  </a:cubicBezTo>
                  <a:cubicBezTo>
                    <a:pt x="11429" y="51"/>
                    <a:pt x="8873" y="1"/>
                    <a:pt x="571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8"/>
            <p:cNvSpPr/>
            <p:nvPr/>
          </p:nvSpPr>
          <p:spPr>
            <a:xfrm>
              <a:off x="4824497" y="1572477"/>
              <a:ext cx="366532" cy="8594"/>
            </a:xfrm>
            <a:custGeom>
              <a:rect b="b" l="l" r="r" t="t"/>
              <a:pathLst>
                <a:path extrusionOk="0" h="268" w="11430">
                  <a:moveTo>
                    <a:pt x="5715" y="0"/>
                  </a:moveTo>
                  <a:cubicBezTo>
                    <a:pt x="2557" y="0"/>
                    <a:pt x="1" y="67"/>
                    <a:pt x="1" y="134"/>
                  </a:cubicBezTo>
                  <a:cubicBezTo>
                    <a:pt x="1" y="201"/>
                    <a:pt x="2557" y="267"/>
                    <a:pt x="5715" y="267"/>
                  </a:cubicBezTo>
                  <a:cubicBezTo>
                    <a:pt x="8873" y="267"/>
                    <a:pt x="11429" y="201"/>
                    <a:pt x="11429" y="134"/>
                  </a:cubicBezTo>
                  <a:cubicBezTo>
                    <a:pt x="11429" y="67"/>
                    <a:pt x="8873" y="0"/>
                    <a:pt x="571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8"/>
            <p:cNvSpPr/>
            <p:nvPr/>
          </p:nvSpPr>
          <p:spPr>
            <a:xfrm>
              <a:off x="5060803" y="1630327"/>
              <a:ext cx="130226" cy="8594"/>
            </a:xfrm>
            <a:custGeom>
              <a:rect b="b" l="l" r="r" t="t"/>
              <a:pathLst>
                <a:path extrusionOk="0" h="268" w="4061">
                  <a:moveTo>
                    <a:pt x="2038" y="1"/>
                  </a:moveTo>
                  <a:cubicBezTo>
                    <a:pt x="902" y="1"/>
                    <a:pt x="0" y="67"/>
                    <a:pt x="0" y="134"/>
                  </a:cubicBezTo>
                  <a:cubicBezTo>
                    <a:pt x="0" y="201"/>
                    <a:pt x="902" y="268"/>
                    <a:pt x="2038" y="268"/>
                  </a:cubicBezTo>
                  <a:cubicBezTo>
                    <a:pt x="3158" y="268"/>
                    <a:pt x="4060" y="201"/>
                    <a:pt x="4060" y="134"/>
                  </a:cubicBezTo>
                  <a:cubicBezTo>
                    <a:pt x="4060" y="67"/>
                    <a:pt x="3158" y="1"/>
                    <a:pt x="203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8"/>
            <p:cNvSpPr/>
            <p:nvPr/>
          </p:nvSpPr>
          <p:spPr>
            <a:xfrm>
              <a:off x="5119198" y="1370260"/>
              <a:ext cx="140937" cy="128366"/>
            </a:xfrm>
            <a:custGeom>
              <a:rect b="b" l="l" r="r" t="t"/>
              <a:pathLst>
                <a:path extrusionOk="0" h="4003" w="4395">
                  <a:moveTo>
                    <a:pt x="1960" y="0"/>
                  </a:moveTo>
                  <a:cubicBezTo>
                    <a:pt x="1517" y="0"/>
                    <a:pt x="1077" y="145"/>
                    <a:pt x="719" y="425"/>
                  </a:cubicBezTo>
                  <a:cubicBezTo>
                    <a:pt x="368" y="692"/>
                    <a:pt x="134" y="1093"/>
                    <a:pt x="34" y="1527"/>
                  </a:cubicBezTo>
                  <a:cubicBezTo>
                    <a:pt x="0" y="1678"/>
                    <a:pt x="0" y="1845"/>
                    <a:pt x="34" y="1995"/>
                  </a:cubicBezTo>
                  <a:cubicBezTo>
                    <a:pt x="50" y="1995"/>
                    <a:pt x="50" y="1828"/>
                    <a:pt x="134" y="1544"/>
                  </a:cubicBezTo>
                  <a:cubicBezTo>
                    <a:pt x="251" y="1160"/>
                    <a:pt x="502" y="809"/>
                    <a:pt x="836" y="575"/>
                  </a:cubicBezTo>
                  <a:cubicBezTo>
                    <a:pt x="1163" y="332"/>
                    <a:pt x="1530" y="222"/>
                    <a:pt x="1888" y="222"/>
                  </a:cubicBezTo>
                  <a:cubicBezTo>
                    <a:pt x="2810" y="222"/>
                    <a:pt x="3676" y="948"/>
                    <a:pt x="3676" y="1995"/>
                  </a:cubicBezTo>
                  <a:cubicBezTo>
                    <a:pt x="3676" y="3055"/>
                    <a:pt x="2809" y="3785"/>
                    <a:pt x="1886" y="3785"/>
                  </a:cubicBezTo>
                  <a:cubicBezTo>
                    <a:pt x="1528" y="3785"/>
                    <a:pt x="1162" y="3675"/>
                    <a:pt x="836" y="3432"/>
                  </a:cubicBezTo>
                  <a:cubicBezTo>
                    <a:pt x="502" y="3182"/>
                    <a:pt x="251" y="2847"/>
                    <a:pt x="134" y="2446"/>
                  </a:cubicBezTo>
                  <a:cubicBezTo>
                    <a:pt x="50" y="2162"/>
                    <a:pt x="50" y="1995"/>
                    <a:pt x="34" y="1995"/>
                  </a:cubicBezTo>
                  <a:cubicBezTo>
                    <a:pt x="0" y="2162"/>
                    <a:pt x="0" y="2313"/>
                    <a:pt x="34" y="2480"/>
                  </a:cubicBezTo>
                  <a:cubicBezTo>
                    <a:pt x="134" y="2914"/>
                    <a:pt x="368" y="3299"/>
                    <a:pt x="719" y="3583"/>
                  </a:cubicBezTo>
                  <a:cubicBezTo>
                    <a:pt x="1071" y="3858"/>
                    <a:pt x="1502" y="4002"/>
                    <a:pt x="1937" y="4002"/>
                  </a:cubicBezTo>
                  <a:cubicBezTo>
                    <a:pt x="2163" y="4002"/>
                    <a:pt x="2390" y="3963"/>
                    <a:pt x="2607" y="3883"/>
                  </a:cubicBezTo>
                  <a:cubicBezTo>
                    <a:pt x="4395" y="3265"/>
                    <a:pt x="4395" y="742"/>
                    <a:pt x="2607" y="107"/>
                  </a:cubicBezTo>
                  <a:cubicBezTo>
                    <a:pt x="2397" y="35"/>
                    <a:pt x="2178" y="0"/>
                    <a:pt x="196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8"/>
            <p:cNvSpPr/>
            <p:nvPr/>
          </p:nvSpPr>
          <p:spPr>
            <a:xfrm>
              <a:off x="4798779" y="1619777"/>
              <a:ext cx="108260" cy="67246"/>
            </a:xfrm>
            <a:custGeom>
              <a:rect b="b" l="l" r="r" t="t"/>
              <a:pathLst>
                <a:path extrusionOk="0" h="2097" w="3376">
                  <a:moveTo>
                    <a:pt x="1685" y="249"/>
                  </a:moveTo>
                  <a:cubicBezTo>
                    <a:pt x="1742" y="249"/>
                    <a:pt x="1815" y="294"/>
                    <a:pt x="1872" y="363"/>
                  </a:cubicBezTo>
                  <a:cubicBezTo>
                    <a:pt x="2006" y="580"/>
                    <a:pt x="1955" y="848"/>
                    <a:pt x="1755" y="1015"/>
                  </a:cubicBezTo>
                  <a:cubicBezTo>
                    <a:pt x="1712" y="1046"/>
                    <a:pt x="1665" y="1072"/>
                    <a:pt x="1616" y="1092"/>
                  </a:cubicBezTo>
                  <a:lnTo>
                    <a:pt x="1616" y="1092"/>
                  </a:lnTo>
                  <a:cubicBezTo>
                    <a:pt x="1561" y="947"/>
                    <a:pt x="1529" y="793"/>
                    <a:pt x="1521" y="630"/>
                  </a:cubicBezTo>
                  <a:cubicBezTo>
                    <a:pt x="1504" y="497"/>
                    <a:pt x="1538" y="380"/>
                    <a:pt x="1621" y="279"/>
                  </a:cubicBezTo>
                  <a:cubicBezTo>
                    <a:pt x="1637" y="258"/>
                    <a:pt x="1659" y="249"/>
                    <a:pt x="1685" y="249"/>
                  </a:cubicBezTo>
                  <a:close/>
                  <a:moveTo>
                    <a:pt x="2873" y="265"/>
                  </a:moveTo>
                  <a:cubicBezTo>
                    <a:pt x="2897" y="265"/>
                    <a:pt x="2923" y="285"/>
                    <a:pt x="2958" y="330"/>
                  </a:cubicBezTo>
                  <a:cubicBezTo>
                    <a:pt x="3075" y="580"/>
                    <a:pt x="3125" y="848"/>
                    <a:pt x="3108" y="1132"/>
                  </a:cubicBezTo>
                  <a:cubicBezTo>
                    <a:pt x="3108" y="1292"/>
                    <a:pt x="3049" y="1448"/>
                    <a:pt x="2953" y="1574"/>
                  </a:cubicBezTo>
                  <a:lnTo>
                    <a:pt x="2953" y="1574"/>
                  </a:lnTo>
                  <a:cubicBezTo>
                    <a:pt x="2735" y="1310"/>
                    <a:pt x="2642" y="970"/>
                    <a:pt x="2691" y="614"/>
                  </a:cubicBezTo>
                  <a:cubicBezTo>
                    <a:pt x="2707" y="513"/>
                    <a:pt x="2741" y="413"/>
                    <a:pt x="2808" y="313"/>
                  </a:cubicBezTo>
                  <a:cubicBezTo>
                    <a:pt x="2831" y="281"/>
                    <a:pt x="2851" y="265"/>
                    <a:pt x="2873" y="265"/>
                  </a:cubicBezTo>
                  <a:close/>
                  <a:moveTo>
                    <a:pt x="1686" y="1"/>
                  </a:moveTo>
                  <a:cubicBezTo>
                    <a:pt x="1609" y="1"/>
                    <a:pt x="1534" y="27"/>
                    <a:pt x="1471" y="79"/>
                  </a:cubicBezTo>
                  <a:cubicBezTo>
                    <a:pt x="1321" y="213"/>
                    <a:pt x="1237" y="430"/>
                    <a:pt x="1254" y="630"/>
                  </a:cubicBezTo>
                  <a:cubicBezTo>
                    <a:pt x="1261" y="811"/>
                    <a:pt x="1296" y="985"/>
                    <a:pt x="1355" y="1148"/>
                  </a:cubicBezTo>
                  <a:lnTo>
                    <a:pt x="1355" y="1148"/>
                  </a:lnTo>
                  <a:cubicBezTo>
                    <a:pt x="1346" y="1148"/>
                    <a:pt x="1337" y="1148"/>
                    <a:pt x="1328" y="1148"/>
                  </a:cubicBezTo>
                  <a:cubicBezTo>
                    <a:pt x="1252" y="1148"/>
                    <a:pt x="1176" y="1137"/>
                    <a:pt x="1103" y="1115"/>
                  </a:cubicBezTo>
                  <a:cubicBezTo>
                    <a:pt x="769" y="998"/>
                    <a:pt x="468" y="781"/>
                    <a:pt x="268" y="480"/>
                  </a:cubicBezTo>
                  <a:cubicBezTo>
                    <a:pt x="111" y="276"/>
                    <a:pt x="28" y="161"/>
                    <a:pt x="5" y="161"/>
                  </a:cubicBezTo>
                  <a:cubicBezTo>
                    <a:pt x="3" y="161"/>
                    <a:pt x="2" y="161"/>
                    <a:pt x="1" y="162"/>
                  </a:cubicBezTo>
                  <a:cubicBezTo>
                    <a:pt x="34" y="296"/>
                    <a:pt x="101" y="430"/>
                    <a:pt x="184" y="530"/>
                  </a:cubicBezTo>
                  <a:cubicBezTo>
                    <a:pt x="368" y="881"/>
                    <a:pt x="686" y="1165"/>
                    <a:pt x="1053" y="1299"/>
                  </a:cubicBezTo>
                  <a:cubicBezTo>
                    <a:pt x="1152" y="1333"/>
                    <a:pt x="1252" y="1350"/>
                    <a:pt x="1352" y="1350"/>
                  </a:cubicBezTo>
                  <a:cubicBezTo>
                    <a:pt x="1382" y="1350"/>
                    <a:pt x="1411" y="1349"/>
                    <a:pt x="1441" y="1346"/>
                  </a:cubicBezTo>
                  <a:lnTo>
                    <a:pt x="1441" y="1346"/>
                  </a:lnTo>
                  <a:cubicBezTo>
                    <a:pt x="1504" y="1467"/>
                    <a:pt x="1581" y="1581"/>
                    <a:pt x="1671" y="1683"/>
                  </a:cubicBezTo>
                  <a:cubicBezTo>
                    <a:pt x="1805" y="1833"/>
                    <a:pt x="1972" y="1950"/>
                    <a:pt x="2156" y="2034"/>
                  </a:cubicBezTo>
                  <a:cubicBezTo>
                    <a:pt x="2256" y="2076"/>
                    <a:pt x="2361" y="2096"/>
                    <a:pt x="2465" y="2096"/>
                  </a:cubicBezTo>
                  <a:cubicBezTo>
                    <a:pt x="2570" y="2096"/>
                    <a:pt x="2674" y="2076"/>
                    <a:pt x="2774" y="2034"/>
                  </a:cubicBezTo>
                  <a:cubicBezTo>
                    <a:pt x="2890" y="1976"/>
                    <a:pt x="2993" y="1898"/>
                    <a:pt x="3080" y="1806"/>
                  </a:cubicBezTo>
                  <a:lnTo>
                    <a:pt x="3080" y="1806"/>
                  </a:lnTo>
                  <a:cubicBezTo>
                    <a:pt x="3200" y="1875"/>
                    <a:pt x="3275" y="1883"/>
                    <a:pt x="3275" y="1883"/>
                  </a:cubicBezTo>
                  <a:cubicBezTo>
                    <a:pt x="3287" y="1861"/>
                    <a:pt x="3222" y="1831"/>
                    <a:pt x="3127" y="1752"/>
                  </a:cubicBezTo>
                  <a:lnTo>
                    <a:pt x="3127" y="1752"/>
                  </a:lnTo>
                  <a:cubicBezTo>
                    <a:pt x="3264" y="1584"/>
                    <a:pt x="3349" y="1375"/>
                    <a:pt x="3359" y="1148"/>
                  </a:cubicBezTo>
                  <a:cubicBezTo>
                    <a:pt x="3376" y="814"/>
                    <a:pt x="3292" y="497"/>
                    <a:pt x="3142" y="213"/>
                  </a:cubicBezTo>
                  <a:cubicBezTo>
                    <a:pt x="3075" y="129"/>
                    <a:pt x="2991" y="62"/>
                    <a:pt x="2891" y="46"/>
                  </a:cubicBezTo>
                  <a:cubicBezTo>
                    <a:pt x="2791" y="62"/>
                    <a:pt x="2691" y="112"/>
                    <a:pt x="2641" y="196"/>
                  </a:cubicBezTo>
                  <a:cubicBezTo>
                    <a:pt x="2557" y="313"/>
                    <a:pt x="2524" y="447"/>
                    <a:pt x="2507" y="597"/>
                  </a:cubicBezTo>
                  <a:cubicBezTo>
                    <a:pt x="2458" y="985"/>
                    <a:pt x="2598" y="1374"/>
                    <a:pt x="2880" y="1656"/>
                  </a:cubicBezTo>
                  <a:lnTo>
                    <a:pt x="2880" y="1656"/>
                  </a:lnTo>
                  <a:cubicBezTo>
                    <a:pt x="2820" y="1715"/>
                    <a:pt x="2750" y="1764"/>
                    <a:pt x="2674" y="1800"/>
                  </a:cubicBezTo>
                  <a:cubicBezTo>
                    <a:pt x="2611" y="1828"/>
                    <a:pt x="2545" y="1840"/>
                    <a:pt x="2478" y="1840"/>
                  </a:cubicBezTo>
                  <a:cubicBezTo>
                    <a:pt x="2262" y="1840"/>
                    <a:pt x="2038" y="1707"/>
                    <a:pt x="1872" y="1516"/>
                  </a:cubicBezTo>
                  <a:cubicBezTo>
                    <a:pt x="1807" y="1441"/>
                    <a:pt x="1752" y="1362"/>
                    <a:pt x="1705" y="1280"/>
                  </a:cubicBezTo>
                  <a:lnTo>
                    <a:pt x="1705" y="1280"/>
                  </a:lnTo>
                  <a:cubicBezTo>
                    <a:pt x="1768" y="1254"/>
                    <a:pt x="1830" y="1221"/>
                    <a:pt x="1889" y="1182"/>
                  </a:cubicBezTo>
                  <a:cubicBezTo>
                    <a:pt x="2189" y="964"/>
                    <a:pt x="2273" y="547"/>
                    <a:pt x="2056" y="229"/>
                  </a:cubicBezTo>
                  <a:cubicBezTo>
                    <a:pt x="2006" y="146"/>
                    <a:pt x="1922" y="79"/>
                    <a:pt x="1822" y="29"/>
                  </a:cubicBezTo>
                  <a:cubicBezTo>
                    <a:pt x="1778" y="10"/>
                    <a:pt x="1732" y="1"/>
                    <a:pt x="168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 name="Google Shape;220;p38"/>
          <p:cNvGrpSpPr/>
          <p:nvPr/>
        </p:nvGrpSpPr>
        <p:grpSpPr>
          <a:xfrm>
            <a:off x="2595036" y="1014695"/>
            <a:ext cx="1585449" cy="1152538"/>
            <a:chOff x="2595036" y="1014695"/>
            <a:chExt cx="1585449" cy="1152538"/>
          </a:xfrm>
        </p:grpSpPr>
        <p:sp>
          <p:nvSpPr>
            <p:cNvPr id="221" name="Google Shape;221;p38"/>
            <p:cNvSpPr/>
            <p:nvPr/>
          </p:nvSpPr>
          <p:spPr>
            <a:xfrm>
              <a:off x="2856483" y="1388410"/>
              <a:ext cx="139365" cy="297683"/>
            </a:xfrm>
            <a:custGeom>
              <a:rect b="b" l="l" r="r" t="t"/>
              <a:pathLst>
                <a:path extrusionOk="0" h="9283" w="4346">
                  <a:moveTo>
                    <a:pt x="193" y="1"/>
                  </a:moveTo>
                  <a:cubicBezTo>
                    <a:pt x="182" y="1"/>
                    <a:pt x="174" y="3"/>
                    <a:pt x="168" y="9"/>
                  </a:cubicBezTo>
                  <a:cubicBezTo>
                    <a:pt x="1" y="159"/>
                    <a:pt x="1538" y="1880"/>
                    <a:pt x="2624" y="4453"/>
                  </a:cubicBezTo>
                  <a:cubicBezTo>
                    <a:pt x="3740" y="6984"/>
                    <a:pt x="3943" y="9282"/>
                    <a:pt x="4176" y="9282"/>
                  </a:cubicBezTo>
                  <a:cubicBezTo>
                    <a:pt x="4176" y="9282"/>
                    <a:pt x="4177" y="9282"/>
                    <a:pt x="4178" y="9282"/>
                  </a:cubicBezTo>
                  <a:cubicBezTo>
                    <a:pt x="4278" y="9282"/>
                    <a:pt x="4345" y="8681"/>
                    <a:pt x="4262" y="7745"/>
                  </a:cubicBezTo>
                  <a:cubicBezTo>
                    <a:pt x="4212" y="7177"/>
                    <a:pt x="4111" y="6626"/>
                    <a:pt x="3978" y="6091"/>
                  </a:cubicBezTo>
                  <a:cubicBezTo>
                    <a:pt x="3643" y="4754"/>
                    <a:pt x="3092" y="3484"/>
                    <a:pt x="2357" y="2332"/>
                  </a:cubicBezTo>
                  <a:cubicBezTo>
                    <a:pt x="2056" y="1864"/>
                    <a:pt x="1722" y="1413"/>
                    <a:pt x="1354" y="995"/>
                  </a:cubicBezTo>
                  <a:cubicBezTo>
                    <a:pt x="772" y="336"/>
                    <a:pt x="317" y="1"/>
                    <a:pt x="193"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8"/>
            <p:cNvSpPr/>
            <p:nvPr/>
          </p:nvSpPr>
          <p:spPr>
            <a:xfrm>
              <a:off x="2974363" y="1014695"/>
              <a:ext cx="43965" cy="732486"/>
            </a:xfrm>
            <a:custGeom>
              <a:rect b="b" l="l" r="r" t="t"/>
              <a:pathLst>
                <a:path extrusionOk="0" h="22842" w="1371">
                  <a:moveTo>
                    <a:pt x="352" y="0"/>
                  </a:moveTo>
                  <a:cubicBezTo>
                    <a:pt x="251" y="0"/>
                    <a:pt x="151" y="1287"/>
                    <a:pt x="84" y="3359"/>
                  </a:cubicBezTo>
                  <a:cubicBezTo>
                    <a:pt x="34" y="5414"/>
                    <a:pt x="1" y="8288"/>
                    <a:pt x="84" y="11446"/>
                  </a:cubicBezTo>
                  <a:cubicBezTo>
                    <a:pt x="168" y="14620"/>
                    <a:pt x="368" y="17478"/>
                    <a:pt x="636" y="19533"/>
                  </a:cubicBezTo>
                  <a:cubicBezTo>
                    <a:pt x="885" y="21591"/>
                    <a:pt x="1150" y="22841"/>
                    <a:pt x="1252" y="22841"/>
                  </a:cubicBezTo>
                  <a:cubicBezTo>
                    <a:pt x="1253" y="22841"/>
                    <a:pt x="1253" y="22841"/>
                    <a:pt x="1254" y="22841"/>
                  </a:cubicBezTo>
                  <a:cubicBezTo>
                    <a:pt x="1371" y="22824"/>
                    <a:pt x="1287" y="21554"/>
                    <a:pt x="1170" y="19483"/>
                  </a:cubicBezTo>
                  <a:cubicBezTo>
                    <a:pt x="1054" y="17427"/>
                    <a:pt x="920" y="14587"/>
                    <a:pt x="836" y="11429"/>
                  </a:cubicBezTo>
                  <a:cubicBezTo>
                    <a:pt x="753" y="8271"/>
                    <a:pt x="703" y="5414"/>
                    <a:pt x="636" y="3342"/>
                  </a:cubicBezTo>
                  <a:cubicBezTo>
                    <a:pt x="552" y="1287"/>
                    <a:pt x="469" y="0"/>
                    <a:pt x="352"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8"/>
            <p:cNvSpPr/>
            <p:nvPr/>
          </p:nvSpPr>
          <p:spPr>
            <a:xfrm>
              <a:off x="3009188" y="1170543"/>
              <a:ext cx="155976" cy="533218"/>
            </a:xfrm>
            <a:custGeom>
              <a:rect b="b" l="l" r="r" t="t"/>
              <a:pathLst>
                <a:path extrusionOk="0" h="16628" w="4864">
                  <a:moveTo>
                    <a:pt x="4754" y="0"/>
                  </a:moveTo>
                  <a:cubicBezTo>
                    <a:pt x="4646" y="0"/>
                    <a:pt x="4092" y="797"/>
                    <a:pt x="3460" y="2208"/>
                  </a:cubicBezTo>
                  <a:cubicBezTo>
                    <a:pt x="1805" y="5984"/>
                    <a:pt x="703" y="9978"/>
                    <a:pt x="168" y="14055"/>
                  </a:cubicBezTo>
                  <a:cubicBezTo>
                    <a:pt x="1" y="15625"/>
                    <a:pt x="68" y="16628"/>
                    <a:pt x="168" y="16628"/>
                  </a:cubicBezTo>
                  <a:cubicBezTo>
                    <a:pt x="285" y="16628"/>
                    <a:pt x="385" y="15659"/>
                    <a:pt x="703" y="14138"/>
                  </a:cubicBezTo>
                  <a:cubicBezTo>
                    <a:pt x="1003" y="12618"/>
                    <a:pt x="1488" y="10512"/>
                    <a:pt x="2123" y="8223"/>
                  </a:cubicBezTo>
                  <a:cubicBezTo>
                    <a:pt x="2758" y="5917"/>
                    <a:pt x="3409" y="3862"/>
                    <a:pt x="3944" y="2409"/>
                  </a:cubicBezTo>
                  <a:cubicBezTo>
                    <a:pt x="4462" y="938"/>
                    <a:pt x="4863" y="53"/>
                    <a:pt x="4763" y="3"/>
                  </a:cubicBezTo>
                  <a:cubicBezTo>
                    <a:pt x="4760" y="1"/>
                    <a:pt x="4758" y="0"/>
                    <a:pt x="475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8"/>
            <p:cNvSpPr/>
            <p:nvPr/>
          </p:nvSpPr>
          <p:spPr>
            <a:xfrm>
              <a:off x="2823806" y="1663004"/>
              <a:ext cx="345110" cy="254007"/>
            </a:xfrm>
            <a:custGeom>
              <a:rect b="b" l="l" r="r" t="t"/>
              <a:pathLst>
                <a:path extrusionOk="0" h="7921" w="10762">
                  <a:moveTo>
                    <a:pt x="34" y="1"/>
                  </a:moveTo>
                  <a:lnTo>
                    <a:pt x="34" y="2507"/>
                  </a:lnTo>
                  <a:cubicBezTo>
                    <a:pt x="1" y="5498"/>
                    <a:pt x="2407" y="7921"/>
                    <a:pt x="5381" y="7921"/>
                  </a:cubicBezTo>
                  <a:cubicBezTo>
                    <a:pt x="8355" y="7921"/>
                    <a:pt x="10761" y="5498"/>
                    <a:pt x="10744" y="2507"/>
                  </a:cubicBezTo>
                  <a:lnTo>
                    <a:pt x="10744"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8"/>
            <p:cNvSpPr/>
            <p:nvPr/>
          </p:nvSpPr>
          <p:spPr>
            <a:xfrm>
              <a:off x="2824896" y="1728903"/>
              <a:ext cx="346682" cy="4874"/>
            </a:xfrm>
            <a:custGeom>
              <a:rect b="b" l="l" r="r" t="t"/>
              <a:pathLst>
                <a:path extrusionOk="0" h="152" w="10811">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8"/>
            <p:cNvSpPr/>
            <p:nvPr/>
          </p:nvSpPr>
          <p:spPr>
            <a:xfrm>
              <a:off x="2824896" y="1751414"/>
              <a:ext cx="346682" cy="4874"/>
            </a:xfrm>
            <a:custGeom>
              <a:rect b="b" l="l" r="r" t="t"/>
              <a:pathLst>
                <a:path extrusionOk="0" h="152" w="10811">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8"/>
            <p:cNvSpPr/>
            <p:nvPr/>
          </p:nvSpPr>
          <p:spPr>
            <a:xfrm>
              <a:off x="2595036" y="1915920"/>
              <a:ext cx="1585449" cy="92194"/>
            </a:xfrm>
            <a:custGeom>
              <a:rect b="b" l="l" r="r" t="t"/>
              <a:pathLst>
                <a:path extrusionOk="0" h="2875" w="49441">
                  <a:moveTo>
                    <a:pt x="0" y="0"/>
                  </a:moveTo>
                  <a:lnTo>
                    <a:pt x="0" y="2874"/>
                  </a:lnTo>
                  <a:lnTo>
                    <a:pt x="49441" y="2874"/>
                  </a:lnTo>
                  <a:lnTo>
                    <a:pt x="49441"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8"/>
            <p:cNvSpPr/>
            <p:nvPr/>
          </p:nvSpPr>
          <p:spPr>
            <a:xfrm>
              <a:off x="2895605" y="2008082"/>
              <a:ext cx="52559" cy="159151"/>
            </a:xfrm>
            <a:custGeom>
              <a:rect b="b" l="l" r="r" t="t"/>
              <a:pathLst>
                <a:path extrusionOk="0" h="4963" w="1639">
                  <a:moveTo>
                    <a:pt x="1" y="0"/>
                  </a:moveTo>
                  <a:lnTo>
                    <a:pt x="1" y="4963"/>
                  </a:lnTo>
                  <a:lnTo>
                    <a:pt x="1638" y="4963"/>
                  </a:lnTo>
                  <a:lnTo>
                    <a:pt x="163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8"/>
            <p:cNvSpPr/>
            <p:nvPr/>
          </p:nvSpPr>
          <p:spPr>
            <a:xfrm>
              <a:off x="3765212" y="2008082"/>
              <a:ext cx="52559" cy="159151"/>
            </a:xfrm>
            <a:custGeom>
              <a:rect b="b" l="l" r="r" t="t"/>
              <a:pathLst>
                <a:path extrusionOk="0" h="4963" w="1639">
                  <a:moveTo>
                    <a:pt x="1" y="0"/>
                  </a:moveTo>
                  <a:lnTo>
                    <a:pt x="1" y="4963"/>
                  </a:lnTo>
                  <a:lnTo>
                    <a:pt x="1638" y="4963"/>
                  </a:lnTo>
                  <a:lnTo>
                    <a:pt x="163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8"/>
            <p:cNvSpPr/>
            <p:nvPr/>
          </p:nvSpPr>
          <p:spPr>
            <a:xfrm>
              <a:off x="3465156" y="1579436"/>
              <a:ext cx="498329" cy="334368"/>
            </a:xfrm>
            <a:custGeom>
              <a:rect b="b" l="l" r="r" t="t"/>
              <a:pathLst>
                <a:path extrusionOk="0" h="10427" w="15540">
                  <a:moveTo>
                    <a:pt x="1120" y="0"/>
                  </a:moveTo>
                  <a:lnTo>
                    <a:pt x="1" y="10426"/>
                  </a:lnTo>
                  <a:lnTo>
                    <a:pt x="14354" y="10426"/>
                  </a:lnTo>
                  <a:lnTo>
                    <a:pt x="1554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8"/>
            <p:cNvSpPr/>
            <p:nvPr/>
          </p:nvSpPr>
          <p:spPr>
            <a:xfrm>
              <a:off x="3485006" y="1603551"/>
              <a:ext cx="449009" cy="292552"/>
            </a:xfrm>
            <a:custGeom>
              <a:rect b="b" l="l" r="r" t="t"/>
              <a:pathLst>
                <a:path extrusionOk="0" h="9123" w="14002">
                  <a:moveTo>
                    <a:pt x="1086" y="0"/>
                  </a:moveTo>
                  <a:lnTo>
                    <a:pt x="0" y="9123"/>
                  </a:lnTo>
                  <a:lnTo>
                    <a:pt x="12949" y="9123"/>
                  </a:lnTo>
                  <a:lnTo>
                    <a:pt x="1400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8"/>
            <p:cNvSpPr/>
            <p:nvPr/>
          </p:nvSpPr>
          <p:spPr>
            <a:xfrm>
              <a:off x="3568574" y="1652839"/>
              <a:ext cx="275428" cy="193976"/>
            </a:xfrm>
            <a:custGeom>
              <a:rect b="b" l="l" r="r" t="t"/>
              <a:pathLst>
                <a:path extrusionOk="0" h="6049" w="8589">
                  <a:moveTo>
                    <a:pt x="669" y="0"/>
                  </a:moveTo>
                  <a:lnTo>
                    <a:pt x="1" y="6049"/>
                  </a:lnTo>
                  <a:lnTo>
                    <a:pt x="8171" y="6049"/>
                  </a:lnTo>
                  <a:lnTo>
                    <a:pt x="8589"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8"/>
            <p:cNvSpPr/>
            <p:nvPr/>
          </p:nvSpPr>
          <p:spPr>
            <a:xfrm>
              <a:off x="3925421" y="1710688"/>
              <a:ext cx="116854" cy="204719"/>
            </a:xfrm>
            <a:custGeom>
              <a:rect b="b" l="l" r="r" t="t"/>
              <a:pathLst>
                <a:path extrusionOk="0" h="6384" w="3644">
                  <a:moveTo>
                    <a:pt x="719" y="1"/>
                  </a:moveTo>
                  <a:lnTo>
                    <a:pt x="669" y="402"/>
                  </a:lnTo>
                  <a:lnTo>
                    <a:pt x="673" y="409"/>
                  </a:lnTo>
                  <a:lnTo>
                    <a:pt x="719" y="1"/>
                  </a:lnTo>
                  <a:close/>
                  <a:moveTo>
                    <a:pt x="673" y="409"/>
                  </a:moveTo>
                  <a:lnTo>
                    <a:pt x="1" y="6333"/>
                  </a:lnTo>
                  <a:lnTo>
                    <a:pt x="3643" y="6383"/>
                  </a:lnTo>
                  <a:lnTo>
                    <a:pt x="673" y="409"/>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38"/>
          <p:cNvGrpSpPr/>
          <p:nvPr/>
        </p:nvGrpSpPr>
        <p:grpSpPr>
          <a:xfrm>
            <a:off x="3922214" y="644989"/>
            <a:ext cx="381507" cy="581929"/>
            <a:chOff x="3922214" y="644989"/>
            <a:chExt cx="381507" cy="581929"/>
          </a:xfrm>
        </p:grpSpPr>
        <p:sp>
          <p:nvSpPr>
            <p:cNvPr id="235" name="Google Shape;235;p38"/>
            <p:cNvSpPr/>
            <p:nvPr/>
          </p:nvSpPr>
          <p:spPr>
            <a:xfrm>
              <a:off x="3922214" y="644989"/>
              <a:ext cx="381507" cy="581929"/>
            </a:xfrm>
            <a:custGeom>
              <a:rect b="b" l="l" r="r" t="t"/>
              <a:pathLst>
                <a:path extrusionOk="0" h="18147" w="11897">
                  <a:moveTo>
                    <a:pt x="0" y="1"/>
                  </a:moveTo>
                  <a:lnTo>
                    <a:pt x="0" y="18146"/>
                  </a:lnTo>
                  <a:lnTo>
                    <a:pt x="11897" y="18146"/>
                  </a:lnTo>
                  <a:lnTo>
                    <a:pt x="11897"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8"/>
            <p:cNvSpPr/>
            <p:nvPr/>
          </p:nvSpPr>
          <p:spPr>
            <a:xfrm>
              <a:off x="3937735" y="665897"/>
              <a:ext cx="348862" cy="540658"/>
            </a:xfrm>
            <a:custGeom>
              <a:rect b="b" l="l" r="r" t="t"/>
              <a:pathLst>
                <a:path extrusionOk="0" h="16860" w="10879">
                  <a:moveTo>
                    <a:pt x="1" y="0"/>
                  </a:moveTo>
                  <a:lnTo>
                    <a:pt x="1" y="16859"/>
                  </a:lnTo>
                  <a:lnTo>
                    <a:pt x="10878" y="16859"/>
                  </a:lnTo>
                  <a:lnTo>
                    <a:pt x="10878"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8"/>
            <p:cNvSpPr/>
            <p:nvPr/>
          </p:nvSpPr>
          <p:spPr>
            <a:xfrm>
              <a:off x="4064722" y="848073"/>
              <a:ext cx="95946" cy="176307"/>
            </a:xfrm>
            <a:custGeom>
              <a:rect b="b" l="l" r="r" t="t"/>
              <a:pathLst>
                <a:path extrusionOk="0" h="5498" w="2992">
                  <a:moveTo>
                    <a:pt x="1" y="0"/>
                  </a:moveTo>
                  <a:lnTo>
                    <a:pt x="1" y="5497"/>
                  </a:lnTo>
                  <a:lnTo>
                    <a:pt x="2992" y="5497"/>
                  </a:lnTo>
                  <a:lnTo>
                    <a:pt x="2992"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 name="Google Shape;238;p38"/>
          <p:cNvGrpSpPr/>
          <p:nvPr/>
        </p:nvGrpSpPr>
        <p:grpSpPr>
          <a:xfrm>
            <a:off x="3459801" y="499787"/>
            <a:ext cx="219181" cy="334368"/>
            <a:chOff x="3459801" y="499787"/>
            <a:chExt cx="219181" cy="334368"/>
          </a:xfrm>
        </p:grpSpPr>
        <p:sp>
          <p:nvSpPr>
            <p:cNvPr id="239" name="Google Shape;239;p38"/>
            <p:cNvSpPr/>
            <p:nvPr/>
          </p:nvSpPr>
          <p:spPr>
            <a:xfrm>
              <a:off x="3459801" y="499787"/>
              <a:ext cx="219181" cy="334368"/>
            </a:xfrm>
            <a:custGeom>
              <a:rect b="b" l="l" r="r" t="t"/>
              <a:pathLst>
                <a:path extrusionOk="0" h="10427" w="6835">
                  <a:moveTo>
                    <a:pt x="1" y="1"/>
                  </a:moveTo>
                  <a:lnTo>
                    <a:pt x="1" y="10427"/>
                  </a:lnTo>
                  <a:lnTo>
                    <a:pt x="6835" y="10427"/>
                  </a:lnTo>
                  <a:lnTo>
                    <a:pt x="6835"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8"/>
            <p:cNvSpPr/>
            <p:nvPr/>
          </p:nvSpPr>
          <p:spPr>
            <a:xfrm>
              <a:off x="3468908" y="511588"/>
              <a:ext cx="200422" cy="310798"/>
            </a:xfrm>
            <a:custGeom>
              <a:rect b="b" l="l" r="r" t="t"/>
              <a:pathLst>
                <a:path extrusionOk="0" h="9692" w="6250">
                  <a:moveTo>
                    <a:pt x="1" y="0"/>
                  </a:moveTo>
                  <a:lnTo>
                    <a:pt x="1" y="9691"/>
                  </a:lnTo>
                  <a:lnTo>
                    <a:pt x="6250" y="9691"/>
                  </a:lnTo>
                  <a:lnTo>
                    <a:pt x="6250"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8"/>
            <p:cNvSpPr/>
            <p:nvPr/>
          </p:nvSpPr>
          <p:spPr>
            <a:xfrm>
              <a:off x="3541797" y="616064"/>
              <a:ext cx="55220" cy="101814"/>
            </a:xfrm>
            <a:custGeom>
              <a:rect b="b" l="l" r="r" t="t"/>
              <a:pathLst>
                <a:path extrusionOk="0" h="3175" w="1722">
                  <a:moveTo>
                    <a:pt x="0" y="0"/>
                  </a:moveTo>
                  <a:lnTo>
                    <a:pt x="0" y="3175"/>
                  </a:lnTo>
                  <a:lnTo>
                    <a:pt x="1721" y="3175"/>
                  </a:lnTo>
                  <a:lnTo>
                    <a:pt x="1721"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theme" Target="../theme/theme2.xml"/><Relationship Id="rId25" Type="http://schemas.openxmlformats.org/officeDocument/2006/relationships/slideLayout" Target="../slideLayouts/slideLayout36.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Dosis ExtraLight"/>
              <a:buNone/>
              <a:defRPr b="0" i="0" sz="2400" u="none" cap="none" strike="noStrike">
                <a:solidFill>
                  <a:schemeClr val="dk1"/>
                </a:solidFill>
                <a:latin typeface="Dosis ExtraLight"/>
                <a:ea typeface="Dosis ExtraLight"/>
                <a:cs typeface="Dosis ExtraLight"/>
                <a:sym typeface="Dosis ExtraLight"/>
              </a:defRPr>
            </a:lvl1pPr>
            <a:lvl2pPr lvl="1" marR="0" rtl="0" algn="l">
              <a:lnSpc>
                <a:spcPct val="100000"/>
              </a:lnSpc>
              <a:spcBef>
                <a:spcPts val="0"/>
              </a:spcBef>
              <a:spcAft>
                <a:spcPts val="0"/>
              </a:spcAft>
              <a:buClr>
                <a:schemeClr val="dk1"/>
              </a:buClr>
              <a:buSzPts val="2400"/>
              <a:buFont typeface="Dosis ExtraLight"/>
              <a:buNone/>
              <a:defRPr b="0" i="0" sz="2400" u="none" cap="none" strike="noStrike">
                <a:solidFill>
                  <a:schemeClr val="dk1"/>
                </a:solidFill>
                <a:latin typeface="Dosis ExtraLight"/>
                <a:ea typeface="Dosis ExtraLight"/>
                <a:cs typeface="Dosis ExtraLight"/>
                <a:sym typeface="Dosis ExtraLight"/>
              </a:defRPr>
            </a:lvl2pPr>
            <a:lvl3pPr lvl="2" marR="0" rtl="0" algn="l">
              <a:lnSpc>
                <a:spcPct val="100000"/>
              </a:lnSpc>
              <a:spcBef>
                <a:spcPts val="0"/>
              </a:spcBef>
              <a:spcAft>
                <a:spcPts val="0"/>
              </a:spcAft>
              <a:buClr>
                <a:schemeClr val="dk1"/>
              </a:buClr>
              <a:buSzPts val="2400"/>
              <a:buFont typeface="Dosis ExtraLight"/>
              <a:buNone/>
              <a:defRPr b="0" i="0" sz="2400" u="none" cap="none" strike="noStrike">
                <a:solidFill>
                  <a:schemeClr val="dk1"/>
                </a:solidFill>
                <a:latin typeface="Dosis ExtraLight"/>
                <a:ea typeface="Dosis ExtraLight"/>
                <a:cs typeface="Dosis ExtraLight"/>
                <a:sym typeface="Dosis ExtraLight"/>
              </a:defRPr>
            </a:lvl3pPr>
            <a:lvl4pPr lvl="3" marR="0" rtl="0" algn="l">
              <a:lnSpc>
                <a:spcPct val="100000"/>
              </a:lnSpc>
              <a:spcBef>
                <a:spcPts val="0"/>
              </a:spcBef>
              <a:spcAft>
                <a:spcPts val="0"/>
              </a:spcAft>
              <a:buClr>
                <a:schemeClr val="dk1"/>
              </a:buClr>
              <a:buSzPts val="2400"/>
              <a:buFont typeface="Dosis ExtraLight"/>
              <a:buNone/>
              <a:defRPr b="0" i="0" sz="2400" u="none" cap="none" strike="noStrike">
                <a:solidFill>
                  <a:schemeClr val="dk1"/>
                </a:solidFill>
                <a:latin typeface="Dosis ExtraLight"/>
                <a:ea typeface="Dosis ExtraLight"/>
                <a:cs typeface="Dosis ExtraLight"/>
                <a:sym typeface="Dosis ExtraLight"/>
              </a:defRPr>
            </a:lvl4pPr>
            <a:lvl5pPr lvl="4" marR="0" rtl="0" algn="l">
              <a:lnSpc>
                <a:spcPct val="100000"/>
              </a:lnSpc>
              <a:spcBef>
                <a:spcPts val="0"/>
              </a:spcBef>
              <a:spcAft>
                <a:spcPts val="0"/>
              </a:spcAft>
              <a:buClr>
                <a:schemeClr val="dk1"/>
              </a:buClr>
              <a:buSzPts val="2400"/>
              <a:buFont typeface="Dosis ExtraLight"/>
              <a:buNone/>
              <a:defRPr b="0" i="0" sz="2400" u="none" cap="none" strike="noStrike">
                <a:solidFill>
                  <a:schemeClr val="dk1"/>
                </a:solidFill>
                <a:latin typeface="Dosis ExtraLight"/>
                <a:ea typeface="Dosis ExtraLight"/>
                <a:cs typeface="Dosis ExtraLight"/>
                <a:sym typeface="Dosis ExtraLight"/>
              </a:defRPr>
            </a:lvl5pPr>
            <a:lvl6pPr lvl="5" marR="0" rtl="0" algn="l">
              <a:lnSpc>
                <a:spcPct val="100000"/>
              </a:lnSpc>
              <a:spcBef>
                <a:spcPts val="0"/>
              </a:spcBef>
              <a:spcAft>
                <a:spcPts val="0"/>
              </a:spcAft>
              <a:buClr>
                <a:schemeClr val="dk1"/>
              </a:buClr>
              <a:buSzPts val="2400"/>
              <a:buFont typeface="Dosis ExtraLight"/>
              <a:buNone/>
              <a:defRPr b="0" i="0" sz="2400" u="none" cap="none" strike="noStrike">
                <a:solidFill>
                  <a:schemeClr val="dk1"/>
                </a:solidFill>
                <a:latin typeface="Dosis ExtraLight"/>
                <a:ea typeface="Dosis ExtraLight"/>
                <a:cs typeface="Dosis ExtraLight"/>
                <a:sym typeface="Dosis ExtraLight"/>
              </a:defRPr>
            </a:lvl6pPr>
            <a:lvl7pPr lvl="6" marR="0" rtl="0" algn="l">
              <a:lnSpc>
                <a:spcPct val="100000"/>
              </a:lnSpc>
              <a:spcBef>
                <a:spcPts val="0"/>
              </a:spcBef>
              <a:spcAft>
                <a:spcPts val="0"/>
              </a:spcAft>
              <a:buClr>
                <a:schemeClr val="dk1"/>
              </a:buClr>
              <a:buSzPts val="2400"/>
              <a:buFont typeface="Dosis ExtraLight"/>
              <a:buNone/>
              <a:defRPr b="0" i="0" sz="2400" u="none" cap="none" strike="noStrike">
                <a:solidFill>
                  <a:schemeClr val="dk1"/>
                </a:solidFill>
                <a:latin typeface="Dosis ExtraLight"/>
                <a:ea typeface="Dosis ExtraLight"/>
                <a:cs typeface="Dosis ExtraLight"/>
                <a:sym typeface="Dosis ExtraLight"/>
              </a:defRPr>
            </a:lvl7pPr>
            <a:lvl8pPr lvl="7" marR="0" rtl="0" algn="l">
              <a:lnSpc>
                <a:spcPct val="100000"/>
              </a:lnSpc>
              <a:spcBef>
                <a:spcPts val="0"/>
              </a:spcBef>
              <a:spcAft>
                <a:spcPts val="0"/>
              </a:spcAft>
              <a:buClr>
                <a:schemeClr val="dk1"/>
              </a:buClr>
              <a:buSzPts val="2400"/>
              <a:buFont typeface="Dosis ExtraLight"/>
              <a:buNone/>
              <a:defRPr b="0" i="0" sz="2400" u="none" cap="none" strike="noStrike">
                <a:solidFill>
                  <a:schemeClr val="dk1"/>
                </a:solidFill>
                <a:latin typeface="Dosis ExtraLight"/>
                <a:ea typeface="Dosis ExtraLight"/>
                <a:cs typeface="Dosis ExtraLight"/>
                <a:sym typeface="Dosis ExtraLight"/>
              </a:defRPr>
            </a:lvl8pPr>
            <a:lvl9pPr lvl="8" marR="0" rtl="0" algn="l">
              <a:lnSpc>
                <a:spcPct val="100000"/>
              </a:lnSpc>
              <a:spcBef>
                <a:spcPts val="0"/>
              </a:spcBef>
              <a:spcAft>
                <a:spcPts val="0"/>
              </a:spcAft>
              <a:buClr>
                <a:schemeClr val="dk1"/>
              </a:buClr>
              <a:buSzPts val="2400"/>
              <a:buFont typeface="Dosis ExtraLight"/>
              <a:buNone/>
              <a:defRPr b="0" i="0" sz="2400" u="none" cap="none" strike="noStrike">
                <a:solidFill>
                  <a:schemeClr val="dk1"/>
                </a:solidFill>
                <a:latin typeface="Dosis ExtraLight"/>
                <a:ea typeface="Dosis ExtraLight"/>
                <a:cs typeface="Dosis ExtraLight"/>
                <a:sym typeface="Dosis ExtraLigh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aleway Light"/>
              <a:buChar char="●"/>
              <a:defRPr b="0" i="0" sz="1800" u="none" cap="none" strike="noStrike">
                <a:solidFill>
                  <a:schemeClr val="dk1"/>
                </a:solidFill>
                <a:latin typeface="Raleway Light"/>
                <a:ea typeface="Raleway Light"/>
                <a:cs typeface="Raleway Light"/>
                <a:sym typeface="Raleway Light"/>
              </a:defRPr>
            </a:lvl1pPr>
            <a:lvl2pPr indent="-317500" lvl="1" marL="914400" marR="0" rtl="0" algn="l">
              <a:lnSpc>
                <a:spcPct val="115000"/>
              </a:lnSpc>
              <a:spcBef>
                <a:spcPts val="1600"/>
              </a:spcBef>
              <a:spcAft>
                <a:spcPts val="0"/>
              </a:spcAft>
              <a:buClr>
                <a:schemeClr val="dk1"/>
              </a:buClr>
              <a:buSzPts val="1400"/>
              <a:buFont typeface="Raleway Light"/>
              <a:buChar char="○"/>
              <a:defRPr b="0" i="0" sz="1400" u="none" cap="none" strike="noStrike">
                <a:solidFill>
                  <a:schemeClr val="dk1"/>
                </a:solidFill>
                <a:latin typeface="Raleway Light"/>
                <a:ea typeface="Raleway Light"/>
                <a:cs typeface="Raleway Light"/>
                <a:sym typeface="Raleway Light"/>
              </a:defRPr>
            </a:lvl2pPr>
            <a:lvl3pPr indent="-304800" lvl="2" marL="1371600" marR="0" rtl="0" algn="l">
              <a:lnSpc>
                <a:spcPct val="115000"/>
              </a:lnSpc>
              <a:spcBef>
                <a:spcPts val="1600"/>
              </a:spcBef>
              <a:spcAft>
                <a:spcPts val="0"/>
              </a:spcAft>
              <a:buClr>
                <a:schemeClr val="dk1"/>
              </a:buClr>
              <a:buSzPts val="1200"/>
              <a:buFont typeface="Raleway Light"/>
              <a:buChar char="■"/>
              <a:defRPr b="0" i="0" sz="1200" u="none" cap="none" strike="noStrike">
                <a:solidFill>
                  <a:schemeClr val="dk1"/>
                </a:solidFill>
                <a:latin typeface="Raleway Light"/>
                <a:ea typeface="Raleway Light"/>
                <a:cs typeface="Raleway Light"/>
                <a:sym typeface="Raleway Light"/>
              </a:defRPr>
            </a:lvl3pPr>
            <a:lvl4pPr indent="-304800" lvl="3" marL="1828800" marR="0" rtl="0" algn="l">
              <a:lnSpc>
                <a:spcPct val="115000"/>
              </a:lnSpc>
              <a:spcBef>
                <a:spcPts val="1600"/>
              </a:spcBef>
              <a:spcAft>
                <a:spcPts val="0"/>
              </a:spcAft>
              <a:buClr>
                <a:schemeClr val="dk1"/>
              </a:buClr>
              <a:buSzPts val="1200"/>
              <a:buFont typeface="Raleway Light"/>
              <a:buChar char="●"/>
              <a:defRPr b="0" i="0" sz="1200" u="none" cap="none" strike="noStrike">
                <a:solidFill>
                  <a:schemeClr val="dk1"/>
                </a:solidFill>
                <a:latin typeface="Raleway Light"/>
                <a:ea typeface="Raleway Light"/>
                <a:cs typeface="Raleway Light"/>
                <a:sym typeface="Raleway Light"/>
              </a:defRPr>
            </a:lvl4pPr>
            <a:lvl5pPr indent="-304800" lvl="4" marL="2286000" marR="0" rtl="0" algn="l">
              <a:lnSpc>
                <a:spcPct val="115000"/>
              </a:lnSpc>
              <a:spcBef>
                <a:spcPts val="1600"/>
              </a:spcBef>
              <a:spcAft>
                <a:spcPts val="0"/>
              </a:spcAft>
              <a:buClr>
                <a:schemeClr val="dk1"/>
              </a:buClr>
              <a:buSzPts val="1200"/>
              <a:buFont typeface="Raleway Light"/>
              <a:buChar char="○"/>
              <a:defRPr b="0" i="0" sz="1200" u="none" cap="none" strike="noStrike">
                <a:solidFill>
                  <a:schemeClr val="dk1"/>
                </a:solidFill>
                <a:latin typeface="Raleway Light"/>
                <a:ea typeface="Raleway Light"/>
                <a:cs typeface="Raleway Light"/>
                <a:sym typeface="Raleway Light"/>
              </a:defRPr>
            </a:lvl5pPr>
            <a:lvl6pPr indent="-304800" lvl="5" marL="2743200" marR="0" rtl="0" algn="l">
              <a:lnSpc>
                <a:spcPct val="115000"/>
              </a:lnSpc>
              <a:spcBef>
                <a:spcPts val="1600"/>
              </a:spcBef>
              <a:spcAft>
                <a:spcPts val="0"/>
              </a:spcAft>
              <a:buClr>
                <a:schemeClr val="dk1"/>
              </a:buClr>
              <a:buSzPts val="1200"/>
              <a:buFont typeface="Raleway Light"/>
              <a:buChar char="■"/>
              <a:defRPr b="0" i="0" sz="1200" u="none" cap="none" strike="noStrike">
                <a:solidFill>
                  <a:schemeClr val="dk1"/>
                </a:solidFill>
                <a:latin typeface="Raleway Light"/>
                <a:ea typeface="Raleway Light"/>
                <a:cs typeface="Raleway Light"/>
                <a:sym typeface="Raleway Light"/>
              </a:defRPr>
            </a:lvl6pPr>
            <a:lvl7pPr indent="-304800" lvl="6" marL="3200400" marR="0" rtl="0" algn="l">
              <a:lnSpc>
                <a:spcPct val="115000"/>
              </a:lnSpc>
              <a:spcBef>
                <a:spcPts val="1600"/>
              </a:spcBef>
              <a:spcAft>
                <a:spcPts val="0"/>
              </a:spcAft>
              <a:buClr>
                <a:schemeClr val="dk1"/>
              </a:buClr>
              <a:buSzPts val="1200"/>
              <a:buFont typeface="Raleway Light"/>
              <a:buChar char="●"/>
              <a:defRPr b="0" i="0" sz="1200" u="none" cap="none" strike="noStrike">
                <a:solidFill>
                  <a:schemeClr val="dk1"/>
                </a:solidFill>
                <a:latin typeface="Raleway Light"/>
                <a:ea typeface="Raleway Light"/>
                <a:cs typeface="Raleway Light"/>
                <a:sym typeface="Raleway Light"/>
              </a:defRPr>
            </a:lvl7pPr>
            <a:lvl8pPr indent="-304800" lvl="7" marL="3657600" marR="0" rtl="0" algn="l">
              <a:lnSpc>
                <a:spcPct val="115000"/>
              </a:lnSpc>
              <a:spcBef>
                <a:spcPts val="1600"/>
              </a:spcBef>
              <a:spcAft>
                <a:spcPts val="0"/>
              </a:spcAft>
              <a:buClr>
                <a:schemeClr val="dk1"/>
              </a:buClr>
              <a:buSzPts val="1200"/>
              <a:buFont typeface="Raleway Light"/>
              <a:buChar char="○"/>
              <a:defRPr b="0" i="0" sz="1200" u="none" cap="none" strike="noStrike">
                <a:solidFill>
                  <a:schemeClr val="dk1"/>
                </a:solidFill>
                <a:latin typeface="Raleway Light"/>
                <a:ea typeface="Raleway Light"/>
                <a:cs typeface="Raleway Light"/>
                <a:sym typeface="Raleway Light"/>
              </a:defRPr>
            </a:lvl8pPr>
            <a:lvl9pPr indent="-304800" lvl="8" marL="4114800" marR="0" rtl="0" algn="l">
              <a:lnSpc>
                <a:spcPct val="115000"/>
              </a:lnSpc>
              <a:spcBef>
                <a:spcPts val="1600"/>
              </a:spcBef>
              <a:spcAft>
                <a:spcPts val="1600"/>
              </a:spcAft>
              <a:buClr>
                <a:schemeClr val="dk1"/>
              </a:buClr>
              <a:buSzPts val="1200"/>
              <a:buFont typeface="Raleway Light"/>
              <a:buChar char="■"/>
              <a:defRPr b="0" i="0" sz="1200" u="none" cap="none" strike="noStrike">
                <a:solidFill>
                  <a:schemeClr val="dk1"/>
                </a:solidFill>
                <a:latin typeface="Raleway Light"/>
                <a:ea typeface="Raleway Light"/>
                <a:cs typeface="Raleway Light"/>
                <a:sym typeface="Raleway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grpSp>
        <p:nvGrpSpPr>
          <p:cNvPr id="246" name="Google Shape;246;p39"/>
          <p:cNvGrpSpPr/>
          <p:nvPr/>
        </p:nvGrpSpPr>
        <p:grpSpPr>
          <a:xfrm>
            <a:off x="441701" y="271819"/>
            <a:ext cx="4067100" cy="3071531"/>
            <a:chOff x="517901" y="-109181"/>
            <a:chExt cx="4067100" cy="3071531"/>
          </a:xfrm>
        </p:grpSpPr>
        <p:sp>
          <p:nvSpPr>
            <p:cNvPr id="247" name="Google Shape;247;p39"/>
            <p:cNvSpPr/>
            <p:nvPr/>
          </p:nvSpPr>
          <p:spPr>
            <a:xfrm>
              <a:off x="517901" y="-109181"/>
              <a:ext cx="4067100" cy="27564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9"/>
            <p:cNvSpPr/>
            <p:nvPr/>
          </p:nvSpPr>
          <p:spPr>
            <a:xfrm rot="10800000">
              <a:off x="2599025" y="2592150"/>
              <a:ext cx="597000" cy="370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39"/>
          <p:cNvGrpSpPr/>
          <p:nvPr/>
        </p:nvGrpSpPr>
        <p:grpSpPr>
          <a:xfrm>
            <a:off x="2965925" y="824413"/>
            <a:ext cx="7145300" cy="4428825"/>
            <a:chOff x="238125" y="642425"/>
            <a:chExt cx="7145300" cy="4428825"/>
          </a:xfrm>
        </p:grpSpPr>
        <p:sp>
          <p:nvSpPr>
            <p:cNvPr id="250" name="Google Shape;250;p39"/>
            <p:cNvSpPr/>
            <p:nvPr/>
          </p:nvSpPr>
          <p:spPr>
            <a:xfrm>
              <a:off x="4041800" y="2528075"/>
              <a:ext cx="1887500" cy="1083000"/>
            </a:xfrm>
            <a:custGeom>
              <a:rect b="b" l="l" r="r" t="t"/>
              <a:pathLst>
                <a:path extrusionOk="0" h="43320" w="75500">
                  <a:moveTo>
                    <a:pt x="15174" y="0"/>
                  </a:moveTo>
                  <a:cubicBezTo>
                    <a:pt x="14559" y="0"/>
                    <a:pt x="13944" y="136"/>
                    <a:pt x="13475" y="408"/>
                  </a:cubicBezTo>
                  <a:lnTo>
                    <a:pt x="937" y="7645"/>
                  </a:lnTo>
                  <a:cubicBezTo>
                    <a:pt x="0" y="8187"/>
                    <a:pt x="0" y="9066"/>
                    <a:pt x="937" y="9607"/>
                  </a:cubicBezTo>
                  <a:lnTo>
                    <a:pt x="58626" y="42912"/>
                  </a:lnTo>
                  <a:cubicBezTo>
                    <a:pt x="59095" y="43184"/>
                    <a:pt x="59710" y="43320"/>
                    <a:pt x="60326" y="43320"/>
                  </a:cubicBezTo>
                  <a:cubicBezTo>
                    <a:pt x="60940" y="43320"/>
                    <a:pt x="61554" y="43184"/>
                    <a:pt x="62023" y="42914"/>
                  </a:cubicBezTo>
                  <a:lnTo>
                    <a:pt x="74561" y="35674"/>
                  </a:lnTo>
                  <a:cubicBezTo>
                    <a:pt x="75500" y="35133"/>
                    <a:pt x="75500" y="34254"/>
                    <a:pt x="74561" y="33713"/>
                  </a:cubicBezTo>
                  <a:lnTo>
                    <a:pt x="16873" y="408"/>
                  </a:lnTo>
                  <a:cubicBezTo>
                    <a:pt x="16404" y="136"/>
                    <a:pt x="15789" y="0"/>
                    <a:pt x="15174" y="0"/>
                  </a:cubicBezTo>
                  <a:close/>
                </a:path>
              </a:pathLst>
            </a:custGeom>
            <a:solidFill>
              <a:srgbClr val="C1CF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9"/>
            <p:cNvSpPr/>
            <p:nvPr/>
          </p:nvSpPr>
          <p:spPr>
            <a:xfrm>
              <a:off x="4506900" y="2259950"/>
              <a:ext cx="1887500" cy="1082975"/>
            </a:xfrm>
            <a:custGeom>
              <a:rect b="b" l="l" r="r" t="t"/>
              <a:pathLst>
                <a:path extrusionOk="0" h="43319" w="75500">
                  <a:moveTo>
                    <a:pt x="15174" y="0"/>
                  </a:moveTo>
                  <a:cubicBezTo>
                    <a:pt x="14560" y="0"/>
                    <a:pt x="13945" y="135"/>
                    <a:pt x="13475" y="406"/>
                  </a:cubicBezTo>
                  <a:lnTo>
                    <a:pt x="938" y="7646"/>
                  </a:lnTo>
                  <a:cubicBezTo>
                    <a:pt x="0" y="8187"/>
                    <a:pt x="0" y="9066"/>
                    <a:pt x="938" y="9607"/>
                  </a:cubicBezTo>
                  <a:lnTo>
                    <a:pt x="58627" y="42913"/>
                  </a:lnTo>
                  <a:cubicBezTo>
                    <a:pt x="59096" y="43183"/>
                    <a:pt x="59711" y="43319"/>
                    <a:pt x="60326" y="43319"/>
                  </a:cubicBezTo>
                  <a:cubicBezTo>
                    <a:pt x="60940" y="43319"/>
                    <a:pt x="61555" y="43183"/>
                    <a:pt x="62023" y="42913"/>
                  </a:cubicBezTo>
                  <a:lnTo>
                    <a:pt x="74563" y="35675"/>
                  </a:lnTo>
                  <a:cubicBezTo>
                    <a:pt x="75500" y="35132"/>
                    <a:pt x="75500" y="34255"/>
                    <a:pt x="74563" y="33713"/>
                  </a:cubicBezTo>
                  <a:lnTo>
                    <a:pt x="16874" y="406"/>
                  </a:lnTo>
                  <a:cubicBezTo>
                    <a:pt x="16404" y="135"/>
                    <a:pt x="15789" y="0"/>
                    <a:pt x="15174" y="0"/>
                  </a:cubicBezTo>
                  <a:close/>
                </a:path>
              </a:pathLst>
            </a:custGeom>
            <a:solidFill>
              <a:srgbClr val="C1CF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9"/>
            <p:cNvSpPr/>
            <p:nvPr/>
          </p:nvSpPr>
          <p:spPr>
            <a:xfrm>
              <a:off x="1863325" y="2691000"/>
              <a:ext cx="3057325" cy="1753850"/>
            </a:xfrm>
            <a:custGeom>
              <a:rect b="b" l="l" r="r" t="t"/>
              <a:pathLst>
                <a:path extrusionOk="0" h="70154" w="122293">
                  <a:moveTo>
                    <a:pt x="65131" y="1"/>
                  </a:moveTo>
                  <a:cubicBezTo>
                    <a:pt x="64106" y="1"/>
                    <a:pt x="63081" y="226"/>
                    <a:pt x="62299" y="677"/>
                  </a:cubicBezTo>
                  <a:lnTo>
                    <a:pt x="1565" y="35744"/>
                  </a:lnTo>
                  <a:cubicBezTo>
                    <a:pt x="1" y="36644"/>
                    <a:pt x="1" y="38108"/>
                    <a:pt x="1565" y="39012"/>
                  </a:cubicBezTo>
                  <a:lnTo>
                    <a:pt x="54331" y="69477"/>
                  </a:lnTo>
                  <a:cubicBezTo>
                    <a:pt x="55113" y="69928"/>
                    <a:pt x="56138" y="70153"/>
                    <a:pt x="57163" y="70153"/>
                  </a:cubicBezTo>
                  <a:cubicBezTo>
                    <a:pt x="58187" y="70153"/>
                    <a:pt x="59212" y="69928"/>
                    <a:pt x="59994" y="69477"/>
                  </a:cubicBezTo>
                  <a:lnTo>
                    <a:pt x="120729" y="34410"/>
                  </a:lnTo>
                  <a:cubicBezTo>
                    <a:pt x="122292" y="33508"/>
                    <a:pt x="122292" y="32045"/>
                    <a:pt x="120729" y="31141"/>
                  </a:cubicBezTo>
                  <a:lnTo>
                    <a:pt x="67962" y="677"/>
                  </a:lnTo>
                  <a:cubicBezTo>
                    <a:pt x="67180" y="226"/>
                    <a:pt x="66155" y="1"/>
                    <a:pt x="65131" y="1"/>
                  </a:cubicBezTo>
                  <a:close/>
                </a:path>
              </a:pathLst>
            </a:custGeom>
            <a:solidFill>
              <a:srgbClr val="C1CF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9"/>
            <p:cNvSpPr/>
            <p:nvPr/>
          </p:nvSpPr>
          <p:spPr>
            <a:xfrm>
              <a:off x="4899250" y="680625"/>
              <a:ext cx="200000" cy="307250"/>
            </a:xfrm>
            <a:custGeom>
              <a:rect b="b" l="l" r="r" t="t"/>
              <a:pathLst>
                <a:path extrusionOk="0" h="12290" w="8000">
                  <a:moveTo>
                    <a:pt x="7968" y="1"/>
                  </a:moveTo>
                  <a:lnTo>
                    <a:pt x="0" y="4600"/>
                  </a:lnTo>
                  <a:lnTo>
                    <a:pt x="2" y="7670"/>
                  </a:lnTo>
                  <a:lnTo>
                    <a:pt x="8000" y="12289"/>
                  </a:lnTo>
                  <a:lnTo>
                    <a:pt x="7968" y="1"/>
                  </a:lnTo>
                  <a:close/>
                </a:path>
              </a:pathLst>
            </a:custGeom>
            <a:solidFill>
              <a:srgbClr val="7C25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9"/>
            <p:cNvSpPr/>
            <p:nvPr/>
          </p:nvSpPr>
          <p:spPr>
            <a:xfrm>
              <a:off x="6302025" y="1360550"/>
              <a:ext cx="87325" cy="1754650"/>
            </a:xfrm>
            <a:custGeom>
              <a:rect b="b" l="l" r="r" t="t"/>
              <a:pathLst>
                <a:path extrusionOk="0" h="70186" w="3493">
                  <a:moveTo>
                    <a:pt x="2706" y="1"/>
                  </a:moveTo>
                  <a:lnTo>
                    <a:pt x="11" y="1556"/>
                  </a:lnTo>
                  <a:cubicBezTo>
                    <a:pt x="525" y="2445"/>
                    <a:pt x="836" y="3443"/>
                    <a:pt x="838" y="4348"/>
                  </a:cubicBezTo>
                  <a:cubicBezTo>
                    <a:pt x="838" y="4348"/>
                    <a:pt x="841" y="7217"/>
                    <a:pt x="834" y="7219"/>
                  </a:cubicBezTo>
                  <a:lnTo>
                    <a:pt x="831" y="68072"/>
                  </a:lnTo>
                  <a:cubicBezTo>
                    <a:pt x="831" y="68583"/>
                    <a:pt x="821" y="69711"/>
                    <a:pt x="1" y="70185"/>
                  </a:cubicBezTo>
                  <a:lnTo>
                    <a:pt x="2159" y="68939"/>
                  </a:lnTo>
                  <a:cubicBezTo>
                    <a:pt x="2893" y="68516"/>
                    <a:pt x="3488" y="67440"/>
                    <a:pt x="3488" y="66538"/>
                  </a:cubicBezTo>
                  <a:lnTo>
                    <a:pt x="3489" y="5686"/>
                  </a:lnTo>
                  <a:cubicBezTo>
                    <a:pt x="3489" y="5686"/>
                    <a:pt x="3493" y="5663"/>
                    <a:pt x="3493" y="5625"/>
                  </a:cubicBezTo>
                  <a:cubicBezTo>
                    <a:pt x="3489" y="5581"/>
                    <a:pt x="3486" y="5523"/>
                    <a:pt x="3488" y="5448"/>
                  </a:cubicBezTo>
                  <a:cubicBezTo>
                    <a:pt x="3489" y="5386"/>
                    <a:pt x="3491" y="5324"/>
                    <a:pt x="3489" y="5242"/>
                  </a:cubicBezTo>
                  <a:cubicBezTo>
                    <a:pt x="3493" y="5165"/>
                    <a:pt x="3489" y="5083"/>
                    <a:pt x="3493" y="4983"/>
                  </a:cubicBezTo>
                  <a:cubicBezTo>
                    <a:pt x="3489" y="4796"/>
                    <a:pt x="3491" y="4577"/>
                    <a:pt x="3488" y="4336"/>
                  </a:cubicBezTo>
                  <a:lnTo>
                    <a:pt x="3488" y="3814"/>
                  </a:lnTo>
                  <a:cubicBezTo>
                    <a:pt x="3488" y="3446"/>
                    <a:pt x="3489" y="3043"/>
                    <a:pt x="3488" y="2622"/>
                  </a:cubicBezTo>
                  <a:cubicBezTo>
                    <a:pt x="3486" y="1770"/>
                    <a:pt x="3192" y="829"/>
                    <a:pt x="2706" y="1"/>
                  </a:cubicBezTo>
                  <a:close/>
                </a:path>
              </a:pathLst>
            </a:custGeom>
            <a:solidFill>
              <a:srgbClr val="BF28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9"/>
            <p:cNvSpPr/>
            <p:nvPr/>
          </p:nvSpPr>
          <p:spPr>
            <a:xfrm>
              <a:off x="5098300" y="704675"/>
              <a:ext cx="1224725" cy="2415250"/>
            </a:xfrm>
            <a:custGeom>
              <a:rect b="b" l="l" r="r" t="t"/>
              <a:pathLst>
                <a:path extrusionOk="0" h="96610" w="48989">
                  <a:moveTo>
                    <a:pt x="1036" y="1"/>
                  </a:moveTo>
                  <a:cubicBezTo>
                    <a:pt x="1026" y="1"/>
                    <a:pt x="1015" y="1"/>
                    <a:pt x="1005" y="1"/>
                  </a:cubicBezTo>
                  <a:cubicBezTo>
                    <a:pt x="903" y="3"/>
                    <a:pt x="801" y="8"/>
                    <a:pt x="699" y="20"/>
                  </a:cubicBezTo>
                  <a:cubicBezTo>
                    <a:pt x="599" y="28"/>
                    <a:pt x="501" y="45"/>
                    <a:pt x="404" y="70"/>
                  </a:cubicBezTo>
                  <a:cubicBezTo>
                    <a:pt x="320" y="90"/>
                    <a:pt x="238" y="113"/>
                    <a:pt x="158" y="143"/>
                  </a:cubicBezTo>
                  <a:cubicBezTo>
                    <a:pt x="136" y="146"/>
                    <a:pt x="115" y="155"/>
                    <a:pt x="100" y="170"/>
                  </a:cubicBezTo>
                  <a:cubicBezTo>
                    <a:pt x="66" y="178"/>
                    <a:pt x="34" y="188"/>
                    <a:pt x="4" y="203"/>
                  </a:cubicBezTo>
                  <a:lnTo>
                    <a:pt x="1" y="212"/>
                  </a:lnTo>
                  <a:lnTo>
                    <a:pt x="33" y="8256"/>
                  </a:lnTo>
                  <a:lnTo>
                    <a:pt x="39" y="11326"/>
                  </a:lnTo>
                  <a:lnTo>
                    <a:pt x="250" y="66734"/>
                  </a:lnTo>
                  <a:cubicBezTo>
                    <a:pt x="255" y="68535"/>
                    <a:pt x="1530" y="70729"/>
                    <a:pt x="3099" y="71628"/>
                  </a:cubicBezTo>
                  <a:lnTo>
                    <a:pt x="38362" y="91779"/>
                  </a:lnTo>
                  <a:lnTo>
                    <a:pt x="46148" y="96230"/>
                  </a:lnTo>
                  <a:cubicBezTo>
                    <a:pt x="46600" y="96487"/>
                    <a:pt x="47027" y="96609"/>
                    <a:pt x="47406" y="96609"/>
                  </a:cubicBezTo>
                  <a:cubicBezTo>
                    <a:pt x="48343" y="96609"/>
                    <a:pt x="48989" y="95867"/>
                    <a:pt x="48989" y="94583"/>
                  </a:cubicBezTo>
                  <a:lnTo>
                    <a:pt x="48989" y="33445"/>
                  </a:lnTo>
                  <a:lnTo>
                    <a:pt x="48989" y="30585"/>
                  </a:lnTo>
                  <a:cubicBezTo>
                    <a:pt x="48987" y="29679"/>
                    <a:pt x="48671" y="28677"/>
                    <a:pt x="48161" y="27793"/>
                  </a:cubicBezTo>
                  <a:cubicBezTo>
                    <a:pt x="47632" y="26876"/>
                    <a:pt x="46964" y="26171"/>
                    <a:pt x="46150" y="25684"/>
                  </a:cubicBezTo>
                  <a:lnTo>
                    <a:pt x="43672" y="24254"/>
                  </a:lnTo>
                  <a:lnTo>
                    <a:pt x="43669" y="24248"/>
                  </a:lnTo>
                  <a:lnTo>
                    <a:pt x="2135" y="272"/>
                  </a:lnTo>
                  <a:cubicBezTo>
                    <a:pt x="2071" y="240"/>
                    <a:pt x="1999" y="207"/>
                    <a:pt x="1929" y="178"/>
                  </a:cubicBezTo>
                  <a:cubicBezTo>
                    <a:pt x="1852" y="146"/>
                    <a:pt x="1774" y="120"/>
                    <a:pt x="1693" y="96"/>
                  </a:cubicBezTo>
                  <a:lnTo>
                    <a:pt x="1541" y="55"/>
                  </a:lnTo>
                  <a:cubicBezTo>
                    <a:pt x="1465" y="40"/>
                    <a:pt x="1388" y="28"/>
                    <a:pt x="1311" y="21"/>
                  </a:cubicBezTo>
                  <a:cubicBezTo>
                    <a:pt x="1221" y="8"/>
                    <a:pt x="1128" y="1"/>
                    <a:pt x="1036" y="1"/>
                  </a:cubicBezTo>
                  <a:close/>
                </a:path>
              </a:pathLst>
            </a:custGeom>
            <a:solidFill>
              <a:srgbClr val="8E2D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9"/>
            <p:cNvSpPr/>
            <p:nvPr/>
          </p:nvSpPr>
          <p:spPr>
            <a:xfrm>
              <a:off x="4932450" y="744250"/>
              <a:ext cx="1346875" cy="2441925"/>
            </a:xfrm>
            <a:custGeom>
              <a:rect b="b" l="l" r="r" t="t"/>
              <a:pathLst>
                <a:path extrusionOk="0" h="97677" w="53875">
                  <a:moveTo>
                    <a:pt x="7559" y="0"/>
                  </a:moveTo>
                  <a:lnTo>
                    <a:pt x="0" y="4356"/>
                  </a:lnTo>
                  <a:lnTo>
                    <a:pt x="46320" y="31102"/>
                  </a:lnTo>
                  <a:lnTo>
                    <a:pt x="46219" y="97676"/>
                  </a:lnTo>
                  <a:lnTo>
                    <a:pt x="53056" y="93728"/>
                  </a:lnTo>
                  <a:cubicBezTo>
                    <a:pt x="53562" y="93437"/>
                    <a:pt x="53873" y="92898"/>
                    <a:pt x="53873" y="92313"/>
                  </a:cubicBezTo>
                  <a:lnTo>
                    <a:pt x="53875" y="28626"/>
                  </a:lnTo>
                  <a:cubicBezTo>
                    <a:pt x="53875" y="27458"/>
                    <a:pt x="53253" y="26379"/>
                    <a:pt x="52241" y="25796"/>
                  </a:cubicBezTo>
                  <a:lnTo>
                    <a:pt x="755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9"/>
            <p:cNvSpPr/>
            <p:nvPr/>
          </p:nvSpPr>
          <p:spPr>
            <a:xfrm>
              <a:off x="6087925" y="1419025"/>
              <a:ext cx="191450" cy="1767150"/>
            </a:xfrm>
            <a:custGeom>
              <a:rect b="b" l="l" r="r" t="t"/>
              <a:pathLst>
                <a:path extrusionOk="0" h="70686" w="7658">
                  <a:moveTo>
                    <a:pt x="7218" y="1"/>
                  </a:moveTo>
                  <a:lnTo>
                    <a:pt x="101" y="4111"/>
                  </a:lnTo>
                  <a:lnTo>
                    <a:pt x="0" y="70685"/>
                  </a:lnTo>
                  <a:lnTo>
                    <a:pt x="6837" y="66739"/>
                  </a:lnTo>
                  <a:cubicBezTo>
                    <a:pt x="7343" y="66446"/>
                    <a:pt x="7654" y="65907"/>
                    <a:pt x="7654" y="65324"/>
                  </a:cubicBezTo>
                  <a:lnTo>
                    <a:pt x="7656" y="1637"/>
                  </a:lnTo>
                  <a:cubicBezTo>
                    <a:pt x="7658" y="1062"/>
                    <a:pt x="7505" y="499"/>
                    <a:pt x="7218" y="1"/>
                  </a:cubicBezTo>
                  <a:close/>
                </a:path>
              </a:pathLst>
            </a:custGeom>
            <a:solidFill>
              <a:srgbClr val="DAE6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9"/>
            <p:cNvSpPr/>
            <p:nvPr/>
          </p:nvSpPr>
          <p:spPr>
            <a:xfrm>
              <a:off x="4935575" y="727825"/>
              <a:ext cx="217575" cy="121525"/>
            </a:xfrm>
            <a:custGeom>
              <a:rect b="b" l="l" r="r" t="t"/>
              <a:pathLst>
                <a:path extrusionOk="0" h="4861" w="8703">
                  <a:moveTo>
                    <a:pt x="7752" y="0"/>
                  </a:moveTo>
                  <a:cubicBezTo>
                    <a:pt x="7441" y="0"/>
                    <a:pt x="7098" y="82"/>
                    <a:pt x="6826" y="240"/>
                  </a:cubicBezTo>
                  <a:lnTo>
                    <a:pt x="554" y="3854"/>
                  </a:lnTo>
                  <a:cubicBezTo>
                    <a:pt x="84" y="4124"/>
                    <a:pt x="1" y="4515"/>
                    <a:pt x="368" y="4727"/>
                  </a:cubicBezTo>
                  <a:cubicBezTo>
                    <a:pt x="523" y="4817"/>
                    <a:pt x="733" y="4860"/>
                    <a:pt x="959" y="4860"/>
                  </a:cubicBezTo>
                  <a:cubicBezTo>
                    <a:pt x="1270" y="4860"/>
                    <a:pt x="1612" y="4778"/>
                    <a:pt x="1884" y="4620"/>
                  </a:cubicBezTo>
                  <a:lnTo>
                    <a:pt x="8149" y="1003"/>
                  </a:lnTo>
                  <a:cubicBezTo>
                    <a:pt x="8619" y="733"/>
                    <a:pt x="8702" y="342"/>
                    <a:pt x="8336" y="131"/>
                  </a:cubicBezTo>
                  <a:cubicBezTo>
                    <a:pt x="8184" y="43"/>
                    <a:pt x="7976" y="0"/>
                    <a:pt x="7752" y="0"/>
                  </a:cubicBezTo>
                  <a:close/>
                </a:path>
              </a:pathLst>
            </a:custGeom>
            <a:solidFill>
              <a:srgbClr val="FFD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9"/>
            <p:cNvSpPr/>
            <p:nvPr/>
          </p:nvSpPr>
          <p:spPr>
            <a:xfrm>
              <a:off x="6036425" y="1513850"/>
              <a:ext cx="87400" cy="1754650"/>
            </a:xfrm>
            <a:custGeom>
              <a:rect b="b" l="l" r="r" t="t"/>
              <a:pathLst>
                <a:path extrusionOk="0" h="70186" w="3496">
                  <a:moveTo>
                    <a:pt x="2707" y="1"/>
                  </a:moveTo>
                  <a:lnTo>
                    <a:pt x="0" y="1563"/>
                  </a:lnTo>
                  <a:cubicBezTo>
                    <a:pt x="515" y="2453"/>
                    <a:pt x="831" y="3447"/>
                    <a:pt x="831" y="4361"/>
                  </a:cubicBezTo>
                  <a:cubicBezTo>
                    <a:pt x="831" y="4361"/>
                    <a:pt x="832" y="7215"/>
                    <a:pt x="836" y="7220"/>
                  </a:cubicBezTo>
                  <a:lnTo>
                    <a:pt x="831" y="37852"/>
                  </a:lnTo>
                  <a:lnTo>
                    <a:pt x="832" y="68072"/>
                  </a:lnTo>
                  <a:cubicBezTo>
                    <a:pt x="832" y="68553"/>
                    <a:pt x="849" y="69696"/>
                    <a:pt x="0" y="70185"/>
                  </a:cubicBezTo>
                  <a:cubicBezTo>
                    <a:pt x="0" y="70185"/>
                    <a:pt x="1816" y="69139"/>
                    <a:pt x="2159" y="68940"/>
                  </a:cubicBezTo>
                  <a:cubicBezTo>
                    <a:pt x="2892" y="68516"/>
                    <a:pt x="3487" y="67442"/>
                    <a:pt x="3487" y="66540"/>
                  </a:cubicBezTo>
                  <a:lnTo>
                    <a:pt x="3487" y="39391"/>
                  </a:lnTo>
                  <a:cubicBezTo>
                    <a:pt x="3487" y="39391"/>
                    <a:pt x="3492" y="5686"/>
                    <a:pt x="3491" y="5673"/>
                  </a:cubicBezTo>
                  <a:lnTo>
                    <a:pt x="3491" y="5553"/>
                  </a:lnTo>
                  <a:cubicBezTo>
                    <a:pt x="3494" y="5339"/>
                    <a:pt x="3496" y="4908"/>
                    <a:pt x="3491" y="4336"/>
                  </a:cubicBezTo>
                  <a:lnTo>
                    <a:pt x="3491" y="3815"/>
                  </a:lnTo>
                  <a:cubicBezTo>
                    <a:pt x="3489" y="3446"/>
                    <a:pt x="3491" y="3043"/>
                    <a:pt x="3489" y="2622"/>
                  </a:cubicBezTo>
                  <a:cubicBezTo>
                    <a:pt x="3487" y="1770"/>
                    <a:pt x="3193" y="829"/>
                    <a:pt x="2707" y="1"/>
                  </a:cubicBezTo>
                  <a:close/>
                </a:path>
              </a:pathLst>
            </a:custGeom>
            <a:solidFill>
              <a:srgbClr val="BF28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9"/>
            <p:cNvSpPr/>
            <p:nvPr/>
          </p:nvSpPr>
          <p:spPr>
            <a:xfrm>
              <a:off x="4832825" y="809000"/>
              <a:ext cx="1224500" cy="2464325"/>
            </a:xfrm>
            <a:custGeom>
              <a:rect b="b" l="l" r="r" t="t"/>
              <a:pathLst>
                <a:path extrusionOk="0" h="98573" w="48980">
                  <a:moveTo>
                    <a:pt x="5" y="0"/>
                  </a:moveTo>
                  <a:lnTo>
                    <a:pt x="5" y="0"/>
                  </a:lnTo>
                  <a:cubicBezTo>
                    <a:pt x="1" y="38"/>
                    <a:pt x="1" y="76"/>
                    <a:pt x="5" y="113"/>
                  </a:cubicBezTo>
                  <a:lnTo>
                    <a:pt x="5" y="113"/>
                  </a:lnTo>
                  <a:lnTo>
                    <a:pt x="5" y="0"/>
                  </a:lnTo>
                  <a:close/>
                  <a:moveTo>
                    <a:pt x="5" y="113"/>
                  </a:moveTo>
                  <a:lnTo>
                    <a:pt x="15" y="68295"/>
                  </a:lnTo>
                  <a:cubicBezTo>
                    <a:pt x="15" y="70099"/>
                    <a:pt x="1295" y="72290"/>
                    <a:pt x="2863" y="73189"/>
                  </a:cubicBezTo>
                  <a:lnTo>
                    <a:pt x="46139" y="98192"/>
                  </a:lnTo>
                  <a:cubicBezTo>
                    <a:pt x="46591" y="98450"/>
                    <a:pt x="47018" y="98573"/>
                    <a:pt x="47397" y="98573"/>
                  </a:cubicBezTo>
                  <a:cubicBezTo>
                    <a:pt x="48331" y="98573"/>
                    <a:pt x="48974" y="97830"/>
                    <a:pt x="48978" y="96545"/>
                  </a:cubicBezTo>
                  <a:lnTo>
                    <a:pt x="48980" y="87606"/>
                  </a:lnTo>
                  <a:lnTo>
                    <a:pt x="48976" y="35409"/>
                  </a:lnTo>
                  <a:lnTo>
                    <a:pt x="48978" y="32547"/>
                  </a:lnTo>
                  <a:cubicBezTo>
                    <a:pt x="48976" y="31643"/>
                    <a:pt x="48655" y="30642"/>
                    <a:pt x="48146" y="29758"/>
                  </a:cubicBezTo>
                  <a:cubicBezTo>
                    <a:pt x="47616" y="28814"/>
                    <a:pt x="46930" y="28138"/>
                    <a:pt x="46138" y="27642"/>
                  </a:cubicBezTo>
                  <a:lnTo>
                    <a:pt x="43668" y="26213"/>
                  </a:lnTo>
                  <a:lnTo>
                    <a:pt x="43665" y="26208"/>
                  </a:lnTo>
                  <a:lnTo>
                    <a:pt x="10657" y="7154"/>
                  </a:lnTo>
                  <a:lnTo>
                    <a:pt x="2831" y="2635"/>
                  </a:lnTo>
                  <a:lnTo>
                    <a:pt x="1178" y="1679"/>
                  </a:lnTo>
                  <a:cubicBezTo>
                    <a:pt x="973" y="1557"/>
                    <a:pt x="779" y="1417"/>
                    <a:pt x="602" y="1258"/>
                  </a:cubicBezTo>
                  <a:cubicBezTo>
                    <a:pt x="522" y="1185"/>
                    <a:pt x="448" y="1106"/>
                    <a:pt x="383" y="1021"/>
                  </a:cubicBezTo>
                  <a:cubicBezTo>
                    <a:pt x="316" y="942"/>
                    <a:pt x="256" y="857"/>
                    <a:pt x="206" y="769"/>
                  </a:cubicBezTo>
                  <a:cubicBezTo>
                    <a:pt x="174" y="712"/>
                    <a:pt x="146" y="652"/>
                    <a:pt x="119" y="592"/>
                  </a:cubicBezTo>
                  <a:cubicBezTo>
                    <a:pt x="94" y="535"/>
                    <a:pt x="74" y="475"/>
                    <a:pt x="62" y="414"/>
                  </a:cubicBezTo>
                  <a:cubicBezTo>
                    <a:pt x="46" y="373"/>
                    <a:pt x="36" y="331"/>
                    <a:pt x="34" y="287"/>
                  </a:cubicBezTo>
                  <a:cubicBezTo>
                    <a:pt x="19" y="247"/>
                    <a:pt x="12" y="204"/>
                    <a:pt x="14" y="162"/>
                  </a:cubicBezTo>
                  <a:cubicBezTo>
                    <a:pt x="10" y="146"/>
                    <a:pt x="7" y="129"/>
                    <a:pt x="5" y="113"/>
                  </a:cubicBezTo>
                  <a:close/>
                </a:path>
              </a:pathLst>
            </a:custGeom>
            <a:solidFill>
              <a:srgbClr val="E747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9"/>
            <p:cNvSpPr/>
            <p:nvPr/>
          </p:nvSpPr>
          <p:spPr>
            <a:xfrm>
              <a:off x="4832875" y="642425"/>
              <a:ext cx="1536800" cy="910550"/>
            </a:xfrm>
            <a:custGeom>
              <a:rect b="b" l="l" r="r" t="t"/>
              <a:pathLst>
                <a:path extrusionOk="0" h="36422" w="61472">
                  <a:moveTo>
                    <a:pt x="11623" y="0"/>
                  </a:moveTo>
                  <a:cubicBezTo>
                    <a:pt x="10598" y="0"/>
                    <a:pt x="9573" y="226"/>
                    <a:pt x="8792" y="677"/>
                  </a:cubicBezTo>
                  <a:lnTo>
                    <a:pt x="1176" y="5074"/>
                  </a:lnTo>
                  <a:cubicBezTo>
                    <a:pt x="416" y="5512"/>
                    <a:pt x="30" y="6083"/>
                    <a:pt x="0" y="6658"/>
                  </a:cubicBezTo>
                  <a:lnTo>
                    <a:pt x="3" y="6665"/>
                  </a:lnTo>
                  <a:lnTo>
                    <a:pt x="3" y="6770"/>
                  </a:lnTo>
                  <a:cubicBezTo>
                    <a:pt x="7" y="6790"/>
                    <a:pt x="8" y="6805"/>
                    <a:pt x="12" y="6825"/>
                  </a:cubicBezTo>
                  <a:cubicBezTo>
                    <a:pt x="12" y="6867"/>
                    <a:pt x="18" y="6910"/>
                    <a:pt x="32" y="6950"/>
                  </a:cubicBezTo>
                  <a:cubicBezTo>
                    <a:pt x="34" y="6994"/>
                    <a:pt x="44" y="7037"/>
                    <a:pt x="60" y="7077"/>
                  </a:cubicBezTo>
                  <a:cubicBezTo>
                    <a:pt x="72" y="7139"/>
                    <a:pt x="90" y="7199"/>
                    <a:pt x="117" y="7256"/>
                  </a:cubicBezTo>
                  <a:cubicBezTo>
                    <a:pt x="144" y="7316"/>
                    <a:pt x="171" y="7375"/>
                    <a:pt x="204" y="7432"/>
                  </a:cubicBezTo>
                  <a:cubicBezTo>
                    <a:pt x="254" y="7522"/>
                    <a:pt x="314" y="7607"/>
                    <a:pt x="379" y="7686"/>
                  </a:cubicBezTo>
                  <a:cubicBezTo>
                    <a:pt x="446" y="7769"/>
                    <a:pt x="520" y="7848"/>
                    <a:pt x="600" y="7921"/>
                  </a:cubicBezTo>
                  <a:cubicBezTo>
                    <a:pt x="777" y="8080"/>
                    <a:pt x="971" y="8222"/>
                    <a:pt x="1175" y="8344"/>
                  </a:cubicBezTo>
                  <a:lnTo>
                    <a:pt x="2829" y="9298"/>
                  </a:lnTo>
                  <a:lnTo>
                    <a:pt x="10655" y="13817"/>
                  </a:lnTo>
                  <a:lnTo>
                    <a:pt x="43663" y="32871"/>
                  </a:lnTo>
                  <a:lnTo>
                    <a:pt x="43666" y="32876"/>
                  </a:lnTo>
                  <a:lnTo>
                    <a:pt x="46136" y="34305"/>
                  </a:lnTo>
                  <a:lnTo>
                    <a:pt x="46144" y="34306"/>
                  </a:lnTo>
                  <a:cubicBezTo>
                    <a:pt x="46928" y="34761"/>
                    <a:pt x="47629" y="35533"/>
                    <a:pt x="48144" y="36421"/>
                  </a:cubicBezTo>
                  <a:lnTo>
                    <a:pt x="50851" y="34859"/>
                  </a:lnTo>
                  <a:cubicBezTo>
                    <a:pt x="50374" y="34024"/>
                    <a:pt x="49708" y="33299"/>
                    <a:pt x="48971" y="32871"/>
                  </a:cubicBezTo>
                  <a:cubicBezTo>
                    <a:pt x="48607" y="32659"/>
                    <a:pt x="48258" y="32460"/>
                    <a:pt x="47938" y="32275"/>
                  </a:cubicBezTo>
                  <a:lnTo>
                    <a:pt x="47486" y="32014"/>
                  </a:lnTo>
                  <a:cubicBezTo>
                    <a:pt x="46994" y="31725"/>
                    <a:pt x="46622" y="31509"/>
                    <a:pt x="46433" y="31407"/>
                  </a:cubicBezTo>
                  <a:lnTo>
                    <a:pt x="46329" y="31346"/>
                  </a:lnTo>
                  <a:cubicBezTo>
                    <a:pt x="46324" y="31344"/>
                    <a:pt x="46321" y="31342"/>
                    <a:pt x="46318" y="31337"/>
                  </a:cubicBezTo>
                  <a:lnTo>
                    <a:pt x="10650" y="10746"/>
                  </a:lnTo>
                  <a:lnTo>
                    <a:pt x="4784" y="7361"/>
                  </a:lnTo>
                  <a:cubicBezTo>
                    <a:pt x="4162" y="7004"/>
                    <a:pt x="4162" y="6414"/>
                    <a:pt x="4785" y="6055"/>
                  </a:cubicBezTo>
                  <a:lnTo>
                    <a:pt x="10486" y="2763"/>
                  </a:lnTo>
                  <a:cubicBezTo>
                    <a:pt x="10528" y="2737"/>
                    <a:pt x="10571" y="2717"/>
                    <a:pt x="10618" y="2702"/>
                  </a:cubicBezTo>
                  <a:cubicBezTo>
                    <a:pt x="10646" y="2680"/>
                    <a:pt x="10680" y="2667"/>
                    <a:pt x="10715" y="2660"/>
                  </a:cubicBezTo>
                  <a:cubicBezTo>
                    <a:pt x="10732" y="2645"/>
                    <a:pt x="10752" y="2636"/>
                    <a:pt x="10775" y="2633"/>
                  </a:cubicBezTo>
                  <a:cubicBezTo>
                    <a:pt x="10855" y="2603"/>
                    <a:pt x="10935" y="2580"/>
                    <a:pt x="11019" y="2560"/>
                  </a:cubicBezTo>
                  <a:cubicBezTo>
                    <a:pt x="11116" y="2535"/>
                    <a:pt x="11214" y="2518"/>
                    <a:pt x="11315" y="2510"/>
                  </a:cubicBezTo>
                  <a:cubicBezTo>
                    <a:pt x="11417" y="2498"/>
                    <a:pt x="11519" y="2493"/>
                    <a:pt x="11622" y="2491"/>
                  </a:cubicBezTo>
                  <a:cubicBezTo>
                    <a:pt x="11632" y="2491"/>
                    <a:pt x="11643" y="2491"/>
                    <a:pt x="11653" y="2491"/>
                  </a:cubicBezTo>
                  <a:cubicBezTo>
                    <a:pt x="11744" y="2491"/>
                    <a:pt x="11836" y="2498"/>
                    <a:pt x="11928" y="2511"/>
                  </a:cubicBezTo>
                  <a:cubicBezTo>
                    <a:pt x="12005" y="2518"/>
                    <a:pt x="12082" y="2530"/>
                    <a:pt x="12157" y="2545"/>
                  </a:cubicBezTo>
                  <a:lnTo>
                    <a:pt x="12309" y="2586"/>
                  </a:lnTo>
                  <a:cubicBezTo>
                    <a:pt x="12391" y="2605"/>
                    <a:pt x="12469" y="2633"/>
                    <a:pt x="12546" y="2668"/>
                  </a:cubicBezTo>
                  <a:cubicBezTo>
                    <a:pt x="12615" y="2697"/>
                    <a:pt x="12686" y="2732"/>
                    <a:pt x="12750" y="2762"/>
                  </a:cubicBezTo>
                  <a:lnTo>
                    <a:pt x="54284" y="26738"/>
                  </a:lnTo>
                  <a:lnTo>
                    <a:pt x="54289" y="26734"/>
                  </a:lnTo>
                  <a:lnTo>
                    <a:pt x="56772" y="28171"/>
                  </a:lnTo>
                  <a:cubicBezTo>
                    <a:pt x="57555" y="28624"/>
                    <a:pt x="58264" y="29392"/>
                    <a:pt x="58777" y="30283"/>
                  </a:cubicBezTo>
                  <a:lnTo>
                    <a:pt x="61472" y="28726"/>
                  </a:lnTo>
                  <a:cubicBezTo>
                    <a:pt x="60997" y="27890"/>
                    <a:pt x="60329" y="27165"/>
                    <a:pt x="59592" y="26739"/>
                  </a:cubicBezTo>
                  <a:cubicBezTo>
                    <a:pt x="59228" y="26525"/>
                    <a:pt x="58879" y="26328"/>
                    <a:pt x="58560" y="26141"/>
                  </a:cubicBezTo>
                  <a:lnTo>
                    <a:pt x="58108" y="25882"/>
                  </a:lnTo>
                  <a:cubicBezTo>
                    <a:pt x="57901" y="25758"/>
                    <a:pt x="57711" y="25650"/>
                    <a:pt x="57549" y="25555"/>
                  </a:cubicBezTo>
                  <a:cubicBezTo>
                    <a:pt x="57462" y="25508"/>
                    <a:pt x="57392" y="25464"/>
                    <a:pt x="57325" y="25428"/>
                  </a:cubicBezTo>
                  <a:cubicBezTo>
                    <a:pt x="57255" y="25386"/>
                    <a:pt x="57200" y="25356"/>
                    <a:pt x="57146" y="25327"/>
                  </a:cubicBezTo>
                  <a:cubicBezTo>
                    <a:pt x="57079" y="25291"/>
                    <a:pt x="57031" y="25257"/>
                    <a:pt x="56994" y="25234"/>
                  </a:cubicBezTo>
                  <a:cubicBezTo>
                    <a:pt x="56961" y="25215"/>
                    <a:pt x="56939" y="25205"/>
                    <a:pt x="56939" y="25205"/>
                  </a:cubicBezTo>
                  <a:lnTo>
                    <a:pt x="14454" y="677"/>
                  </a:lnTo>
                  <a:cubicBezTo>
                    <a:pt x="13673" y="226"/>
                    <a:pt x="12648" y="0"/>
                    <a:pt x="11623" y="0"/>
                  </a:cubicBezTo>
                  <a:close/>
                </a:path>
              </a:pathLst>
            </a:custGeom>
            <a:solidFill>
              <a:srgbClr val="FF6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9"/>
            <p:cNvSpPr/>
            <p:nvPr/>
          </p:nvSpPr>
          <p:spPr>
            <a:xfrm>
              <a:off x="4458200" y="1039975"/>
              <a:ext cx="200000" cy="307250"/>
            </a:xfrm>
            <a:custGeom>
              <a:rect b="b" l="l" r="r" t="t"/>
              <a:pathLst>
                <a:path extrusionOk="0" h="12290" w="8000">
                  <a:moveTo>
                    <a:pt x="7968" y="1"/>
                  </a:moveTo>
                  <a:lnTo>
                    <a:pt x="0" y="4602"/>
                  </a:lnTo>
                  <a:lnTo>
                    <a:pt x="2" y="7671"/>
                  </a:lnTo>
                  <a:lnTo>
                    <a:pt x="8000" y="12289"/>
                  </a:lnTo>
                  <a:lnTo>
                    <a:pt x="7968" y="1"/>
                  </a:lnTo>
                  <a:close/>
                </a:path>
              </a:pathLst>
            </a:custGeom>
            <a:solidFill>
              <a:srgbClr val="3451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9"/>
            <p:cNvSpPr/>
            <p:nvPr/>
          </p:nvSpPr>
          <p:spPr>
            <a:xfrm>
              <a:off x="5860975" y="1719900"/>
              <a:ext cx="87325" cy="1677650"/>
            </a:xfrm>
            <a:custGeom>
              <a:rect b="b" l="l" r="r" t="t"/>
              <a:pathLst>
                <a:path extrusionOk="0" h="67106" w="3493">
                  <a:moveTo>
                    <a:pt x="2706" y="1"/>
                  </a:moveTo>
                  <a:lnTo>
                    <a:pt x="11" y="1556"/>
                  </a:lnTo>
                  <a:cubicBezTo>
                    <a:pt x="526" y="2447"/>
                    <a:pt x="836" y="3444"/>
                    <a:pt x="838" y="4348"/>
                  </a:cubicBezTo>
                  <a:cubicBezTo>
                    <a:pt x="838" y="4348"/>
                    <a:pt x="840" y="7217"/>
                    <a:pt x="835" y="7220"/>
                  </a:cubicBezTo>
                  <a:lnTo>
                    <a:pt x="831" y="64991"/>
                  </a:lnTo>
                  <a:cubicBezTo>
                    <a:pt x="831" y="65502"/>
                    <a:pt x="821" y="66631"/>
                    <a:pt x="1" y="67106"/>
                  </a:cubicBezTo>
                  <a:lnTo>
                    <a:pt x="2160" y="65860"/>
                  </a:lnTo>
                  <a:cubicBezTo>
                    <a:pt x="2893" y="65437"/>
                    <a:pt x="3488" y="64361"/>
                    <a:pt x="3488" y="63459"/>
                  </a:cubicBezTo>
                  <a:lnTo>
                    <a:pt x="3490" y="5688"/>
                  </a:lnTo>
                  <a:cubicBezTo>
                    <a:pt x="3490" y="5688"/>
                    <a:pt x="3493" y="5664"/>
                    <a:pt x="3493" y="5626"/>
                  </a:cubicBezTo>
                  <a:cubicBezTo>
                    <a:pt x="3490" y="5583"/>
                    <a:pt x="3486" y="5524"/>
                    <a:pt x="3488" y="5447"/>
                  </a:cubicBezTo>
                  <a:cubicBezTo>
                    <a:pt x="3490" y="5385"/>
                    <a:pt x="3491" y="5324"/>
                    <a:pt x="3490" y="5242"/>
                  </a:cubicBezTo>
                  <a:cubicBezTo>
                    <a:pt x="3491" y="5167"/>
                    <a:pt x="3490" y="5085"/>
                    <a:pt x="3491" y="4984"/>
                  </a:cubicBezTo>
                  <a:cubicBezTo>
                    <a:pt x="3488" y="4796"/>
                    <a:pt x="3491" y="4577"/>
                    <a:pt x="3488" y="4336"/>
                  </a:cubicBezTo>
                  <a:lnTo>
                    <a:pt x="3488" y="3815"/>
                  </a:lnTo>
                  <a:cubicBezTo>
                    <a:pt x="3488" y="3446"/>
                    <a:pt x="3490" y="3045"/>
                    <a:pt x="3488" y="2622"/>
                  </a:cubicBezTo>
                  <a:cubicBezTo>
                    <a:pt x="3486" y="1770"/>
                    <a:pt x="3192" y="829"/>
                    <a:pt x="2706" y="1"/>
                  </a:cubicBezTo>
                  <a:close/>
                </a:path>
              </a:pathLst>
            </a:custGeom>
            <a:solidFill>
              <a:srgbClr val="6F89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9"/>
            <p:cNvSpPr/>
            <p:nvPr/>
          </p:nvSpPr>
          <p:spPr>
            <a:xfrm>
              <a:off x="4657275" y="1064025"/>
              <a:ext cx="1224700" cy="2338200"/>
            </a:xfrm>
            <a:custGeom>
              <a:rect b="b" l="l" r="r" t="t"/>
              <a:pathLst>
                <a:path extrusionOk="0" h="93528" w="48988">
                  <a:moveTo>
                    <a:pt x="1049" y="0"/>
                  </a:moveTo>
                  <a:cubicBezTo>
                    <a:pt x="1034" y="0"/>
                    <a:pt x="1019" y="0"/>
                    <a:pt x="1004" y="1"/>
                  </a:cubicBezTo>
                  <a:cubicBezTo>
                    <a:pt x="902" y="1"/>
                    <a:pt x="800" y="8"/>
                    <a:pt x="699" y="19"/>
                  </a:cubicBezTo>
                  <a:cubicBezTo>
                    <a:pt x="598" y="26"/>
                    <a:pt x="500" y="43"/>
                    <a:pt x="403" y="69"/>
                  </a:cubicBezTo>
                  <a:cubicBezTo>
                    <a:pt x="319" y="88"/>
                    <a:pt x="237" y="113"/>
                    <a:pt x="157" y="143"/>
                  </a:cubicBezTo>
                  <a:cubicBezTo>
                    <a:pt x="135" y="145"/>
                    <a:pt x="114" y="155"/>
                    <a:pt x="99" y="170"/>
                  </a:cubicBezTo>
                  <a:cubicBezTo>
                    <a:pt x="65" y="176"/>
                    <a:pt x="34" y="188"/>
                    <a:pt x="3" y="201"/>
                  </a:cubicBezTo>
                  <a:lnTo>
                    <a:pt x="0" y="210"/>
                  </a:lnTo>
                  <a:lnTo>
                    <a:pt x="32" y="8255"/>
                  </a:lnTo>
                  <a:lnTo>
                    <a:pt x="39" y="11325"/>
                  </a:lnTo>
                  <a:lnTo>
                    <a:pt x="249" y="63651"/>
                  </a:lnTo>
                  <a:cubicBezTo>
                    <a:pt x="254" y="65452"/>
                    <a:pt x="1529" y="67646"/>
                    <a:pt x="3096" y="68545"/>
                  </a:cubicBezTo>
                  <a:lnTo>
                    <a:pt x="38361" y="88696"/>
                  </a:lnTo>
                  <a:lnTo>
                    <a:pt x="46147" y="93147"/>
                  </a:lnTo>
                  <a:cubicBezTo>
                    <a:pt x="46599" y="93405"/>
                    <a:pt x="47027" y="93527"/>
                    <a:pt x="47407" y="93527"/>
                  </a:cubicBezTo>
                  <a:cubicBezTo>
                    <a:pt x="48343" y="93527"/>
                    <a:pt x="48988" y="92784"/>
                    <a:pt x="48988" y="91500"/>
                  </a:cubicBezTo>
                  <a:lnTo>
                    <a:pt x="48988" y="33443"/>
                  </a:lnTo>
                  <a:lnTo>
                    <a:pt x="48988" y="30583"/>
                  </a:lnTo>
                  <a:cubicBezTo>
                    <a:pt x="48986" y="29677"/>
                    <a:pt x="48672" y="28673"/>
                    <a:pt x="48161" y="27791"/>
                  </a:cubicBezTo>
                  <a:cubicBezTo>
                    <a:pt x="47631" y="26875"/>
                    <a:pt x="46963" y="26170"/>
                    <a:pt x="46149" y="25683"/>
                  </a:cubicBezTo>
                  <a:lnTo>
                    <a:pt x="43671" y="24254"/>
                  </a:lnTo>
                  <a:lnTo>
                    <a:pt x="43668" y="24247"/>
                  </a:lnTo>
                  <a:lnTo>
                    <a:pt x="2134" y="272"/>
                  </a:lnTo>
                  <a:cubicBezTo>
                    <a:pt x="2070" y="240"/>
                    <a:pt x="1998" y="206"/>
                    <a:pt x="1928" y="178"/>
                  </a:cubicBezTo>
                  <a:cubicBezTo>
                    <a:pt x="1851" y="146"/>
                    <a:pt x="1773" y="118"/>
                    <a:pt x="1693" y="94"/>
                  </a:cubicBezTo>
                  <a:lnTo>
                    <a:pt x="1541" y="54"/>
                  </a:lnTo>
                  <a:cubicBezTo>
                    <a:pt x="1464" y="39"/>
                    <a:pt x="1387" y="28"/>
                    <a:pt x="1310" y="21"/>
                  </a:cubicBezTo>
                  <a:cubicBezTo>
                    <a:pt x="1225" y="8"/>
                    <a:pt x="1137" y="0"/>
                    <a:pt x="1049" y="0"/>
                  </a:cubicBezTo>
                  <a:close/>
                </a:path>
              </a:pathLst>
            </a:custGeom>
            <a:solidFill>
              <a:srgbClr val="4C6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9"/>
            <p:cNvSpPr/>
            <p:nvPr/>
          </p:nvSpPr>
          <p:spPr>
            <a:xfrm>
              <a:off x="4491400" y="1103600"/>
              <a:ext cx="1346875" cy="2364975"/>
            </a:xfrm>
            <a:custGeom>
              <a:rect b="b" l="l" r="r" t="t"/>
              <a:pathLst>
                <a:path extrusionOk="0" h="94599" w="53875">
                  <a:moveTo>
                    <a:pt x="7559" y="0"/>
                  </a:moveTo>
                  <a:lnTo>
                    <a:pt x="0" y="4356"/>
                  </a:lnTo>
                  <a:lnTo>
                    <a:pt x="46318" y="31102"/>
                  </a:lnTo>
                  <a:lnTo>
                    <a:pt x="46219" y="94598"/>
                  </a:lnTo>
                  <a:lnTo>
                    <a:pt x="53056" y="90650"/>
                  </a:lnTo>
                  <a:cubicBezTo>
                    <a:pt x="53563" y="90358"/>
                    <a:pt x="53873" y="89818"/>
                    <a:pt x="53873" y="89235"/>
                  </a:cubicBezTo>
                  <a:lnTo>
                    <a:pt x="53875" y="28627"/>
                  </a:lnTo>
                  <a:cubicBezTo>
                    <a:pt x="53875" y="27459"/>
                    <a:pt x="53252" y="26380"/>
                    <a:pt x="52241" y="25795"/>
                  </a:cubicBezTo>
                  <a:lnTo>
                    <a:pt x="755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9"/>
            <p:cNvSpPr/>
            <p:nvPr/>
          </p:nvSpPr>
          <p:spPr>
            <a:xfrm>
              <a:off x="5646875" y="1778375"/>
              <a:ext cx="191400" cy="1690200"/>
            </a:xfrm>
            <a:custGeom>
              <a:rect b="b" l="l" r="r" t="t"/>
              <a:pathLst>
                <a:path extrusionOk="0" h="67608" w="7656">
                  <a:moveTo>
                    <a:pt x="7218" y="1"/>
                  </a:moveTo>
                  <a:lnTo>
                    <a:pt x="99" y="4111"/>
                  </a:lnTo>
                  <a:lnTo>
                    <a:pt x="0" y="67607"/>
                  </a:lnTo>
                  <a:lnTo>
                    <a:pt x="6837" y="63659"/>
                  </a:lnTo>
                  <a:cubicBezTo>
                    <a:pt x="7344" y="63367"/>
                    <a:pt x="7654" y="62829"/>
                    <a:pt x="7654" y="62244"/>
                  </a:cubicBezTo>
                  <a:lnTo>
                    <a:pt x="7656" y="1636"/>
                  </a:lnTo>
                  <a:cubicBezTo>
                    <a:pt x="7656" y="1062"/>
                    <a:pt x="7506" y="499"/>
                    <a:pt x="7218" y="1"/>
                  </a:cubicBezTo>
                  <a:close/>
                </a:path>
              </a:pathLst>
            </a:custGeom>
            <a:solidFill>
              <a:srgbClr val="DAE6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9"/>
            <p:cNvSpPr/>
            <p:nvPr/>
          </p:nvSpPr>
          <p:spPr>
            <a:xfrm>
              <a:off x="4494525" y="1087175"/>
              <a:ext cx="217575" cy="121550"/>
            </a:xfrm>
            <a:custGeom>
              <a:rect b="b" l="l" r="r" t="t"/>
              <a:pathLst>
                <a:path extrusionOk="0" h="4862" w="8703">
                  <a:moveTo>
                    <a:pt x="7748" y="1"/>
                  </a:moveTo>
                  <a:cubicBezTo>
                    <a:pt x="7438" y="1"/>
                    <a:pt x="7097" y="83"/>
                    <a:pt x="6826" y="239"/>
                  </a:cubicBezTo>
                  <a:lnTo>
                    <a:pt x="554" y="3853"/>
                  </a:lnTo>
                  <a:cubicBezTo>
                    <a:pt x="84" y="4124"/>
                    <a:pt x="1" y="4517"/>
                    <a:pt x="368" y="4729"/>
                  </a:cubicBezTo>
                  <a:cubicBezTo>
                    <a:pt x="523" y="4818"/>
                    <a:pt x="733" y="4862"/>
                    <a:pt x="959" y="4862"/>
                  </a:cubicBezTo>
                  <a:cubicBezTo>
                    <a:pt x="1270" y="4862"/>
                    <a:pt x="1612" y="4780"/>
                    <a:pt x="1884" y="4622"/>
                  </a:cubicBezTo>
                  <a:lnTo>
                    <a:pt x="8149" y="1005"/>
                  </a:lnTo>
                  <a:cubicBezTo>
                    <a:pt x="8619" y="734"/>
                    <a:pt x="8702" y="343"/>
                    <a:pt x="8336" y="132"/>
                  </a:cubicBezTo>
                  <a:cubicBezTo>
                    <a:pt x="8182" y="44"/>
                    <a:pt x="7974" y="1"/>
                    <a:pt x="7748" y="1"/>
                  </a:cubicBezTo>
                  <a:close/>
                </a:path>
              </a:pathLst>
            </a:custGeom>
            <a:solidFill>
              <a:srgbClr val="FFD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9"/>
            <p:cNvSpPr/>
            <p:nvPr/>
          </p:nvSpPr>
          <p:spPr>
            <a:xfrm>
              <a:off x="5595425" y="1873200"/>
              <a:ext cx="87300" cy="1677600"/>
            </a:xfrm>
            <a:custGeom>
              <a:rect b="b" l="l" r="r" t="t"/>
              <a:pathLst>
                <a:path extrusionOk="0" h="67104" w="3492">
                  <a:moveTo>
                    <a:pt x="2707" y="0"/>
                  </a:moveTo>
                  <a:lnTo>
                    <a:pt x="0" y="1564"/>
                  </a:lnTo>
                  <a:cubicBezTo>
                    <a:pt x="513" y="2453"/>
                    <a:pt x="830" y="3447"/>
                    <a:pt x="830" y="4361"/>
                  </a:cubicBezTo>
                  <a:cubicBezTo>
                    <a:pt x="830" y="4361"/>
                    <a:pt x="830" y="7215"/>
                    <a:pt x="834" y="7220"/>
                  </a:cubicBezTo>
                  <a:lnTo>
                    <a:pt x="829" y="34771"/>
                  </a:lnTo>
                  <a:lnTo>
                    <a:pt x="830" y="64992"/>
                  </a:lnTo>
                  <a:cubicBezTo>
                    <a:pt x="830" y="65472"/>
                    <a:pt x="849" y="66614"/>
                    <a:pt x="0" y="67104"/>
                  </a:cubicBezTo>
                  <a:cubicBezTo>
                    <a:pt x="0" y="67104"/>
                    <a:pt x="1815" y="66058"/>
                    <a:pt x="2159" y="65859"/>
                  </a:cubicBezTo>
                  <a:cubicBezTo>
                    <a:pt x="2892" y="65437"/>
                    <a:pt x="3485" y="64361"/>
                    <a:pt x="3485" y="63458"/>
                  </a:cubicBezTo>
                  <a:lnTo>
                    <a:pt x="3485" y="36311"/>
                  </a:lnTo>
                  <a:cubicBezTo>
                    <a:pt x="3485" y="36311"/>
                    <a:pt x="3489" y="5688"/>
                    <a:pt x="3489" y="5673"/>
                  </a:cubicBezTo>
                  <a:lnTo>
                    <a:pt x="3489" y="5552"/>
                  </a:lnTo>
                  <a:cubicBezTo>
                    <a:pt x="3492" y="5340"/>
                    <a:pt x="3492" y="4907"/>
                    <a:pt x="3489" y="4338"/>
                  </a:cubicBezTo>
                  <a:lnTo>
                    <a:pt x="3489" y="3815"/>
                  </a:lnTo>
                  <a:cubicBezTo>
                    <a:pt x="3487" y="3445"/>
                    <a:pt x="3489" y="3044"/>
                    <a:pt x="3487" y="2623"/>
                  </a:cubicBezTo>
                  <a:cubicBezTo>
                    <a:pt x="3487" y="1770"/>
                    <a:pt x="3193" y="831"/>
                    <a:pt x="2707" y="0"/>
                  </a:cubicBezTo>
                  <a:close/>
                </a:path>
              </a:pathLst>
            </a:custGeom>
            <a:solidFill>
              <a:srgbClr val="6F89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9"/>
            <p:cNvSpPr/>
            <p:nvPr/>
          </p:nvSpPr>
          <p:spPr>
            <a:xfrm>
              <a:off x="4391775" y="1168325"/>
              <a:ext cx="1224500" cy="2387350"/>
            </a:xfrm>
            <a:custGeom>
              <a:rect b="b" l="l" r="r" t="t"/>
              <a:pathLst>
                <a:path extrusionOk="0" h="95494" w="48980">
                  <a:moveTo>
                    <a:pt x="4" y="1"/>
                  </a:moveTo>
                  <a:lnTo>
                    <a:pt x="4" y="1"/>
                  </a:lnTo>
                  <a:cubicBezTo>
                    <a:pt x="1" y="34"/>
                    <a:pt x="1" y="67"/>
                    <a:pt x="4" y="99"/>
                  </a:cubicBezTo>
                  <a:lnTo>
                    <a:pt x="4" y="99"/>
                  </a:lnTo>
                  <a:lnTo>
                    <a:pt x="4" y="1"/>
                  </a:lnTo>
                  <a:close/>
                  <a:moveTo>
                    <a:pt x="4" y="99"/>
                  </a:moveTo>
                  <a:lnTo>
                    <a:pt x="14" y="65217"/>
                  </a:lnTo>
                  <a:cubicBezTo>
                    <a:pt x="14" y="67021"/>
                    <a:pt x="1294" y="69211"/>
                    <a:pt x="2863" y="70110"/>
                  </a:cubicBezTo>
                  <a:lnTo>
                    <a:pt x="46139" y="95114"/>
                  </a:lnTo>
                  <a:cubicBezTo>
                    <a:pt x="46591" y="95371"/>
                    <a:pt x="47018" y="95493"/>
                    <a:pt x="47397" y="95493"/>
                  </a:cubicBezTo>
                  <a:cubicBezTo>
                    <a:pt x="48331" y="95493"/>
                    <a:pt x="48975" y="94752"/>
                    <a:pt x="48978" y="93466"/>
                  </a:cubicBezTo>
                  <a:lnTo>
                    <a:pt x="48980" y="84526"/>
                  </a:lnTo>
                  <a:lnTo>
                    <a:pt x="48976" y="35410"/>
                  </a:lnTo>
                  <a:lnTo>
                    <a:pt x="48976" y="32548"/>
                  </a:lnTo>
                  <a:cubicBezTo>
                    <a:pt x="48975" y="31644"/>
                    <a:pt x="48654" y="30643"/>
                    <a:pt x="48144" y="29759"/>
                  </a:cubicBezTo>
                  <a:cubicBezTo>
                    <a:pt x="47615" y="28815"/>
                    <a:pt x="46928" y="28139"/>
                    <a:pt x="46138" y="27642"/>
                  </a:cubicBezTo>
                  <a:lnTo>
                    <a:pt x="43667" y="26215"/>
                  </a:lnTo>
                  <a:lnTo>
                    <a:pt x="43663" y="26209"/>
                  </a:lnTo>
                  <a:lnTo>
                    <a:pt x="10657" y="7155"/>
                  </a:lnTo>
                  <a:lnTo>
                    <a:pt x="2833" y="2636"/>
                  </a:lnTo>
                  <a:lnTo>
                    <a:pt x="1178" y="1682"/>
                  </a:lnTo>
                  <a:cubicBezTo>
                    <a:pt x="973" y="1560"/>
                    <a:pt x="781" y="1418"/>
                    <a:pt x="602" y="1259"/>
                  </a:cubicBezTo>
                  <a:cubicBezTo>
                    <a:pt x="522" y="1185"/>
                    <a:pt x="450" y="1107"/>
                    <a:pt x="383" y="1023"/>
                  </a:cubicBezTo>
                  <a:cubicBezTo>
                    <a:pt x="316" y="943"/>
                    <a:pt x="258" y="860"/>
                    <a:pt x="206" y="769"/>
                  </a:cubicBezTo>
                  <a:cubicBezTo>
                    <a:pt x="174" y="713"/>
                    <a:pt x="146" y="652"/>
                    <a:pt x="119" y="594"/>
                  </a:cubicBezTo>
                  <a:cubicBezTo>
                    <a:pt x="94" y="535"/>
                    <a:pt x="74" y="477"/>
                    <a:pt x="62" y="415"/>
                  </a:cubicBezTo>
                  <a:cubicBezTo>
                    <a:pt x="46" y="375"/>
                    <a:pt x="36" y="332"/>
                    <a:pt x="34" y="288"/>
                  </a:cubicBezTo>
                  <a:cubicBezTo>
                    <a:pt x="17" y="248"/>
                    <a:pt x="11" y="205"/>
                    <a:pt x="14" y="163"/>
                  </a:cubicBezTo>
                  <a:cubicBezTo>
                    <a:pt x="9" y="142"/>
                    <a:pt x="6" y="120"/>
                    <a:pt x="4" y="99"/>
                  </a:cubicBezTo>
                  <a:close/>
                </a:path>
              </a:pathLst>
            </a:custGeom>
            <a:solidFill>
              <a:srgbClr val="7FA8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9"/>
            <p:cNvSpPr/>
            <p:nvPr/>
          </p:nvSpPr>
          <p:spPr>
            <a:xfrm>
              <a:off x="4391825" y="1001750"/>
              <a:ext cx="1536800" cy="910575"/>
            </a:xfrm>
            <a:custGeom>
              <a:rect b="b" l="l" r="r" t="t"/>
              <a:pathLst>
                <a:path extrusionOk="0" h="36423" w="61472">
                  <a:moveTo>
                    <a:pt x="11623" y="1"/>
                  </a:moveTo>
                  <a:cubicBezTo>
                    <a:pt x="10598" y="1"/>
                    <a:pt x="9573" y="226"/>
                    <a:pt x="8792" y="677"/>
                  </a:cubicBezTo>
                  <a:lnTo>
                    <a:pt x="1176" y="5075"/>
                  </a:lnTo>
                  <a:cubicBezTo>
                    <a:pt x="416" y="5513"/>
                    <a:pt x="30" y="6084"/>
                    <a:pt x="0" y="6660"/>
                  </a:cubicBezTo>
                  <a:lnTo>
                    <a:pt x="4" y="6666"/>
                  </a:lnTo>
                  <a:lnTo>
                    <a:pt x="4" y="6769"/>
                  </a:lnTo>
                  <a:cubicBezTo>
                    <a:pt x="7" y="6791"/>
                    <a:pt x="9" y="6804"/>
                    <a:pt x="12" y="6824"/>
                  </a:cubicBezTo>
                  <a:cubicBezTo>
                    <a:pt x="12" y="6868"/>
                    <a:pt x="19" y="6909"/>
                    <a:pt x="32" y="6950"/>
                  </a:cubicBezTo>
                  <a:cubicBezTo>
                    <a:pt x="34" y="6995"/>
                    <a:pt x="44" y="7036"/>
                    <a:pt x="59" y="7078"/>
                  </a:cubicBezTo>
                  <a:cubicBezTo>
                    <a:pt x="72" y="7138"/>
                    <a:pt x="90" y="7198"/>
                    <a:pt x="117" y="7255"/>
                  </a:cubicBezTo>
                  <a:cubicBezTo>
                    <a:pt x="144" y="7315"/>
                    <a:pt x="171" y="7376"/>
                    <a:pt x="204" y="7432"/>
                  </a:cubicBezTo>
                  <a:cubicBezTo>
                    <a:pt x="254" y="7521"/>
                    <a:pt x="314" y="7606"/>
                    <a:pt x="380" y="7685"/>
                  </a:cubicBezTo>
                  <a:cubicBezTo>
                    <a:pt x="446" y="7770"/>
                    <a:pt x="520" y="7848"/>
                    <a:pt x="600" y="7920"/>
                  </a:cubicBezTo>
                  <a:cubicBezTo>
                    <a:pt x="777" y="8081"/>
                    <a:pt x="969" y="8221"/>
                    <a:pt x="1175" y="8343"/>
                  </a:cubicBezTo>
                  <a:lnTo>
                    <a:pt x="2829" y="9299"/>
                  </a:lnTo>
                  <a:lnTo>
                    <a:pt x="10655" y="13818"/>
                  </a:lnTo>
                  <a:lnTo>
                    <a:pt x="43663" y="32872"/>
                  </a:lnTo>
                  <a:lnTo>
                    <a:pt x="43665" y="32877"/>
                  </a:lnTo>
                  <a:lnTo>
                    <a:pt x="46136" y="34304"/>
                  </a:lnTo>
                  <a:lnTo>
                    <a:pt x="46144" y="34307"/>
                  </a:lnTo>
                  <a:cubicBezTo>
                    <a:pt x="46928" y="34761"/>
                    <a:pt x="47629" y="35533"/>
                    <a:pt x="48144" y="36422"/>
                  </a:cubicBezTo>
                  <a:lnTo>
                    <a:pt x="50851" y="34858"/>
                  </a:lnTo>
                  <a:cubicBezTo>
                    <a:pt x="50375" y="34023"/>
                    <a:pt x="49708" y="33299"/>
                    <a:pt x="48971" y="32872"/>
                  </a:cubicBezTo>
                  <a:cubicBezTo>
                    <a:pt x="48607" y="32660"/>
                    <a:pt x="48258" y="32461"/>
                    <a:pt x="47939" y="32275"/>
                  </a:cubicBezTo>
                  <a:lnTo>
                    <a:pt x="47486" y="32015"/>
                  </a:lnTo>
                  <a:cubicBezTo>
                    <a:pt x="46995" y="31726"/>
                    <a:pt x="46622" y="31510"/>
                    <a:pt x="46433" y="31406"/>
                  </a:cubicBezTo>
                  <a:lnTo>
                    <a:pt x="46330" y="31346"/>
                  </a:lnTo>
                  <a:cubicBezTo>
                    <a:pt x="46325" y="31345"/>
                    <a:pt x="46321" y="31341"/>
                    <a:pt x="46318" y="31338"/>
                  </a:cubicBezTo>
                  <a:lnTo>
                    <a:pt x="10650" y="10749"/>
                  </a:lnTo>
                  <a:lnTo>
                    <a:pt x="4784" y="7362"/>
                  </a:lnTo>
                  <a:cubicBezTo>
                    <a:pt x="4162" y="7005"/>
                    <a:pt x="4162" y="6417"/>
                    <a:pt x="4785" y="6056"/>
                  </a:cubicBezTo>
                  <a:lnTo>
                    <a:pt x="10486" y="2764"/>
                  </a:lnTo>
                  <a:cubicBezTo>
                    <a:pt x="10528" y="2739"/>
                    <a:pt x="10571" y="2717"/>
                    <a:pt x="10618" y="2704"/>
                  </a:cubicBezTo>
                  <a:cubicBezTo>
                    <a:pt x="10647" y="2681"/>
                    <a:pt x="10680" y="2667"/>
                    <a:pt x="10715" y="2662"/>
                  </a:cubicBezTo>
                  <a:cubicBezTo>
                    <a:pt x="10732" y="2647"/>
                    <a:pt x="10752" y="2637"/>
                    <a:pt x="10775" y="2634"/>
                  </a:cubicBezTo>
                  <a:cubicBezTo>
                    <a:pt x="10854" y="2606"/>
                    <a:pt x="10936" y="2580"/>
                    <a:pt x="11019" y="2562"/>
                  </a:cubicBezTo>
                  <a:cubicBezTo>
                    <a:pt x="11116" y="2535"/>
                    <a:pt x="11215" y="2519"/>
                    <a:pt x="11315" y="2512"/>
                  </a:cubicBezTo>
                  <a:cubicBezTo>
                    <a:pt x="11417" y="2500"/>
                    <a:pt x="11519" y="2494"/>
                    <a:pt x="11622" y="2494"/>
                  </a:cubicBezTo>
                  <a:cubicBezTo>
                    <a:pt x="11637" y="2493"/>
                    <a:pt x="11652" y="2493"/>
                    <a:pt x="11667" y="2493"/>
                  </a:cubicBezTo>
                  <a:cubicBezTo>
                    <a:pt x="11754" y="2493"/>
                    <a:pt x="11841" y="2501"/>
                    <a:pt x="11928" y="2514"/>
                  </a:cubicBezTo>
                  <a:cubicBezTo>
                    <a:pt x="12005" y="2520"/>
                    <a:pt x="12082" y="2532"/>
                    <a:pt x="12157" y="2547"/>
                  </a:cubicBezTo>
                  <a:lnTo>
                    <a:pt x="12309" y="2587"/>
                  </a:lnTo>
                  <a:cubicBezTo>
                    <a:pt x="12391" y="2607"/>
                    <a:pt x="12469" y="2634"/>
                    <a:pt x="12546" y="2671"/>
                  </a:cubicBezTo>
                  <a:cubicBezTo>
                    <a:pt x="12615" y="2699"/>
                    <a:pt x="12687" y="2734"/>
                    <a:pt x="12750" y="2764"/>
                  </a:cubicBezTo>
                  <a:lnTo>
                    <a:pt x="54284" y="26740"/>
                  </a:lnTo>
                  <a:lnTo>
                    <a:pt x="54289" y="26737"/>
                  </a:lnTo>
                  <a:lnTo>
                    <a:pt x="56772" y="28174"/>
                  </a:lnTo>
                  <a:cubicBezTo>
                    <a:pt x="57556" y="28626"/>
                    <a:pt x="58264" y="29395"/>
                    <a:pt x="58777" y="30284"/>
                  </a:cubicBezTo>
                  <a:lnTo>
                    <a:pt x="61472" y="28728"/>
                  </a:lnTo>
                  <a:cubicBezTo>
                    <a:pt x="60996" y="27893"/>
                    <a:pt x="60329" y="27168"/>
                    <a:pt x="59592" y="26742"/>
                  </a:cubicBezTo>
                  <a:cubicBezTo>
                    <a:pt x="59228" y="26528"/>
                    <a:pt x="58879" y="26331"/>
                    <a:pt x="58560" y="26144"/>
                  </a:cubicBezTo>
                  <a:lnTo>
                    <a:pt x="58107" y="25885"/>
                  </a:lnTo>
                  <a:cubicBezTo>
                    <a:pt x="57901" y="25761"/>
                    <a:pt x="57711" y="25652"/>
                    <a:pt x="57549" y="25557"/>
                  </a:cubicBezTo>
                  <a:cubicBezTo>
                    <a:pt x="57462" y="25510"/>
                    <a:pt x="57392" y="25467"/>
                    <a:pt x="57325" y="25430"/>
                  </a:cubicBezTo>
                  <a:cubicBezTo>
                    <a:pt x="57255" y="25388"/>
                    <a:pt x="57200" y="25358"/>
                    <a:pt x="57146" y="25330"/>
                  </a:cubicBezTo>
                  <a:cubicBezTo>
                    <a:pt x="57079" y="25293"/>
                    <a:pt x="57031" y="25260"/>
                    <a:pt x="56994" y="25236"/>
                  </a:cubicBezTo>
                  <a:cubicBezTo>
                    <a:pt x="56961" y="25218"/>
                    <a:pt x="56939" y="25208"/>
                    <a:pt x="56939" y="25208"/>
                  </a:cubicBezTo>
                  <a:lnTo>
                    <a:pt x="14454" y="677"/>
                  </a:lnTo>
                  <a:cubicBezTo>
                    <a:pt x="13673" y="226"/>
                    <a:pt x="12648" y="1"/>
                    <a:pt x="11623" y="1"/>
                  </a:cubicBezTo>
                  <a:close/>
                </a:path>
              </a:pathLst>
            </a:custGeom>
            <a:solidFill>
              <a:srgbClr val="AACA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9"/>
            <p:cNvSpPr/>
            <p:nvPr/>
          </p:nvSpPr>
          <p:spPr>
            <a:xfrm>
              <a:off x="1898000" y="3241950"/>
              <a:ext cx="266475" cy="268350"/>
            </a:xfrm>
            <a:custGeom>
              <a:rect b="b" l="l" r="r" t="t"/>
              <a:pathLst>
                <a:path extrusionOk="0" h="10734" w="10659">
                  <a:moveTo>
                    <a:pt x="2660" y="0"/>
                  </a:moveTo>
                  <a:lnTo>
                    <a:pt x="0" y="1534"/>
                  </a:lnTo>
                  <a:lnTo>
                    <a:pt x="0" y="10733"/>
                  </a:lnTo>
                  <a:lnTo>
                    <a:pt x="10658" y="4618"/>
                  </a:lnTo>
                  <a:lnTo>
                    <a:pt x="2660" y="0"/>
                  </a:lnTo>
                  <a:close/>
                </a:path>
              </a:pathLst>
            </a:custGeom>
            <a:solidFill>
              <a:srgbClr val="3636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9"/>
            <p:cNvSpPr/>
            <p:nvPr/>
          </p:nvSpPr>
          <p:spPr>
            <a:xfrm>
              <a:off x="3292475" y="3357175"/>
              <a:ext cx="1618475" cy="1012525"/>
            </a:xfrm>
            <a:custGeom>
              <a:rect b="b" l="l" r="r" t="t"/>
              <a:pathLst>
                <a:path extrusionOk="0" h="40501" w="64739">
                  <a:moveTo>
                    <a:pt x="64739" y="1"/>
                  </a:moveTo>
                  <a:cubicBezTo>
                    <a:pt x="64739" y="947"/>
                    <a:pt x="63766" y="1520"/>
                    <a:pt x="63324" y="1775"/>
                  </a:cubicBezTo>
                  <a:lnTo>
                    <a:pt x="5317" y="35271"/>
                  </a:lnTo>
                  <a:cubicBezTo>
                    <a:pt x="5317" y="35278"/>
                    <a:pt x="2831" y="36710"/>
                    <a:pt x="2831" y="36710"/>
                  </a:cubicBezTo>
                  <a:cubicBezTo>
                    <a:pt x="2046" y="37161"/>
                    <a:pt x="1027" y="37390"/>
                    <a:pt x="1" y="37390"/>
                  </a:cubicBezTo>
                  <a:lnTo>
                    <a:pt x="1" y="40501"/>
                  </a:lnTo>
                  <a:cubicBezTo>
                    <a:pt x="15" y="40501"/>
                    <a:pt x="30" y="40501"/>
                    <a:pt x="44" y="40501"/>
                  </a:cubicBezTo>
                  <a:cubicBezTo>
                    <a:pt x="990" y="40501"/>
                    <a:pt x="1933" y="40285"/>
                    <a:pt x="2661" y="39868"/>
                  </a:cubicBezTo>
                  <a:cubicBezTo>
                    <a:pt x="3027" y="39659"/>
                    <a:pt x="3374" y="39455"/>
                    <a:pt x="3695" y="39273"/>
                  </a:cubicBezTo>
                  <a:lnTo>
                    <a:pt x="4146" y="39010"/>
                  </a:lnTo>
                  <a:cubicBezTo>
                    <a:pt x="4355" y="38893"/>
                    <a:pt x="4544" y="38781"/>
                    <a:pt x="4707" y="38690"/>
                  </a:cubicBezTo>
                  <a:cubicBezTo>
                    <a:pt x="4793" y="38638"/>
                    <a:pt x="4864" y="38598"/>
                    <a:pt x="4930" y="38559"/>
                  </a:cubicBezTo>
                  <a:cubicBezTo>
                    <a:pt x="5001" y="38521"/>
                    <a:pt x="5053" y="38487"/>
                    <a:pt x="5107" y="38456"/>
                  </a:cubicBezTo>
                  <a:cubicBezTo>
                    <a:pt x="5172" y="38416"/>
                    <a:pt x="5224" y="38391"/>
                    <a:pt x="5264" y="38370"/>
                  </a:cubicBezTo>
                  <a:cubicBezTo>
                    <a:pt x="5295" y="38350"/>
                    <a:pt x="5316" y="38337"/>
                    <a:pt x="5316" y="38337"/>
                  </a:cubicBezTo>
                  <a:lnTo>
                    <a:pt x="63324" y="4845"/>
                  </a:lnTo>
                  <a:cubicBezTo>
                    <a:pt x="64106" y="4392"/>
                    <a:pt x="64739" y="3341"/>
                    <a:pt x="64739" y="2492"/>
                  </a:cubicBezTo>
                  <a:lnTo>
                    <a:pt x="64739" y="1"/>
                  </a:lnTo>
                  <a:close/>
                </a:path>
              </a:pathLst>
            </a:custGeom>
            <a:solidFill>
              <a:srgbClr val="5C5C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9"/>
            <p:cNvSpPr/>
            <p:nvPr/>
          </p:nvSpPr>
          <p:spPr>
            <a:xfrm>
              <a:off x="1923175" y="2576050"/>
              <a:ext cx="2997550" cy="1715875"/>
            </a:xfrm>
            <a:custGeom>
              <a:rect b="b" l="l" r="r" t="t"/>
              <a:pathLst>
                <a:path extrusionOk="0" h="68635" w="119902">
                  <a:moveTo>
                    <a:pt x="65859" y="1"/>
                  </a:moveTo>
                  <a:cubicBezTo>
                    <a:pt x="64842" y="1"/>
                    <a:pt x="63826" y="223"/>
                    <a:pt x="63050" y="667"/>
                  </a:cubicBezTo>
                  <a:lnTo>
                    <a:pt x="9651" y="31254"/>
                  </a:lnTo>
                  <a:lnTo>
                    <a:pt x="6992" y="32785"/>
                  </a:lnTo>
                  <a:lnTo>
                    <a:pt x="8" y="36780"/>
                  </a:lnTo>
                  <a:lnTo>
                    <a:pt x="1" y="36786"/>
                  </a:lnTo>
                  <a:cubicBezTo>
                    <a:pt x="4" y="36818"/>
                    <a:pt x="11" y="36851"/>
                    <a:pt x="21" y="36883"/>
                  </a:cubicBezTo>
                  <a:cubicBezTo>
                    <a:pt x="16" y="36905"/>
                    <a:pt x="19" y="36928"/>
                    <a:pt x="28" y="36948"/>
                  </a:cubicBezTo>
                  <a:cubicBezTo>
                    <a:pt x="41" y="37034"/>
                    <a:pt x="61" y="37115"/>
                    <a:pt x="86" y="37197"/>
                  </a:cubicBezTo>
                  <a:cubicBezTo>
                    <a:pt x="113" y="37294"/>
                    <a:pt x="148" y="37388"/>
                    <a:pt x="191" y="37478"/>
                  </a:cubicBezTo>
                  <a:cubicBezTo>
                    <a:pt x="232" y="37573"/>
                    <a:pt x="278" y="37665"/>
                    <a:pt x="328" y="37754"/>
                  </a:cubicBezTo>
                  <a:cubicBezTo>
                    <a:pt x="377" y="37844"/>
                    <a:pt x="434" y="37929"/>
                    <a:pt x="499" y="38008"/>
                  </a:cubicBezTo>
                  <a:cubicBezTo>
                    <a:pt x="542" y="38073"/>
                    <a:pt x="591" y="38133"/>
                    <a:pt x="643" y="38191"/>
                  </a:cubicBezTo>
                  <a:lnTo>
                    <a:pt x="753" y="38302"/>
                  </a:lnTo>
                  <a:cubicBezTo>
                    <a:pt x="813" y="38360"/>
                    <a:pt x="876" y="38415"/>
                    <a:pt x="943" y="38465"/>
                  </a:cubicBezTo>
                  <a:cubicBezTo>
                    <a:pt x="1002" y="38512"/>
                    <a:pt x="1067" y="38557"/>
                    <a:pt x="1125" y="38596"/>
                  </a:cubicBezTo>
                  <a:lnTo>
                    <a:pt x="49458" y="66516"/>
                  </a:lnTo>
                  <a:lnTo>
                    <a:pt x="49463" y="66516"/>
                  </a:lnTo>
                  <a:lnTo>
                    <a:pt x="51942" y="67948"/>
                  </a:lnTo>
                  <a:cubicBezTo>
                    <a:pt x="52771" y="68409"/>
                    <a:pt x="53715" y="68635"/>
                    <a:pt x="54773" y="68635"/>
                  </a:cubicBezTo>
                  <a:cubicBezTo>
                    <a:pt x="55794" y="68635"/>
                    <a:pt x="56819" y="68404"/>
                    <a:pt x="57605" y="67955"/>
                  </a:cubicBezTo>
                  <a:lnTo>
                    <a:pt x="60083" y="66523"/>
                  </a:lnTo>
                  <a:lnTo>
                    <a:pt x="118338" y="32890"/>
                  </a:lnTo>
                  <a:cubicBezTo>
                    <a:pt x="119902" y="31988"/>
                    <a:pt x="119902" y="30516"/>
                    <a:pt x="118345" y="29607"/>
                  </a:cubicBezTo>
                  <a:lnTo>
                    <a:pt x="110597" y="25089"/>
                  </a:lnTo>
                  <a:lnTo>
                    <a:pt x="68712" y="687"/>
                  </a:lnTo>
                  <a:cubicBezTo>
                    <a:pt x="67925" y="229"/>
                    <a:pt x="66891" y="1"/>
                    <a:pt x="65859" y="1"/>
                  </a:cubicBezTo>
                  <a:close/>
                </a:path>
              </a:pathLst>
            </a:custGeom>
            <a:solidFill>
              <a:srgbClr val="4949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9"/>
            <p:cNvSpPr/>
            <p:nvPr/>
          </p:nvSpPr>
          <p:spPr>
            <a:xfrm>
              <a:off x="1964425" y="3136275"/>
              <a:ext cx="2900950" cy="1116475"/>
            </a:xfrm>
            <a:custGeom>
              <a:rect b="b" l="l" r="r" t="t"/>
              <a:pathLst>
                <a:path extrusionOk="0" h="44659" w="116038">
                  <a:moveTo>
                    <a:pt x="116038" y="0"/>
                  </a:moveTo>
                  <a:lnTo>
                    <a:pt x="53123" y="36438"/>
                  </a:lnTo>
                  <a:lnTo>
                    <a:pt x="0" y="5761"/>
                  </a:lnTo>
                  <a:lnTo>
                    <a:pt x="7" y="14486"/>
                  </a:lnTo>
                  <a:lnTo>
                    <a:pt x="51489" y="44221"/>
                  </a:lnTo>
                  <a:cubicBezTo>
                    <a:pt x="51994" y="44512"/>
                    <a:pt x="52558" y="44658"/>
                    <a:pt x="53123" y="44658"/>
                  </a:cubicBezTo>
                  <a:cubicBezTo>
                    <a:pt x="53687" y="44658"/>
                    <a:pt x="54252" y="44512"/>
                    <a:pt x="54758" y="44221"/>
                  </a:cubicBezTo>
                  <a:lnTo>
                    <a:pt x="115221" y="9310"/>
                  </a:lnTo>
                  <a:cubicBezTo>
                    <a:pt x="115727" y="9017"/>
                    <a:pt x="116038" y="8478"/>
                    <a:pt x="116038" y="7895"/>
                  </a:cubicBezTo>
                  <a:lnTo>
                    <a:pt x="11603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9"/>
            <p:cNvSpPr/>
            <p:nvPr/>
          </p:nvSpPr>
          <p:spPr>
            <a:xfrm>
              <a:off x="3292475" y="3136225"/>
              <a:ext cx="1572900" cy="1116525"/>
            </a:xfrm>
            <a:custGeom>
              <a:rect b="b" l="l" r="r" t="t"/>
              <a:pathLst>
                <a:path extrusionOk="0" h="44661" w="62916">
                  <a:moveTo>
                    <a:pt x="62916" y="0"/>
                  </a:moveTo>
                  <a:lnTo>
                    <a:pt x="1" y="36440"/>
                  </a:lnTo>
                  <a:lnTo>
                    <a:pt x="1" y="44661"/>
                  </a:lnTo>
                  <a:cubicBezTo>
                    <a:pt x="576" y="44661"/>
                    <a:pt x="1139" y="44508"/>
                    <a:pt x="1636" y="44223"/>
                  </a:cubicBezTo>
                  <a:lnTo>
                    <a:pt x="62099" y="9312"/>
                  </a:lnTo>
                  <a:cubicBezTo>
                    <a:pt x="62605" y="9019"/>
                    <a:pt x="62916" y="8480"/>
                    <a:pt x="62916" y="7895"/>
                  </a:cubicBezTo>
                  <a:lnTo>
                    <a:pt x="62916" y="0"/>
                  </a:lnTo>
                  <a:close/>
                </a:path>
              </a:pathLst>
            </a:custGeom>
            <a:solidFill>
              <a:srgbClr val="DAE6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9"/>
            <p:cNvSpPr/>
            <p:nvPr/>
          </p:nvSpPr>
          <p:spPr>
            <a:xfrm>
              <a:off x="1947750" y="3292700"/>
              <a:ext cx="33325" cy="233625"/>
            </a:xfrm>
            <a:custGeom>
              <a:rect b="b" l="l" r="r" t="t"/>
              <a:pathLst>
                <a:path extrusionOk="0" h="9345" w="1333">
                  <a:moveTo>
                    <a:pt x="424" y="1"/>
                  </a:moveTo>
                  <a:cubicBezTo>
                    <a:pt x="176" y="1"/>
                    <a:pt x="1" y="255"/>
                    <a:pt x="2" y="670"/>
                  </a:cubicBezTo>
                  <a:lnTo>
                    <a:pt x="7" y="7910"/>
                  </a:lnTo>
                  <a:cubicBezTo>
                    <a:pt x="7" y="8451"/>
                    <a:pt x="304" y="9061"/>
                    <a:pt x="670" y="9273"/>
                  </a:cubicBezTo>
                  <a:cubicBezTo>
                    <a:pt x="755" y="9322"/>
                    <a:pt x="836" y="9345"/>
                    <a:pt x="911" y="9345"/>
                  </a:cubicBezTo>
                  <a:cubicBezTo>
                    <a:pt x="1157" y="9345"/>
                    <a:pt x="1332" y="9091"/>
                    <a:pt x="1332" y="8675"/>
                  </a:cubicBezTo>
                  <a:lnTo>
                    <a:pt x="1332" y="1439"/>
                  </a:lnTo>
                  <a:cubicBezTo>
                    <a:pt x="1332" y="897"/>
                    <a:pt x="1035" y="286"/>
                    <a:pt x="667" y="74"/>
                  </a:cubicBezTo>
                  <a:cubicBezTo>
                    <a:pt x="581" y="24"/>
                    <a:pt x="500" y="1"/>
                    <a:pt x="424" y="1"/>
                  </a:cubicBezTo>
                  <a:close/>
                </a:path>
              </a:pathLst>
            </a:custGeom>
            <a:solidFill>
              <a:srgbClr val="FFD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9"/>
            <p:cNvSpPr/>
            <p:nvPr/>
          </p:nvSpPr>
          <p:spPr>
            <a:xfrm>
              <a:off x="3292475" y="3050525"/>
              <a:ext cx="1618475" cy="1012550"/>
            </a:xfrm>
            <a:custGeom>
              <a:rect b="b" l="l" r="r" t="t"/>
              <a:pathLst>
                <a:path extrusionOk="0" h="40502" w="64739">
                  <a:moveTo>
                    <a:pt x="64739" y="0"/>
                  </a:moveTo>
                  <a:cubicBezTo>
                    <a:pt x="64739" y="979"/>
                    <a:pt x="63740" y="1537"/>
                    <a:pt x="63324" y="1776"/>
                  </a:cubicBezTo>
                  <a:lnTo>
                    <a:pt x="37152" y="16885"/>
                  </a:lnTo>
                  <a:lnTo>
                    <a:pt x="5317" y="35272"/>
                  </a:lnTo>
                  <a:cubicBezTo>
                    <a:pt x="5311" y="35272"/>
                    <a:pt x="2838" y="36697"/>
                    <a:pt x="2838" y="36697"/>
                  </a:cubicBezTo>
                  <a:cubicBezTo>
                    <a:pt x="2047" y="37155"/>
                    <a:pt x="1027" y="37377"/>
                    <a:pt x="1" y="37377"/>
                  </a:cubicBezTo>
                  <a:lnTo>
                    <a:pt x="1" y="40502"/>
                  </a:lnTo>
                  <a:cubicBezTo>
                    <a:pt x="15" y="40502"/>
                    <a:pt x="30" y="40502"/>
                    <a:pt x="44" y="40502"/>
                  </a:cubicBezTo>
                  <a:cubicBezTo>
                    <a:pt x="990" y="40502"/>
                    <a:pt x="1933" y="40286"/>
                    <a:pt x="2662" y="39868"/>
                  </a:cubicBezTo>
                  <a:cubicBezTo>
                    <a:pt x="3028" y="39659"/>
                    <a:pt x="3374" y="39456"/>
                    <a:pt x="3695" y="39272"/>
                  </a:cubicBezTo>
                  <a:lnTo>
                    <a:pt x="4146" y="39011"/>
                  </a:lnTo>
                  <a:cubicBezTo>
                    <a:pt x="4644" y="38730"/>
                    <a:pt x="5016" y="38513"/>
                    <a:pt x="5199" y="38403"/>
                  </a:cubicBezTo>
                  <a:lnTo>
                    <a:pt x="5304" y="38343"/>
                  </a:lnTo>
                  <a:cubicBezTo>
                    <a:pt x="5316" y="38338"/>
                    <a:pt x="39812" y="18415"/>
                    <a:pt x="39812" y="18415"/>
                  </a:cubicBezTo>
                  <a:lnTo>
                    <a:pt x="63324" y="4842"/>
                  </a:lnTo>
                  <a:cubicBezTo>
                    <a:pt x="64106" y="4391"/>
                    <a:pt x="64739" y="3338"/>
                    <a:pt x="64739" y="2491"/>
                  </a:cubicBezTo>
                  <a:cubicBezTo>
                    <a:pt x="64739" y="2095"/>
                    <a:pt x="64739" y="0"/>
                    <a:pt x="64739" y="0"/>
                  </a:cubicBezTo>
                  <a:close/>
                </a:path>
              </a:pathLst>
            </a:custGeom>
            <a:solidFill>
              <a:srgbClr val="5C5C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9"/>
            <p:cNvSpPr/>
            <p:nvPr/>
          </p:nvSpPr>
          <p:spPr>
            <a:xfrm>
              <a:off x="1876500" y="2269200"/>
              <a:ext cx="3044225" cy="1715775"/>
            </a:xfrm>
            <a:custGeom>
              <a:rect b="b" l="l" r="r" t="t"/>
              <a:pathLst>
                <a:path extrusionOk="0" h="68631" w="121769">
                  <a:moveTo>
                    <a:pt x="95" y="37825"/>
                  </a:moveTo>
                  <a:lnTo>
                    <a:pt x="95" y="37825"/>
                  </a:lnTo>
                  <a:cubicBezTo>
                    <a:pt x="61" y="37839"/>
                    <a:pt x="29" y="37858"/>
                    <a:pt x="0" y="37879"/>
                  </a:cubicBezTo>
                  <a:lnTo>
                    <a:pt x="95" y="37825"/>
                  </a:lnTo>
                  <a:close/>
                  <a:moveTo>
                    <a:pt x="67720" y="0"/>
                  </a:moveTo>
                  <a:cubicBezTo>
                    <a:pt x="66705" y="0"/>
                    <a:pt x="65692" y="222"/>
                    <a:pt x="64917" y="669"/>
                  </a:cubicBezTo>
                  <a:lnTo>
                    <a:pt x="95" y="37825"/>
                  </a:lnTo>
                  <a:lnTo>
                    <a:pt x="95" y="37825"/>
                  </a:lnTo>
                  <a:cubicBezTo>
                    <a:pt x="111" y="37818"/>
                    <a:pt x="127" y="37812"/>
                    <a:pt x="144" y="37808"/>
                  </a:cubicBezTo>
                  <a:cubicBezTo>
                    <a:pt x="179" y="37784"/>
                    <a:pt x="219" y="37767"/>
                    <a:pt x="261" y="37761"/>
                  </a:cubicBezTo>
                  <a:cubicBezTo>
                    <a:pt x="299" y="37741"/>
                    <a:pt x="341" y="37729"/>
                    <a:pt x="384" y="37722"/>
                  </a:cubicBezTo>
                  <a:cubicBezTo>
                    <a:pt x="444" y="37702"/>
                    <a:pt x="506" y="37689"/>
                    <a:pt x="568" y="37682"/>
                  </a:cubicBezTo>
                  <a:cubicBezTo>
                    <a:pt x="633" y="37677"/>
                    <a:pt x="698" y="37671"/>
                    <a:pt x="764" y="37671"/>
                  </a:cubicBezTo>
                  <a:cubicBezTo>
                    <a:pt x="772" y="37670"/>
                    <a:pt x="781" y="37670"/>
                    <a:pt x="789" y="37670"/>
                  </a:cubicBezTo>
                  <a:cubicBezTo>
                    <a:pt x="884" y="37670"/>
                    <a:pt x="979" y="37679"/>
                    <a:pt x="1071" y="37696"/>
                  </a:cubicBezTo>
                  <a:cubicBezTo>
                    <a:pt x="1178" y="37711"/>
                    <a:pt x="1283" y="37736"/>
                    <a:pt x="1385" y="37767"/>
                  </a:cubicBezTo>
                  <a:cubicBezTo>
                    <a:pt x="1611" y="37843"/>
                    <a:pt x="1831" y="37940"/>
                    <a:pt x="2038" y="38056"/>
                  </a:cubicBezTo>
                  <a:lnTo>
                    <a:pt x="3692" y="39010"/>
                  </a:lnTo>
                  <a:lnTo>
                    <a:pt x="11518" y="43528"/>
                  </a:lnTo>
                  <a:lnTo>
                    <a:pt x="51325" y="66525"/>
                  </a:lnTo>
                  <a:lnTo>
                    <a:pt x="51330" y="66525"/>
                  </a:lnTo>
                  <a:lnTo>
                    <a:pt x="53803" y="67950"/>
                  </a:lnTo>
                  <a:cubicBezTo>
                    <a:pt x="54610" y="68377"/>
                    <a:pt x="55516" y="68631"/>
                    <a:pt x="56569" y="68631"/>
                  </a:cubicBezTo>
                  <a:cubicBezTo>
                    <a:pt x="56592" y="68631"/>
                    <a:pt x="56616" y="68630"/>
                    <a:pt x="56640" y="68630"/>
                  </a:cubicBezTo>
                  <a:cubicBezTo>
                    <a:pt x="57661" y="68630"/>
                    <a:pt x="58686" y="68408"/>
                    <a:pt x="59472" y="67957"/>
                  </a:cubicBezTo>
                  <a:lnTo>
                    <a:pt x="61950" y="66525"/>
                  </a:lnTo>
                  <a:lnTo>
                    <a:pt x="112464" y="37363"/>
                  </a:lnTo>
                  <a:lnTo>
                    <a:pt x="120205" y="32890"/>
                  </a:lnTo>
                  <a:cubicBezTo>
                    <a:pt x="121769" y="31981"/>
                    <a:pt x="121769" y="30518"/>
                    <a:pt x="120212" y="29609"/>
                  </a:cubicBezTo>
                  <a:lnTo>
                    <a:pt x="70579" y="689"/>
                  </a:lnTo>
                  <a:cubicBezTo>
                    <a:pt x="69791" y="231"/>
                    <a:pt x="68755" y="0"/>
                    <a:pt x="67720" y="0"/>
                  </a:cubicBezTo>
                  <a:close/>
                </a:path>
              </a:pathLst>
            </a:custGeom>
            <a:solidFill>
              <a:srgbClr val="898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9"/>
            <p:cNvSpPr/>
            <p:nvPr/>
          </p:nvSpPr>
          <p:spPr>
            <a:xfrm>
              <a:off x="2050250" y="2280875"/>
              <a:ext cx="2769825" cy="1598550"/>
            </a:xfrm>
            <a:custGeom>
              <a:rect b="b" l="l" r="r" t="t"/>
              <a:pathLst>
                <a:path extrusionOk="0" h="63942" w="110793">
                  <a:moveTo>
                    <a:pt x="63163" y="0"/>
                  </a:moveTo>
                  <a:lnTo>
                    <a:pt x="939" y="35924"/>
                  </a:lnTo>
                  <a:cubicBezTo>
                    <a:pt x="1" y="36467"/>
                    <a:pt x="1" y="37344"/>
                    <a:pt x="939" y="37887"/>
                  </a:cubicBezTo>
                  <a:lnTo>
                    <a:pt x="45332" y="63535"/>
                  </a:lnTo>
                  <a:cubicBezTo>
                    <a:pt x="45801" y="63806"/>
                    <a:pt x="46417" y="63942"/>
                    <a:pt x="47032" y="63942"/>
                  </a:cubicBezTo>
                  <a:cubicBezTo>
                    <a:pt x="47647" y="63942"/>
                    <a:pt x="48261" y="63806"/>
                    <a:pt x="48729" y="63535"/>
                  </a:cubicBezTo>
                  <a:lnTo>
                    <a:pt x="110792" y="27702"/>
                  </a:lnTo>
                  <a:lnTo>
                    <a:pt x="63629" y="222"/>
                  </a:lnTo>
                  <a:cubicBezTo>
                    <a:pt x="63484" y="137"/>
                    <a:pt x="63323" y="69"/>
                    <a:pt x="63163" y="0"/>
                  </a:cubicBezTo>
                  <a:close/>
                </a:path>
              </a:pathLst>
            </a:custGeom>
            <a:solidFill>
              <a:srgbClr val="C1CF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9"/>
            <p:cNvSpPr/>
            <p:nvPr/>
          </p:nvSpPr>
          <p:spPr>
            <a:xfrm>
              <a:off x="1856700" y="3210950"/>
              <a:ext cx="1435850" cy="1158750"/>
            </a:xfrm>
            <a:custGeom>
              <a:rect b="b" l="l" r="r" t="t"/>
              <a:pathLst>
                <a:path extrusionOk="0" h="46350" w="57434">
                  <a:moveTo>
                    <a:pt x="1581" y="0"/>
                  </a:moveTo>
                  <a:cubicBezTo>
                    <a:pt x="1573" y="0"/>
                    <a:pt x="1564" y="0"/>
                    <a:pt x="1556" y="1"/>
                  </a:cubicBezTo>
                  <a:cubicBezTo>
                    <a:pt x="1490" y="1"/>
                    <a:pt x="1425" y="7"/>
                    <a:pt x="1360" y="12"/>
                  </a:cubicBezTo>
                  <a:cubicBezTo>
                    <a:pt x="1297" y="19"/>
                    <a:pt x="1236" y="32"/>
                    <a:pt x="1176" y="52"/>
                  </a:cubicBezTo>
                  <a:cubicBezTo>
                    <a:pt x="1133" y="59"/>
                    <a:pt x="1091" y="71"/>
                    <a:pt x="1053" y="91"/>
                  </a:cubicBezTo>
                  <a:cubicBezTo>
                    <a:pt x="1011" y="101"/>
                    <a:pt x="971" y="116"/>
                    <a:pt x="934" y="138"/>
                  </a:cubicBezTo>
                  <a:cubicBezTo>
                    <a:pt x="916" y="144"/>
                    <a:pt x="902" y="151"/>
                    <a:pt x="882" y="158"/>
                  </a:cubicBezTo>
                  <a:lnTo>
                    <a:pt x="790" y="209"/>
                  </a:lnTo>
                  <a:lnTo>
                    <a:pt x="784" y="209"/>
                  </a:lnTo>
                  <a:cubicBezTo>
                    <a:pt x="301" y="523"/>
                    <a:pt x="0" y="1143"/>
                    <a:pt x="0" y="2020"/>
                  </a:cubicBezTo>
                  <a:lnTo>
                    <a:pt x="0" y="10814"/>
                  </a:lnTo>
                  <a:cubicBezTo>
                    <a:pt x="0" y="12618"/>
                    <a:pt x="1268" y="14815"/>
                    <a:pt x="2830" y="15718"/>
                  </a:cubicBezTo>
                  <a:lnTo>
                    <a:pt x="52117" y="44186"/>
                  </a:lnTo>
                  <a:cubicBezTo>
                    <a:pt x="52117" y="44186"/>
                    <a:pt x="52137" y="44199"/>
                    <a:pt x="52169" y="44219"/>
                  </a:cubicBezTo>
                  <a:cubicBezTo>
                    <a:pt x="52209" y="44238"/>
                    <a:pt x="52261" y="44265"/>
                    <a:pt x="52326" y="44303"/>
                  </a:cubicBezTo>
                  <a:cubicBezTo>
                    <a:pt x="52379" y="44336"/>
                    <a:pt x="52431" y="44368"/>
                    <a:pt x="52503" y="44408"/>
                  </a:cubicBezTo>
                  <a:cubicBezTo>
                    <a:pt x="52568" y="44447"/>
                    <a:pt x="52640" y="44487"/>
                    <a:pt x="52725" y="44539"/>
                  </a:cubicBezTo>
                  <a:cubicBezTo>
                    <a:pt x="52889" y="44629"/>
                    <a:pt x="53079" y="44741"/>
                    <a:pt x="53288" y="44859"/>
                  </a:cubicBezTo>
                  <a:lnTo>
                    <a:pt x="53739" y="45120"/>
                  </a:lnTo>
                  <a:cubicBezTo>
                    <a:pt x="54058" y="45304"/>
                    <a:pt x="54406" y="45508"/>
                    <a:pt x="54772" y="45717"/>
                  </a:cubicBezTo>
                  <a:cubicBezTo>
                    <a:pt x="55501" y="46134"/>
                    <a:pt x="56444" y="46350"/>
                    <a:pt x="57390" y="46350"/>
                  </a:cubicBezTo>
                  <a:cubicBezTo>
                    <a:pt x="57405" y="46350"/>
                    <a:pt x="57419" y="46350"/>
                    <a:pt x="57433" y="46350"/>
                  </a:cubicBezTo>
                  <a:lnTo>
                    <a:pt x="57433" y="43239"/>
                  </a:lnTo>
                  <a:cubicBezTo>
                    <a:pt x="56406" y="43239"/>
                    <a:pt x="55387" y="43010"/>
                    <a:pt x="54601" y="42559"/>
                  </a:cubicBezTo>
                  <a:lnTo>
                    <a:pt x="52117" y="41127"/>
                  </a:lnTo>
                  <a:lnTo>
                    <a:pt x="52117" y="41120"/>
                  </a:lnTo>
                  <a:lnTo>
                    <a:pt x="3784" y="13200"/>
                  </a:lnTo>
                  <a:cubicBezTo>
                    <a:pt x="3726" y="13161"/>
                    <a:pt x="3661" y="13114"/>
                    <a:pt x="3602" y="13069"/>
                  </a:cubicBezTo>
                  <a:cubicBezTo>
                    <a:pt x="3532" y="13023"/>
                    <a:pt x="3469" y="12967"/>
                    <a:pt x="3412" y="12906"/>
                  </a:cubicBezTo>
                  <a:lnTo>
                    <a:pt x="3302" y="12795"/>
                  </a:lnTo>
                  <a:cubicBezTo>
                    <a:pt x="3250" y="12737"/>
                    <a:pt x="3201" y="12675"/>
                    <a:pt x="3158" y="12612"/>
                  </a:cubicBezTo>
                  <a:cubicBezTo>
                    <a:pt x="3093" y="12531"/>
                    <a:pt x="3036" y="12446"/>
                    <a:pt x="2987" y="12358"/>
                  </a:cubicBezTo>
                  <a:cubicBezTo>
                    <a:pt x="2937" y="12267"/>
                    <a:pt x="2891" y="12177"/>
                    <a:pt x="2850" y="12082"/>
                  </a:cubicBezTo>
                  <a:cubicBezTo>
                    <a:pt x="2807" y="11992"/>
                    <a:pt x="2772" y="11898"/>
                    <a:pt x="2745" y="11801"/>
                  </a:cubicBezTo>
                  <a:cubicBezTo>
                    <a:pt x="2720" y="11719"/>
                    <a:pt x="2700" y="11638"/>
                    <a:pt x="2687" y="11552"/>
                  </a:cubicBezTo>
                  <a:cubicBezTo>
                    <a:pt x="2678" y="11532"/>
                    <a:pt x="2675" y="11509"/>
                    <a:pt x="2680" y="11487"/>
                  </a:cubicBezTo>
                  <a:cubicBezTo>
                    <a:pt x="2667" y="11454"/>
                    <a:pt x="2662" y="11419"/>
                    <a:pt x="2667" y="11384"/>
                  </a:cubicBezTo>
                  <a:cubicBezTo>
                    <a:pt x="2657" y="11335"/>
                    <a:pt x="2652" y="11287"/>
                    <a:pt x="2653" y="11240"/>
                  </a:cubicBezTo>
                  <a:lnTo>
                    <a:pt x="2653" y="4655"/>
                  </a:lnTo>
                  <a:cubicBezTo>
                    <a:pt x="2653" y="4144"/>
                    <a:pt x="2911" y="3848"/>
                    <a:pt x="3282" y="3848"/>
                  </a:cubicBezTo>
                  <a:cubicBezTo>
                    <a:pt x="3434" y="3848"/>
                    <a:pt x="3605" y="3897"/>
                    <a:pt x="3784" y="4002"/>
                  </a:cubicBezTo>
                  <a:lnTo>
                    <a:pt x="9651" y="7389"/>
                  </a:lnTo>
                  <a:lnTo>
                    <a:pt x="52117" y="31921"/>
                  </a:lnTo>
                  <a:cubicBezTo>
                    <a:pt x="52122" y="31921"/>
                    <a:pt x="52125" y="31924"/>
                    <a:pt x="52130" y="31928"/>
                  </a:cubicBezTo>
                  <a:lnTo>
                    <a:pt x="52234" y="31986"/>
                  </a:lnTo>
                  <a:cubicBezTo>
                    <a:pt x="52418" y="32096"/>
                    <a:pt x="52790" y="32313"/>
                    <a:pt x="53287" y="32594"/>
                  </a:cubicBezTo>
                  <a:lnTo>
                    <a:pt x="53738" y="32855"/>
                  </a:lnTo>
                  <a:cubicBezTo>
                    <a:pt x="54058" y="33039"/>
                    <a:pt x="54404" y="33242"/>
                    <a:pt x="54770" y="33451"/>
                  </a:cubicBezTo>
                  <a:cubicBezTo>
                    <a:pt x="55499" y="33869"/>
                    <a:pt x="56442" y="34085"/>
                    <a:pt x="57388" y="34085"/>
                  </a:cubicBezTo>
                  <a:cubicBezTo>
                    <a:pt x="57403" y="34085"/>
                    <a:pt x="57417" y="34085"/>
                    <a:pt x="57432" y="34085"/>
                  </a:cubicBezTo>
                  <a:lnTo>
                    <a:pt x="57432" y="30960"/>
                  </a:lnTo>
                  <a:cubicBezTo>
                    <a:pt x="56406" y="30960"/>
                    <a:pt x="55385" y="30738"/>
                    <a:pt x="54601" y="30287"/>
                  </a:cubicBezTo>
                  <a:lnTo>
                    <a:pt x="54595" y="30280"/>
                  </a:lnTo>
                  <a:lnTo>
                    <a:pt x="52122" y="28855"/>
                  </a:lnTo>
                  <a:lnTo>
                    <a:pt x="52117" y="28855"/>
                  </a:lnTo>
                  <a:lnTo>
                    <a:pt x="12310" y="5858"/>
                  </a:lnTo>
                  <a:lnTo>
                    <a:pt x="4484" y="1340"/>
                  </a:lnTo>
                  <a:lnTo>
                    <a:pt x="2830" y="386"/>
                  </a:lnTo>
                  <a:cubicBezTo>
                    <a:pt x="2622" y="270"/>
                    <a:pt x="2403" y="173"/>
                    <a:pt x="2175" y="97"/>
                  </a:cubicBezTo>
                  <a:cubicBezTo>
                    <a:pt x="2074" y="66"/>
                    <a:pt x="1968" y="41"/>
                    <a:pt x="1863" y="26"/>
                  </a:cubicBezTo>
                  <a:cubicBezTo>
                    <a:pt x="1770" y="9"/>
                    <a:pt x="1676" y="0"/>
                    <a:pt x="1581" y="0"/>
                  </a:cubicBezTo>
                  <a:close/>
                </a:path>
              </a:pathLst>
            </a:custGeom>
            <a:solidFill>
              <a:srgbClr val="706E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9"/>
            <p:cNvSpPr/>
            <p:nvPr/>
          </p:nvSpPr>
          <p:spPr>
            <a:xfrm>
              <a:off x="2072550" y="2884350"/>
              <a:ext cx="266525" cy="190175"/>
            </a:xfrm>
            <a:custGeom>
              <a:rect b="b" l="l" r="r" t="t"/>
              <a:pathLst>
                <a:path extrusionOk="0" h="7607" w="10661">
                  <a:moveTo>
                    <a:pt x="2661" y="1"/>
                  </a:moveTo>
                  <a:lnTo>
                    <a:pt x="2" y="1534"/>
                  </a:lnTo>
                  <a:lnTo>
                    <a:pt x="1" y="7606"/>
                  </a:lnTo>
                  <a:lnTo>
                    <a:pt x="1" y="7606"/>
                  </a:lnTo>
                  <a:lnTo>
                    <a:pt x="10660" y="4619"/>
                  </a:lnTo>
                  <a:lnTo>
                    <a:pt x="2661" y="1"/>
                  </a:lnTo>
                  <a:close/>
                </a:path>
              </a:pathLst>
            </a:custGeom>
            <a:solidFill>
              <a:srgbClr val="3451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9"/>
            <p:cNvSpPr/>
            <p:nvPr/>
          </p:nvSpPr>
          <p:spPr>
            <a:xfrm>
              <a:off x="3225950" y="2782050"/>
              <a:ext cx="1618475" cy="1012525"/>
            </a:xfrm>
            <a:custGeom>
              <a:rect b="b" l="l" r="r" t="t"/>
              <a:pathLst>
                <a:path extrusionOk="0" h="40501" w="64739">
                  <a:moveTo>
                    <a:pt x="64738" y="1"/>
                  </a:moveTo>
                  <a:cubicBezTo>
                    <a:pt x="64738" y="947"/>
                    <a:pt x="63766" y="1520"/>
                    <a:pt x="63323" y="1777"/>
                  </a:cubicBezTo>
                  <a:lnTo>
                    <a:pt x="5317" y="35269"/>
                  </a:lnTo>
                  <a:cubicBezTo>
                    <a:pt x="5317" y="35276"/>
                    <a:pt x="2831" y="36708"/>
                    <a:pt x="2831" y="36708"/>
                  </a:cubicBezTo>
                  <a:cubicBezTo>
                    <a:pt x="2045" y="37159"/>
                    <a:pt x="1026" y="37388"/>
                    <a:pt x="0" y="37388"/>
                  </a:cubicBezTo>
                  <a:lnTo>
                    <a:pt x="0" y="40501"/>
                  </a:lnTo>
                  <a:cubicBezTo>
                    <a:pt x="15" y="40501"/>
                    <a:pt x="29" y="40501"/>
                    <a:pt x="44" y="40501"/>
                  </a:cubicBezTo>
                  <a:cubicBezTo>
                    <a:pt x="990" y="40501"/>
                    <a:pt x="1933" y="40285"/>
                    <a:pt x="2660" y="39866"/>
                  </a:cubicBezTo>
                  <a:cubicBezTo>
                    <a:pt x="3026" y="39657"/>
                    <a:pt x="3374" y="39455"/>
                    <a:pt x="3694" y="39271"/>
                  </a:cubicBezTo>
                  <a:lnTo>
                    <a:pt x="4145" y="39009"/>
                  </a:lnTo>
                  <a:cubicBezTo>
                    <a:pt x="4354" y="38892"/>
                    <a:pt x="4543" y="38780"/>
                    <a:pt x="4707" y="38690"/>
                  </a:cubicBezTo>
                  <a:cubicBezTo>
                    <a:pt x="4792" y="38636"/>
                    <a:pt x="4864" y="38598"/>
                    <a:pt x="4929" y="38558"/>
                  </a:cubicBezTo>
                  <a:cubicBezTo>
                    <a:pt x="5001" y="38519"/>
                    <a:pt x="5054" y="38486"/>
                    <a:pt x="5106" y="38454"/>
                  </a:cubicBezTo>
                  <a:cubicBezTo>
                    <a:pt x="5171" y="38414"/>
                    <a:pt x="5223" y="38389"/>
                    <a:pt x="5263" y="38369"/>
                  </a:cubicBezTo>
                  <a:cubicBezTo>
                    <a:pt x="5295" y="38349"/>
                    <a:pt x="5315" y="38337"/>
                    <a:pt x="5315" y="38337"/>
                  </a:cubicBezTo>
                  <a:lnTo>
                    <a:pt x="63323" y="4843"/>
                  </a:lnTo>
                  <a:cubicBezTo>
                    <a:pt x="64105" y="4392"/>
                    <a:pt x="64738" y="3339"/>
                    <a:pt x="64738" y="2492"/>
                  </a:cubicBezTo>
                  <a:lnTo>
                    <a:pt x="64738" y="1"/>
                  </a:lnTo>
                  <a:close/>
                </a:path>
              </a:pathLst>
            </a:custGeom>
            <a:solidFill>
              <a:srgbClr val="6F89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9"/>
            <p:cNvSpPr/>
            <p:nvPr/>
          </p:nvSpPr>
          <p:spPr>
            <a:xfrm>
              <a:off x="2097775" y="2217075"/>
              <a:ext cx="2756425" cy="1499700"/>
            </a:xfrm>
            <a:custGeom>
              <a:rect b="b" l="l" r="r" t="t"/>
              <a:pathLst>
                <a:path extrusionOk="0" h="59988" w="110257">
                  <a:moveTo>
                    <a:pt x="65374" y="1"/>
                  </a:moveTo>
                  <a:cubicBezTo>
                    <a:pt x="64356" y="1"/>
                    <a:pt x="63341" y="223"/>
                    <a:pt x="62565" y="668"/>
                  </a:cubicBezTo>
                  <a:lnTo>
                    <a:pt x="9651" y="31310"/>
                  </a:lnTo>
                  <a:lnTo>
                    <a:pt x="6990" y="32838"/>
                  </a:lnTo>
                  <a:lnTo>
                    <a:pt x="6" y="33706"/>
                  </a:lnTo>
                  <a:lnTo>
                    <a:pt x="1" y="33712"/>
                  </a:lnTo>
                  <a:cubicBezTo>
                    <a:pt x="3" y="33746"/>
                    <a:pt x="9" y="33779"/>
                    <a:pt x="19" y="33811"/>
                  </a:cubicBezTo>
                  <a:cubicBezTo>
                    <a:pt x="14" y="33833"/>
                    <a:pt x="18" y="33856"/>
                    <a:pt x="26" y="33876"/>
                  </a:cubicBezTo>
                  <a:cubicBezTo>
                    <a:pt x="41" y="33960"/>
                    <a:pt x="59" y="34043"/>
                    <a:pt x="84" y="34125"/>
                  </a:cubicBezTo>
                  <a:cubicBezTo>
                    <a:pt x="111" y="34222"/>
                    <a:pt x="146" y="34315"/>
                    <a:pt x="190" y="34406"/>
                  </a:cubicBezTo>
                  <a:cubicBezTo>
                    <a:pt x="230" y="34499"/>
                    <a:pt x="277" y="34591"/>
                    <a:pt x="327" y="34680"/>
                  </a:cubicBezTo>
                  <a:cubicBezTo>
                    <a:pt x="375" y="34770"/>
                    <a:pt x="432" y="34855"/>
                    <a:pt x="497" y="34935"/>
                  </a:cubicBezTo>
                  <a:cubicBezTo>
                    <a:pt x="541" y="34999"/>
                    <a:pt x="589" y="35061"/>
                    <a:pt x="641" y="35119"/>
                  </a:cubicBezTo>
                  <a:lnTo>
                    <a:pt x="751" y="35229"/>
                  </a:lnTo>
                  <a:cubicBezTo>
                    <a:pt x="811" y="35288"/>
                    <a:pt x="875" y="35343"/>
                    <a:pt x="942" y="35393"/>
                  </a:cubicBezTo>
                  <a:cubicBezTo>
                    <a:pt x="1000" y="35438"/>
                    <a:pt x="1065" y="35485"/>
                    <a:pt x="1125" y="35523"/>
                  </a:cubicBezTo>
                  <a:lnTo>
                    <a:pt x="39811" y="57868"/>
                  </a:lnTo>
                  <a:lnTo>
                    <a:pt x="39817" y="57868"/>
                  </a:lnTo>
                  <a:lnTo>
                    <a:pt x="42297" y="59300"/>
                  </a:lnTo>
                  <a:cubicBezTo>
                    <a:pt x="43123" y="59760"/>
                    <a:pt x="44063" y="59987"/>
                    <a:pt x="45116" y="59987"/>
                  </a:cubicBezTo>
                  <a:cubicBezTo>
                    <a:pt x="45119" y="59987"/>
                    <a:pt x="45123" y="59987"/>
                    <a:pt x="45127" y="59987"/>
                  </a:cubicBezTo>
                  <a:cubicBezTo>
                    <a:pt x="46148" y="59987"/>
                    <a:pt x="47174" y="59758"/>
                    <a:pt x="47959" y="59307"/>
                  </a:cubicBezTo>
                  <a:lnTo>
                    <a:pt x="50437" y="57875"/>
                  </a:lnTo>
                  <a:lnTo>
                    <a:pt x="108692" y="24242"/>
                  </a:lnTo>
                  <a:cubicBezTo>
                    <a:pt x="110256" y="23340"/>
                    <a:pt x="110256" y="21870"/>
                    <a:pt x="108699" y="20961"/>
                  </a:cubicBezTo>
                  <a:lnTo>
                    <a:pt x="100952" y="19569"/>
                  </a:lnTo>
                  <a:lnTo>
                    <a:pt x="68228" y="688"/>
                  </a:lnTo>
                  <a:cubicBezTo>
                    <a:pt x="67441" y="230"/>
                    <a:pt x="66406" y="1"/>
                    <a:pt x="65374" y="1"/>
                  </a:cubicBezTo>
                  <a:close/>
                </a:path>
              </a:pathLst>
            </a:custGeom>
            <a:solidFill>
              <a:srgbClr val="4C6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9"/>
            <p:cNvSpPr/>
            <p:nvPr/>
          </p:nvSpPr>
          <p:spPr>
            <a:xfrm>
              <a:off x="2138975" y="2639300"/>
              <a:ext cx="2659875" cy="1038300"/>
            </a:xfrm>
            <a:custGeom>
              <a:rect b="b" l="l" r="r" t="t"/>
              <a:pathLst>
                <a:path extrusionOk="0" h="41532" w="106395">
                  <a:moveTo>
                    <a:pt x="106394" y="0"/>
                  </a:moveTo>
                  <a:lnTo>
                    <a:pt x="43479" y="36438"/>
                  </a:lnTo>
                  <a:lnTo>
                    <a:pt x="0" y="11335"/>
                  </a:lnTo>
                  <a:lnTo>
                    <a:pt x="7" y="16934"/>
                  </a:lnTo>
                  <a:lnTo>
                    <a:pt x="41845" y="41093"/>
                  </a:lnTo>
                  <a:cubicBezTo>
                    <a:pt x="42351" y="41385"/>
                    <a:pt x="42915" y="41532"/>
                    <a:pt x="43479" y="41532"/>
                  </a:cubicBezTo>
                  <a:cubicBezTo>
                    <a:pt x="44044" y="41532"/>
                    <a:pt x="44609" y="41385"/>
                    <a:pt x="45115" y="41093"/>
                  </a:cubicBezTo>
                  <a:lnTo>
                    <a:pt x="105577" y="6182"/>
                  </a:lnTo>
                  <a:cubicBezTo>
                    <a:pt x="106082" y="5890"/>
                    <a:pt x="106394" y="5350"/>
                    <a:pt x="106394" y="4767"/>
                  </a:cubicBezTo>
                  <a:lnTo>
                    <a:pt x="10639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9"/>
            <p:cNvSpPr/>
            <p:nvPr/>
          </p:nvSpPr>
          <p:spPr>
            <a:xfrm>
              <a:off x="3225950" y="2639300"/>
              <a:ext cx="1572900" cy="1038275"/>
            </a:xfrm>
            <a:custGeom>
              <a:rect b="b" l="l" r="r" t="t"/>
              <a:pathLst>
                <a:path extrusionOk="0" h="41531" w="62916">
                  <a:moveTo>
                    <a:pt x="62915" y="0"/>
                  </a:moveTo>
                  <a:lnTo>
                    <a:pt x="0" y="36438"/>
                  </a:lnTo>
                  <a:lnTo>
                    <a:pt x="0" y="41531"/>
                  </a:lnTo>
                  <a:cubicBezTo>
                    <a:pt x="575" y="41531"/>
                    <a:pt x="1138" y="41380"/>
                    <a:pt x="1636" y="41093"/>
                  </a:cubicBezTo>
                  <a:lnTo>
                    <a:pt x="62098" y="6182"/>
                  </a:lnTo>
                  <a:cubicBezTo>
                    <a:pt x="62603" y="5890"/>
                    <a:pt x="62915" y="5350"/>
                    <a:pt x="62915" y="4767"/>
                  </a:cubicBezTo>
                  <a:lnTo>
                    <a:pt x="62915" y="0"/>
                  </a:lnTo>
                  <a:close/>
                </a:path>
              </a:pathLst>
            </a:custGeom>
            <a:solidFill>
              <a:srgbClr val="DAE6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9"/>
            <p:cNvSpPr/>
            <p:nvPr/>
          </p:nvSpPr>
          <p:spPr>
            <a:xfrm>
              <a:off x="2122350" y="2935125"/>
              <a:ext cx="33275" cy="155425"/>
            </a:xfrm>
            <a:custGeom>
              <a:rect b="b" l="l" r="r" t="t"/>
              <a:pathLst>
                <a:path extrusionOk="0" h="6217" w="1331">
                  <a:moveTo>
                    <a:pt x="422" y="0"/>
                  </a:moveTo>
                  <a:cubicBezTo>
                    <a:pt x="174" y="0"/>
                    <a:pt x="0" y="254"/>
                    <a:pt x="0" y="670"/>
                  </a:cubicBezTo>
                  <a:lnTo>
                    <a:pt x="5" y="4781"/>
                  </a:lnTo>
                  <a:cubicBezTo>
                    <a:pt x="5" y="5323"/>
                    <a:pt x="303" y="5933"/>
                    <a:pt x="669" y="6145"/>
                  </a:cubicBezTo>
                  <a:cubicBezTo>
                    <a:pt x="753" y="6194"/>
                    <a:pt x="834" y="6217"/>
                    <a:pt x="909" y="6217"/>
                  </a:cubicBezTo>
                  <a:cubicBezTo>
                    <a:pt x="1156" y="6217"/>
                    <a:pt x="1330" y="5963"/>
                    <a:pt x="1330" y="5547"/>
                  </a:cubicBezTo>
                  <a:lnTo>
                    <a:pt x="1330" y="1438"/>
                  </a:lnTo>
                  <a:cubicBezTo>
                    <a:pt x="1330" y="897"/>
                    <a:pt x="1033" y="285"/>
                    <a:pt x="665" y="73"/>
                  </a:cubicBezTo>
                  <a:cubicBezTo>
                    <a:pt x="579" y="24"/>
                    <a:pt x="497" y="0"/>
                    <a:pt x="422" y="0"/>
                  </a:cubicBezTo>
                  <a:close/>
                </a:path>
              </a:pathLst>
            </a:custGeom>
            <a:solidFill>
              <a:srgbClr val="FFD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9"/>
            <p:cNvSpPr/>
            <p:nvPr/>
          </p:nvSpPr>
          <p:spPr>
            <a:xfrm>
              <a:off x="3225950" y="2553575"/>
              <a:ext cx="1618475" cy="1012525"/>
            </a:xfrm>
            <a:custGeom>
              <a:rect b="b" l="l" r="r" t="t"/>
              <a:pathLst>
                <a:path extrusionOk="0" h="40501" w="64739">
                  <a:moveTo>
                    <a:pt x="64738" y="1"/>
                  </a:moveTo>
                  <a:cubicBezTo>
                    <a:pt x="64738" y="980"/>
                    <a:pt x="63739" y="1536"/>
                    <a:pt x="63323" y="1777"/>
                  </a:cubicBezTo>
                  <a:lnTo>
                    <a:pt x="37152" y="16886"/>
                  </a:lnTo>
                  <a:lnTo>
                    <a:pt x="5317" y="35271"/>
                  </a:lnTo>
                  <a:cubicBezTo>
                    <a:pt x="5310" y="35271"/>
                    <a:pt x="2839" y="36696"/>
                    <a:pt x="2839" y="36696"/>
                  </a:cubicBezTo>
                  <a:cubicBezTo>
                    <a:pt x="2047" y="37154"/>
                    <a:pt x="1028" y="37376"/>
                    <a:pt x="0" y="37376"/>
                  </a:cubicBezTo>
                  <a:lnTo>
                    <a:pt x="0" y="40501"/>
                  </a:lnTo>
                  <a:cubicBezTo>
                    <a:pt x="15" y="40501"/>
                    <a:pt x="29" y="40501"/>
                    <a:pt x="44" y="40501"/>
                  </a:cubicBezTo>
                  <a:cubicBezTo>
                    <a:pt x="990" y="40501"/>
                    <a:pt x="1933" y="40285"/>
                    <a:pt x="2662" y="39867"/>
                  </a:cubicBezTo>
                  <a:cubicBezTo>
                    <a:pt x="3028" y="39658"/>
                    <a:pt x="3374" y="39455"/>
                    <a:pt x="3694" y="39272"/>
                  </a:cubicBezTo>
                  <a:lnTo>
                    <a:pt x="4145" y="39010"/>
                  </a:lnTo>
                  <a:cubicBezTo>
                    <a:pt x="4642" y="38729"/>
                    <a:pt x="5014" y="38514"/>
                    <a:pt x="5198" y="38402"/>
                  </a:cubicBezTo>
                  <a:lnTo>
                    <a:pt x="5302" y="38344"/>
                  </a:lnTo>
                  <a:cubicBezTo>
                    <a:pt x="5315" y="38337"/>
                    <a:pt x="39812" y="18414"/>
                    <a:pt x="39812" y="18414"/>
                  </a:cubicBezTo>
                  <a:lnTo>
                    <a:pt x="63321" y="4843"/>
                  </a:lnTo>
                  <a:cubicBezTo>
                    <a:pt x="64103" y="4390"/>
                    <a:pt x="64738" y="3339"/>
                    <a:pt x="64738" y="2492"/>
                  </a:cubicBezTo>
                  <a:lnTo>
                    <a:pt x="64738" y="1"/>
                  </a:lnTo>
                  <a:close/>
                </a:path>
              </a:pathLst>
            </a:custGeom>
            <a:solidFill>
              <a:srgbClr val="6F89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9"/>
            <p:cNvSpPr/>
            <p:nvPr/>
          </p:nvSpPr>
          <p:spPr>
            <a:xfrm>
              <a:off x="2051050" y="1910200"/>
              <a:ext cx="2803150" cy="1577800"/>
            </a:xfrm>
            <a:custGeom>
              <a:rect b="b" l="l" r="r" t="t"/>
              <a:pathLst>
                <a:path extrusionOk="0" h="63112" w="112126">
                  <a:moveTo>
                    <a:pt x="86" y="37884"/>
                  </a:moveTo>
                  <a:cubicBezTo>
                    <a:pt x="56" y="37898"/>
                    <a:pt x="27" y="37914"/>
                    <a:pt x="0" y="37934"/>
                  </a:cubicBezTo>
                  <a:lnTo>
                    <a:pt x="86" y="37884"/>
                  </a:lnTo>
                  <a:close/>
                  <a:moveTo>
                    <a:pt x="67240" y="1"/>
                  </a:moveTo>
                  <a:cubicBezTo>
                    <a:pt x="66223" y="1"/>
                    <a:pt x="65209" y="223"/>
                    <a:pt x="64434" y="671"/>
                  </a:cubicBezTo>
                  <a:lnTo>
                    <a:pt x="86" y="37884"/>
                  </a:lnTo>
                  <a:lnTo>
                    <a:pt x="86" y="37884"/>
                  </a:lnTo>
                  <a:cubicBezTo>
                    <a:pt x="105" y="37876"/>
                    <a:pt x="124" y="37869"/>
                    <a:pt x="144" y="37862"/>
                  </a:cubicBezTo>
                  <a:cubicBezTo>
                    <a:pt x="179" y="37839"/>
                    <a:pt x="219" y="37824"/>
                    <a:pt x="261" y="37817"/>
                  </a:cubicBezTo>
                  <a:cubicBezTo>
                    <a:pt x="299" y="37797"/>
                    <a:pt x="343" y="37784"/>
                    <a:pt x="386" y="37779"/>
                  </a:cubicBezTo>
                  <a:cubicBezTo>
                    <a:pt x="445" y="37759"/>
                    <a:pt x="507" y="37745"/>
                    <a:pt x="568" y="37739"/>
                  </a:cubicBezTo>
                  <a:cubicBezTo>
                    <a:pt x="633" y="37732"/>
                    <a:pt x="699" y="37725"/>
                    <a:pt x="765" y="37725"/>
                  </a:cubicBezTo>
                  <a:cubicBezTo>
                    <a:pt x="867" y="37725"/>
                    <a:pt x="971" y="37734"/>
                    <a:pt x="1071" y="37752"/>
                  </a:cubicBezTo>
                  <a:cubicBezTo>
                    <a:pt x="1178" y="37767"/>
                    <a:pt x="1283" y="37790"/>
                    <a:pt x="1385" y="37824"/>
                  </a:cubicBezTo>
                  <a:cubicBezTo>
                    <a:pt x="1613" y="37899"/>
                    <a:pt x="1831" y="37994"/>
                    <a:pt x="2039" y="38111"/>
                  </a:cubicBezTo>
                  <a:lnTo>
                    <a:pt x="3693" y="39065"/>
                  </a:lnTo>
                  <a:lnTo>
                    <a:pt x="11520" y="43585"/>
                  </a:lnTo>
                  <a:lnTo>
                    <a:pt x="41680" y="61006"/>
                  </a:lnTo>
                  <a:lnTo>
                    <a:pt x="41688" y="61006"/>
                  </a:lnTo>
                  <a:lnTo>
                    <a:pt x="44159" y="62431"/>
                  </a:lnTo>
                  <a:cubicBezTo>
                    <a:pt x="44964" y="62858"/>
                    <a:pt x="45867" y="63112"/>
                    <a:pt x="46915" y="63112"/>
                  </a:cubicBezTo>
                  <a:cubicBezTo>
                    <a:pt x="46942" y="63112"/>
                    <a:pt x="46969" y="63111"/>
                    <a:pt x="46996" y="63111"/>
                  </a:cubicBezTo>
                  <a:cubicBezTo>
                    <a:pt x="48017" y="63111"/>
                    <a:pt x="49043" y="62889"/>
                    <a:pt x="49828" y="62438"/>
                  </a:cubicBezTo>
                  <a:lnTo>
                    <a:pt x="52306" y="61006"/>
                  </a:lnTo>
                  <a:lnTo>
                    <a:pt x="102821" y="31844"/>
                  </a:lnTo>
                  <a:lnTo>
                    <a:pt x="110561" y="27373"/>
                  </a:lnTo>
                  <a:cubicBezTo>
                    <a:pt x="112125" y="26464"/>
                    <a:pt x="112125" y="24999"/>
                    <a:pt x="110568" y="24090"/>
                  </a:cubicBezTo>
                  <a:lnTo>
                    <a:pt x="70097" y="689"/>
                  </a:lnTo>
                  <a:cubicBezTo>
                    <a:pt x="69309" y="231"/>
                    <a:pt x="68273" y="1"/>
                    <a:pt x="67240" y="1"/>
                  </a:cubicBezTo>
                  <a:close/>
                </a:path>
              </a:pathLst>
            </a:custGeom>
            <a:solidFill>
              <a:srgbClr val="AACA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9"/>
            <p:cNvSpPr/>
            <p:nvPr/>
          </p:nvSpPr>
          <p:spPr>
            <a:xfrm>
              <a:off x="2248775" y="2068050"/>
              <a:ext cx="2352575" cy="1350700"/>
            </a:xfrm>
            <a:custGeom>
              <a:rect b="b" l="l" r="r" t="t"/>
              <a:pathLst>
                <a:path extrusionOk="0" h="54028" w="94103">
                  <a:moveTo>
                    <a:pt x="55033" y="0"/>
                  </a:moveTo>
                  <a:cubicBezTo>
                    <a:pt x="54416" y="0"/>
                    <a:pt x="53798" y="136"/>
                    <a:pt x="53327" y="408"/>
                  </a:cubicBezTo>
                  <a:lnTo>
                    <a:pt x="938" y="30646"/>
                  </a:lnTo>
                  <a:cubicBezTo>
                    <a:pt x="1" y="31189"/>
                    <a:pt x="1" y="32070"/>
                    <a:pt x="936" y="32613"/>
                  </a:cubicBezTo>
                  <a:lnTo>
                    <a:pt x="37164" y="53619"/>
                  </a:lnTo>
                  <a:cubicBezTo>
                    <a:pt x="37633" y="53891"/>
                    <a:pt x="38249" y="54027"/>
                    <a:pt x="38864" y="54027"/>
                  </a:cubicBezTo>
                  <a:cubicBezTo>
                    <a:pt x="39478" y="54027"/>
                    <a:pt x="40091" y="53892"/>
                    <a:pt x="40559" y="53621"/>
                  </a:cubicBezTo>
                  <a:lnTo>
                    <a:pt x="93164" y="23263"/>
                  </a:lnTo>
                  <a:cubicBezTo>
                    <a:pt x="94103" y="22720"/>
                    <a:pt x="94101" y="21843"/>
                    <a:pt x="93161" y="21305"/>
                  </a:cubicBezTo>
                  <a:lnTo>
                    <a:pt x="56726" y="403"/>
                  </a:lnTo>
                  <a:cubicBezTo>
                    <a:pt x="56258" y="134"/>
                    <a:pt x="55646" y="0"/>
                    <a:pt x="55033" y="0"/>
                  </a:cubicBezTo>
                  <a:close/>
                </a:path>
              </a:pathLst>
            </a:custGeom>
            <a:solidFill>
              <a:srgbClr val="C1CF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9"/>
            <p:cNvSpPr/>
            <p:nvPr/>
          </p:nvSpPr>
          <p:spPr>
            <a:xfrm>
              <a:off x="2031250" y="2853325"/>
              <a:ext cx="1194725" cy="941250"/>
            </a:xfrm>
            <a:custGeom>
              <a:rect b="b" l="l" r="r" t="t"/>
              <a:pathLst>
                <a:path extrusionOk="0" h="37650" w="47789">
                  <a:moveTo>
                    <a:pt x="1556" y="0"/>
                  </a:moveTo>
                  <a:cubicBezTo>
                    <a:pt x="1491" y="0"/>
                    <a:pt x="1425" y="7"/>
                    <a:pt x="1360" y="14"/>
                  </a:cubicBezTo>
                  <a:cubicBezTo>
                    <a:pt x="1297" y="20"/>
                    <a:pt x="1237" y="34"/>
                    <a:pt x="1177" y="54"/>
                  </a:cubicBezTo>
                  <a:cubicBezTo>
                    <a:pt x="1133" y="59"/>
                    <a:pt x="1091" y="72"/>
                    <a:pt x="1053" y="92"/>
                  </a:cubicBezTo>
                  <a:cubicBezTo>
                    <a:pt x="1011" y="102"/>
                    <a:pt x="971" y="117"/>
                    <a:pt x="934" y="139"/>
                  </a:cubicBezTo>
                  <a:cubicBezTo>
                    <a:pt x="916" y="144"/>
                    <a:pt x="903" y="151"/>
                    <a:pt x="882" y="157"/>
                  </a:cubicBezTo>
                  <a:lnTo>
                    <a:pt x="791" y="211"/>
                  </a:lnTo>
                  <a:lnTo>
                    <a:pt x="784" y="211"/>
                  </a:lnTo>
                  <a:cubicBezTo>
                    <a:pt x="301" y="525"/>
                    <a:pt x="0" y="1145"/>
                    <a:pt x="0" y="2022"/>
                  </a:cubicBezTo>
                  <a:lnTo>
                    <a:pt x="0" y="7688"/>
                  </a:lnTo>
                  <a:cubicBezTo>
                    <a:pt x="0" y="9492"/>
                    <a:pt x="1268" y="11689"/>
                    <a:pt x="2831" y="12591"/>
                  </a:cubicBezTo>
                  <a:lnTo>
                    <a:pt x="42473" y="35484"/>
                  </a:lnTo>
                  <a:cubicBezTo>
                    <a:pt x="42473" y="35484"/>
                    <a:pt x="42492" y="35498"/>
                    <a:pt x="42525" y="35518"/>
                  </a:cubicBezTo>
                  <a:cubicBezTo>
                    <a:pt x="42564" y="35538"/>
                    <a:pt x="42617" y="35563"/>
                    <a:pt x="42682" y="35603"/>
                  </a:cubicBezTo>
                  <a:cubicBezTo>
                    <a:pt x="42734" y="35635"/>
                    <a:pt x="42788" y="35668"/>
                    <a:pt x="42859" y="35707"/>
                  </a:cubicBezTo>
                  <a:cubicBezTo>
                    <a:pt x="42925" y="35747"/>
                    <a:pt x="42996" y="35785"/>
                    <a:pt x="43082" y="35839"/>
                  </a:cubicBezTo>
                  <a:cubicBezTo>
                    <a:pt x="43244" y="35929"/>
                    <a:pt x="43434" y="36041"/>
                    <a:pt x="43643" y="36158"/>
                  </a:cubicBezTo>
                  <a:lnTo>
                    <a:pt x="44094" y="36420"/>
                  </a:lnTo>
                  <a:cubicBezTo>
                    <a:pt x="44415" y="36602"/>
                    <a:pt x="44761" y="36806"/>
                    <a:pt x="45127" y="37015"/>
                  </a:cubicBezTo>
                  <a:cubicBezTo>
                    <a:pt x="45858" y="37436"/>
                    <a:pt x="46806" y="37650"/>
                    <a:pt x="47755" y="37650"/>
                  </a:cubicBezTo>
                  <a:cubicBezTo>
                    <a:pt x="47766" y="37650"/>
                    <a:pt x="47777" y="37650"/>
                    <a:pt x="47788" y="37650"/>
                  </a:cubicBezTo>
                  <a:lnTo>
                    <a:pt x="47788" y="34537"/>
                  </a:lnTo>
                  <a:cubicBezTo>
                    <a:pt x="46762" y="34537"/>
                    <a:pt x="45741" y="34308"/>
                    <a:pt x="44958" y="33857"/>
                  </a:cubicBezTo>
                  <a:lnTo>
                    <a:pt x="42472" y="32425"/>
                  </a:lnTo>
                  <a:lnTo>
                    <a:pt x="42472" y="32418"/>
                  </a:lnTo>
                  <a:lnTo>
                    <a:pt x="3786" y="10073"/>
                  </a:lnTo>
                  <a:cubicBezTo>
                    <a:pt x="3726" y="10035"/>
                    <a:pt x="3661" y="9990"/>
                    <a:pt x="3603" y="9943"/>
                  </a:cubicBezTo>
                  <a:cubicBezTo>
                    <a:pt x="3532" y="9896"/>
                    <a:pt x="3469" y="9841"/>
                    <a:pt x="3412" y="9779"/>
                  </a:cubicBezTo>
                  <a:lnTo>
                    <a:pt x="3302" y="9669"/>
                  </a:lnTo>
                  <a:cubicBezTo>
                    <a:pt x="3250" y="9611"/>
                    <a:pt x="3202" y="9549"/>
                    <a:pt x="3158" y="9485"/>
                  </a:cubicBezTo>
                  <a:cubicBezTo>
                    <a:pt x="3093" y="9405"/>
                    <a:pt x="3036" y="9320"/>
                    <a:pt x="2988" y="9231"/>
                  </a:cubicBezTo>
                  <a:cubicBezTo>
                    <a:pt x="2938" y="9141"/>
                    <a:pt x="2891" y="9051"/>
                    <a:pt x="2851" y="8956"/>
                  </a:cubicBezTo>
                  <a:cubicBezTo>
                    <a:pt x="2807" y="8865"/>
                    <a:pt x="2772" y="8772"/>
                    <a:pt x="2745" y="8675"/>
                  </a:cubicBezTo>
                  <a:cubicBezTo>
                    <a:pt x="2720" y="8593"/>
                    <a:pt x="2702" y="8511"/>
                    <a:pt x="2687" y="8426"/>
                  </a:cubicBezTo>
                  <a:cubicBezTo>
                    <a:pt x="2679" y="8406"/>
                    <a:pt x="2675" y="8383"/>
                    <a:pt x="2680" y="8361"/>
                  </a:cubicBezTo>
                  <a:cubicBezTo>
                    <a:pt x="2667" y="8327"/>
                    <a:pt x="2662" y="8292"/>
                    <a:pt x="2667" y="8257"/>
                  </a:cubicBezTo>
                  <a:cubicBezTo>
                    <a:pt x="2657" y="8209"/>
                    <a:pt x="2654" y="8160"/>
                    <a:pt x="2655" y="8114"/>
                  </a:cubicBezTo>
                  <a:lnTo>
                    <a:pt x="2655" y="4657"/>
                  </a:lnTo>
                  <a:cubicBezTo>
                    <a:pt x="2655" y="4146"/>
                    <a:pt x="2913" y="3849"/>
                    <a:pt x="3285" y="3849"/>
                  </a:cubicBezTo>
                  <a:cubicBezTo>
                    <a:pt x="3436" y="3849"/>
                    <a:pt x="3607" y="3898"/>
                    <a:pt x="3786" y="4002"/>
                  </a:cubicBezTo>
                  <a:lnTo>
                    <a:pt x="9651" y="7390"/>
                  </a:lnTo>
                  <a:lnTo>
                    <a:pt x="42472" y="26347"/>
                  </a:lnTo>
                  <a:cubicBezTo>
                    <a:pt x="42477" y="26347"/>
                    <a:pt x="42482" y="26350"/>
                    <a:pt x="42485" y="26354"/>
                  </a:cubicBezTo>
                  <a:lnTo>
                    <a:pt x="42590" y="26412"/>
                  </a:lnTo>
                  <a:cubicBezTo>
                    <a:pt x="42772" y="26524"/>
                    <a:pt x="43145" y="26739"/>
                    <a:pt x="43643" y="27020"/>
                  </a:cubicBezTo>
                  <a:lnTo>
                    <a:pt x="44094" y="27282"/>
                  </a:lnTo>
                  <a:cubicBezTo>
                    <a:pt x="44413" y="27465"/>
                    <a:pt x="44761" y="27668"/>
                    <a:pt x="45127" y="27877"/>
                  </a:cubicBezTo>
                  <a:cubicBezTo>
                    <a:pt x="45856" y="28295"/>
                    <a:pt x="46799" y="28511"/>
                    <a:pt x="47745" y="28511"/>
                  </a:cubicBezTo>
                  <a:cubicBezTo>
                    <a:pt x="47759" y="28511"/>
                    <a:pt x="47774" y="28511"/>
                    <a:pt x="47788" y="28511"/>
                  </a:cubicBezTo>
                  <a:lnTo>
                    <a:pt x="47788" y="25386"/>
                  </a:lnTo>
                  <a:cubicBezTo>
                    <a:pt x="46761" y="25386"/>
                    <a:pt x="45741" y="25164"/>
                    <a:pt x="44956" y="24713"/>
                  </a:cubicBezTo>
                  <a:lnTo>
                    <a:pt x="44950" y="24706"/>
                  </a:lnTo>
                  <a:lnTo>
                    <a:pt x="42478" y="23281"/>
                  </a:lnTo>
                  <a:lnTo>
                    <a:pt x="42472" y="23281"/>
                  </a:lnTo>
                  <a:lnTo>
                    <a:pt x="12312" y="5860"/>
                  </a:lnTo>
                  <a:lnTo>
                    <a:pt x="4485" y="1342"/>
                  </a:lnTo>
                  <a:lnTo>
                    <a:pt x="2831" y="386"/>
                  </a:lnTo>
                  <a:cubicBezTo>
                    <a:pt x="2622" y="269"/>
                    <a:pt x="2403" y="174"/>
                    <a:pt x="2177" y="99"/>
                  </a:cubicBezTo>
                  <a:cubicBezTo>
                    <a:pt x="2074" y="67"/>
                    <a:pt x="1970" y="42"/>
                    <a:pt x="1863" y="27"/>
                  </a:cubicBezTo>
                  <a:cubicBezTo>
                    <a:pt x="1761" y="9"/>
                    <a:pt x="1659" y="0"/>
                    <a:pt x="1556" y="0"/>
                  </a:cubicBezTo>
                  <a:close/>
                </a:path>
              </a:pathLst>
            </a:custGeom>
            <a:solidFill>
              <a:srgbClr val="7FA8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9"/>
            <p:cNvSpPr/>
            <p:nvPr/>
          </p:nvSpPr>
          <p:spPr>
            <a:xfrm>
              <a:off x="2266875" y="2420050"/>
              <a:ext cx="266475" cy="306725"/>
            </a:xfrm>
            <a:custGeom>
              <a:rect b="b" l="l" r="r" t="t"/>
              <a:pathLst>
                <a:path extrusionOk="0" h="12269" w="10659">
                  <a:moveTo>
                    <a:pt x="2658" y="0"/>
                  </a:moveTo>
                  <a:lnTo>
                    <a:pt x="0" y="1534"/>
                  </a:lnTo>
                  <a:lnTo>
                    <a:pt x="0" y="12269"/>
                  </a:lnTo>
                  <a:lnTo>
                    <a:pt x="10658" y="7686"/>
                  </a:lnTo>
                  <a:lnTo>
                    <a:pt x="2658" y="0"/>
                  </a:lnTo>
                  <a:close/>
                </a:path>
              </a:pathLst>
            </a:custGeom>
            <a:solidFill>
              <a:srgbClr val="8E2D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9"/>
            <p:cNvSpPr/>
            <p:nvPr/>
          </p:nvSpPr>
          <p:spPr>
            <a:xfrm>
              <a:off x="3225900" y="2469325"/>
              <a:ext cx="1363425" cy="865325"/>
            </a:xfrm>
            <a:custGeom>
              <a:rect b="b" l="l" r="r" t="t"/>
              <a:pathLst>
                <a:path extrusionOk="0" h="34613" w="54537">
                  <a:moveTo>
                    <a:pt x="54537" y="1"/>
                  </a:moveTo>
                  <a:cubicBezTo>
                    <a:pt x="54537" y="946"/>
                    <a:pt x="53564" y="1519"/>
                    <a:pt x="53120" y="1775"/>
                  </a:cubicBezTo>
                  <a:lnTo>
                    <a:pt x="5317" y="29383"/>
                  </a:lnTo>
                  <a:cubicBezTo>
                    <a:pt x="5317" y="29390"/>
                    <a:pt x="2831" y="30822"/>
                    <a:pt x="2831" y="30822"/>
                  </a:cubicBezTo>
                  <a:cubicBezTo>
                    <a:pt x="2047" y="31273"/>
                    <a:pt x="1026" y="31502"/>
                    <a:pt x="1" y="31502"/>
                  </a:cubicBezTo>
                  <a:lnTo>
                    <a:pt x="1" y="34613"/>
                  </a:lnTo>
                  <a:cubicBezTo>
                    <a:pt x="15" y="34613"/>
                    <a:pt x="29" y="34613"/>
                    <a:pt x="44" y="34613"/>
                  </a:cubicBezTo>
                  <a:cubicBezTo>
                    <a:pt x="990" y="34613"/>
                    <a:pt x="1933" y="34397"/>
                    <a:pt x="2660" y="33979"/>
                  </a:cubicBezTo>
                  <a:cubicBezTo>
                    <a:pt x="3028" y="33771"/>
                    <a:pt x="3374" y="33567"/>
                    <a:pt x="3695" y="33385"/>
                  </a:cubicBezTo>
                  <a:lnTo>
                    <a:pt x="4146" y="33122"/>
                  </a:lnTo>
                  <a:cubicBezTo>
                    <a:pt x="4355" y="33005"/>
                    <a:pt x="4543" y="32893"/>
                    <a:pt x="4707" y="32802"/>
                  </a:cubicBezTo>
                  <a:cubicBezTo>
                    <a:pt x="4792" y="32750"/>
                    <a:pt x="4864" y="32711"/>
                    <a:pt x="4929" y="32671"/>
                  </a:cubicBezTo>
                  <a:cubicBezTo>
                    <a:pt x="5001" y="32633"/>
                    <a:pt x="5055" y="32599"/>
                    <a:pt x="5106" y="32566"/>
                  </a:cubicBezTo>
                  <a:cubicBezTo>
                    <a:pt x="5172" y="32528"/>
                    <a:pt x="5223" y="32501"/>
                    <a:pt x="5264" y="32482"/>
                  </a:cubicBezTo>
                  <a:cubicBezTo>
                    <a:pt x="5295" y="32462"/>
                    <a:pt x="5315" y="32449"/>
                    <a:pt x="5315" y="32449"/>
                  </a:cubicBezTo>
                  <a:lnTo>
                    <a:pt x="53122" y="4843"/>
                  </a:lnTo>
                  <a:cubicBezTo>
                    <a:pt x="53904" y="4392"/>
                    <a:pt x="54537" y="3339"/>
                    <a:pt x="54537" y="2492"/>
                  </a:cubicBezTo>
                  <a:lnTo>
                    <a:pt x="54537" y="1"/>
                  </a:lnTo>
                  <a:close/>
                </a:path>
              </a:pathLst>
            </a:custGeom>
            <a:solidFill>
              <a:srgbClr val="BF28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9"/>
            <p:cNvSpPr/>
            <p:nvPr/>
          </p:nvSpPr>
          <p:spPr>
            <a:xfrm>
              <a:off x="2292050" y="1899925"/>
              <a:ext cx="2307025" cy="1356950"/>
            </a:xfrm>
            <a:custGeom>
              <a:rect b="b" l="l" r="r" t="t"/>
              <a:pathLst>
                <a:path extrusionOk="0" h="54278" w="92281">
                  <a:moveTo>
                    <a:pt x="55173" y="1"/>
                  </a:moveTo>
                  <a:cubicBezTo>
                    <a:pt x="54155" y="1"/>
                    <a:pt x="53139" y="223"/>
                    <a:pt x="52363" y="669"/>
                  </a:cubicBezTo>
                  <a:lnTo>
                    <a:pt x="9651" y="25423"/>
                  </a:lnTo>
                  <a:lnTo>
                    <a:pt x="9651" y="28491"/>
                  </a:lnTo>
                  <a:lnTo>
                    <a:pt x="7" y="32482"/>
                  </a:lnTo>
                  <a:lnTo>
                    <a:pt x="1" y="32489"/>
                  </a:lnTo>
                  <a:cubicBezTo>
                    <a:pt x="4" y="32522"/>
                    <a:pt x="11" y="32556"/>
                    <a:pt x="21" y="32588"/>
                  </a:cubicBezTo>
                  <a:cubicBezTo>
                    <a:pt x="16" y="32609"/>
                    <a:pt x="17" y="32633"/>
                    <a:pt x="27" y="32653"/>
                  </a:cubicBezTo>
                  <a:cubicBezTo>
                    <a:pt x="41" y="32736"/>
                    <a:pt x="61" y="32820"/>
                    <a:pt x="86" y="32902"/>
                  </a:cubicBezTo>
                  <a:cubicBezTo>
                    <a:pt x="113" y="32999"/>
                    <a:pt x="148" y="33092"/>
                    <a:pt x="190" y="33182"/>
                  </a:cubicBezTo>
                  <a:cubicBezTo>
                    <a:pt x="231" y="33276"/>
                    <a:pt x="276" y="33368"/>
                    <a:pt x="328" y="33456"/>
                  </a:cubicBezTo>
                  <a:cubicBezTo>
                    <a:pt x="377" y="33547"/>
                    <a:pt x="433" y="33632"/>
                    <a:pt x="497" y="33712"/>
                  </a:cubicBezTo>
                  <a:cubicBezTo>
                    <a:pt x="542" y="33776"/>
                    <a:pt x="590" y="33837"/>
                    <a:pt x="641" y="33896"/>
                  </a:cubicBezTo>
                  <a:lnTo>
                    <a:pt x="753" y="34006"/>
                  </a:lnTo>
                  <a:cubicBezTo>
                    <a:pt x="813" y="34065"/>
                    <a:pt x="876" y="34120"/>
                    <a:pt x="941" y="34170"/>
                  </a:cubicBezTo>
                  <a:cubicBezTo>
                    <a:pt x="1002" y="34215"/>
                    <a:pt x="1067" y="34262"/>
                    <a:pt x="1125" y="34300"/>
                  </a:cubicBezTo>
                  <a:lnTo>
                    <a:pt x="32040" y="52159"/>
                  </a:lnTo>
                  <a:lnTo>
                    <a:pt x="32046" y="52159"/>
                  </a:lnTo>
                  <a:lnTo>
                    <a:pt x="34524" y="53591"/>
                  </a:lnTo>
                  <a:cubicBezTo>
                    <a:pt x="35351" y="54052"/>
                    <a:pt x="36297" y="54278"/>
                    <a:pt x="37355" y="54278"/>
                  </a:cubicBezTo>
                  <a:cubicBezTo>
                    <a:pt x="38374" y="54278"/>
                    <a:pt x="39401" y="54047"/>
                    <a:pt x="40185" y="53598"/>
                  </a:cubicBezTo>
                  <a:lnTo>
                    <a:pt x="42663" y="52166"/>
                  </a:lnTo>
                  <a:lnTo>
                    <a:pt x="90718" y="24419"/>
                  </a:lnTo>
                  <a:cubicBezTo>
                    <a:pt x="92280" y="23517"/>
                    <a:pt x="92280" y="22045"/>
                    <a:pt x="90725" y="21136"/>
                  </a:cubicBezTo>
                  <a:lnTo>
                    <a:pt x="84312" y="17377"/>
                  </a:lnTo>
                  <a:lnTo>
                    <a:pt x="58026" y="687"/>
                  </a:lnTo>
                  <a:cubicBezTo>
                    <a:pt x="57239" y="230"/>
                    <a:pt x="56205" y="1"/>
                    <a:pt x="55173" y="1"/>
                  </a:cubicBezTo>
                  <a:close/>
                </a:path>
              </a:pathLst>
            </a:custGeom>
            <a:solidFill>
              <a:srgbClr val="AF2A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9"/>
            <p:cNvSpPr/>
            <p:nvPr/>
          </p:nvSpPr>
          <p:spPr>
            <a:xfrm>
              <a:off x="2333250" y="2209975"/>
              <a:ext cx="2210475" cy="1007725"/>
            </a:xfrm>
            <a:custGeom>
              <a:rect b="b" l="l" r="r" t="t"/>
              <a:pathLst>
                <a:path extrusionOk="0" h="40309" w="88419">
                  <a:moveTo>
                    <a:pt x="88418" y="1"/>
                  </a:moveTo>
                  <a:lnTo>
                    <a:pt x="35705" y="30554"/>
                  </a:lnTo>
                  <a:lnTo>
                    <a:pt x="0" y="9937"/>
                  </a:lnTo>
                  <a:lnTo>
                    <a:pt x="8" y="20197"/>
                  </a:lnTo>
                  <a:lnTo>
                    <a:pt x="34071" y="39871"/>
                  </a:lnTo>
                  <a:cubicBezTo>
                    <a:pt x="34577" y="40162"/>
                    <a:pt x="35142" y="40308"/>
                    <a:pt x="35706" y="40308"/>
                  </a:cubicBezTo>
                  <a:cubicBezTo>
                    <a:pt x="36271" y="40308"/>
                    <a:pt x="36835" y="40162"/>
                    <a:pt x="37341" y="39871"/>
                  </a:cubicBezTo>
                  <a:lnTo>
                    <a:pt x="87601" y="10846"/>
                  </a:lnTo>
                  <a:cubicBezTo>
                    <a:pt x="88107" y="10554"/>
                    <a:pt x="88418" y="10014"/>
                    <a:pt x="88418" y="9431"/>
                  </a:cubicBezTo>
                  <a:lnTo>
                    <a:pt x="8841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9"/>
            <p:cNvSpPr/>
            <p:nvPr/>
          </p:nvSpPr>
          <p:spPr>
            <a:xfrm>
              <a:off x="3225900" y="2209975"/>
              <a:ext cx="1317850" cy="1007725"/>
            </a:xfrm>
            <a:custGeom>
              <a:rect b="b" l="l" r="r" t="t"/>
              <a:pathLst>
                <a:path extrusionOk="0" h="40309" w="52714">
                  <a:moveTo>
                    <a:pt x="52714" y="1"/>
                  </a:moveTo>
                  <a:lnTo>
                    <a:pt x="1" y="30554"/>
                  </a:lnTo>
                  <a:lnTo>
                    <a:pt x="1" y="40309"/>
                  </a:lnTo>
                  <a:cubicBezTo>
                    <a:pt x="574" y="40309"/>
                    <a:pt x="1138" y="40158"/>
                    <a:pt x="1635" y="39871"/>
                  </a:cubicBezTo>
                  <a:lnTo>
                    <a:pt x="51895" y="10846"/>
                  </a:lnTo>
                  <a:cubicBezTo>
                    <a:pt x="52401" y="10554"/>
                    <a:pt x="52714" y="10014"/>
                    <a:pt x="52714" y="9431"/>
                  </a:cubicBezTo>
                  <a:lnTo>
                    <a:pt x="52714" y="1"/>
                  </a:lnTo>
                  <a:close/>
                </a:path>
              </a:pathLst>
            </a:custGeom>
            <a:solidFill>
              <a:srgbClr val="DAE6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9"/>
            <p:cNvSpPr/>
            <p:nvPr/>
          </p:nvSpPr>
          <p:spPr>
            <a:xfrm>
              <a:off x="2316625" y="2470850"/>
              <a:ext cx="33275" cy="271975"/>
            </a:xfrm>
            <a:custGeom>
              <a:rect b="b" l="l" r="r" t="t"/>
              <a:pathLst>
                <a:path extrusionOk="0" h="10879" w="1331">
                  <a:moveTo>
                    <a:pt x="422" y="0"/>
                  </a:moveTo>
                  <a:cubicBezTo>
                    <a:pt x="175" y="0"/>
                    <a:pt x="0" y="254"/>
                    <a:pt x="0" y="670"/>
                  </a:cubicBezTo>
                  <a:lnTo>
                    <a:pt x="5" y="9443"/>
                  </a:lnTo>
                  <a:cubicBezTo>
                    <a:pt x="5" y="9984"/>
                    <a:pt x="303" y="10596"/>
                    <a:pt x="668" y="10807"/>
                  </a:cubicBezTo>
                  <a:cubicBezTo>
                    <a:pt x="753" y="10855"/>
                    <a:pt x="834" y="10878"/>
                    <a:pt x="909" y="10878"/>
                  </a:cubicBezTo>
                  <a:cubicBezTo>
                    <a:pt x="1156" y="10878"/>
                    <a:pt x="1330" y="10624"/>
                    <a:pt x="1330" y="10208"/>
                  </a:cubicBezTo>
                  <a:lnTo>
                    <a:pt x="1330" y="1438"/>
                  </a:lnTo>
                  <a:cubicBezTo>
                    <a:pt x="1330" y="897"/>
                    <a:pt x="1033" y="286"/>
                    <a:pt x="665" y="73"/>
                  </a:cubicBezTo>
                  <a:cubicBezTo>
                    <a:pt x="579" y="24"/>
                    <a:pt x="497" y="0"/>
                    <a:pt x="422" y="0"/>
                  </a:cubicBezTo>
                  <a:close/>
                </a:path>
              </a:pathLst>
            </a:custGeom>
            <a:solidFill>
              <a:srgbClr val="FFD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9"/>
            <p:cNvSpPr/>
            <p:nvPr/>
          </p:nvSpPr>
          <p:spPr>
            <a:xfrm>
              <a:off x="3225900" y="2124275"/>
              <a:ext cx="1363425" cy="865400"/>
            </a:xfrm>
            <a:custGeom>
              <a:rect b="b" l="l" r="r" t="t"/>
              <a:pathLst>
                <a:path extrusionOk="0" h="34616" w="54537">
                  <a:moveTo>
                    <a:pt x="54537" y="0"/>
                  </a:moveTo>
                  <a:cubicBezTo>
                    <a:pt x="54537" y="979"/>
                    <a:pt x="53538" y="1538"/>
                    <a:pt x="53122" y="1776"/>
                  </a:cubicBezTo>
                  <a:lnTo>
                    <a:pt x="34504" y="12533"/>
                  </a:lnTo>
                  <a:lnTo>
                    <a:pt x="5317" y="29384"/>
                  </a:lnTo>
                  <a:cubicBezTo>
                    <a:pt x="5310" y="29384"/>
                    <a:pt x="2839" y="30810"/>
                    <a:pt x="2839" y="30810"/>
                  </a:cubicBezTo>
                  <a:cubicBezTo>
                    <a:pt x="2047" y="31267"/>
                    <a:pt x="1028" y="31490"/>
                    <a:pt x="1" y="31490"/>
                  </a:cubicBezTo>
                  <a:lnTo>
                    <a:pt x="1" y="34616"/>
                  </a:lnTo>
                  <a:cubicBezTo>
                    <a:pt x="15" y="34616"/>
                    <a:pt x="29" y="34616"/>
                    <a:pt x="44" y="34616"/>
                  </a:cubicBezTo>
                  <a:cubicBezTo>
                    <a:pt x="990" y="34616"/>
                    <a:pt x="1933" y="34400"/>
                    <a:pt x="2662" y="33981"/>
                  </a:cubicBezTo>
                  <a:cubicBezTo>
                    <a:pt x="3028" y="33772"/>
                    <a:pt x="3374" y="33570"/>
                    <a:pt x="3695" y="33386"/>
                  </a:cubicBezTo>
                  <a:lnTo>
                    <a:pt x="4146" y="33124"/>
                  </a:lnTo>
                  <a:cubicBezTo>
                    <a:pt x="4642" y="32843"/>
                    <a:pt x="5015" y="32627"/>
                    <a:pt x="5198" y="32517"/>
                  </a:cubicBezTo>
                  <a:lnTo>
                    <a:pt x="5302" y="32457"/>
                  </a:lnTo>
                  <a:cubicBezTo>
                    <a:pt x="5315" y="32450"/>
                    <a:pt x="37164" y="14063"/>
                    <a:pt x="37164" y="14063"/>
                  </a:cubicBezTo>
                  <a:lnTo>
                    <a:pt x="53120" y="4842"/>
                  </a:lnTo>
                  <a:cubicBezTo>
                    <a:pt x="53902" y="4391"/>
                    <a:pt x="54537" y="3339"/>
                    <a:pt x="54537" y="2492"/>
                  </a:cubicBezTo>
                  <a:lnTo>
                    <a:pt x="54537" y="0"/>
                  </a:lnTo>
                  <a:close/>
                </a:path>
              </a:pathLst>
            </a:custGeom>
            <a:solidFill>
              <a:srgbClr val="BF28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9"/>
            <p:cNvSpPr/>
            <p:nvPr/>
          </p:nvSpPr>
          <p:spPr>
            <a:xfrm>
              <a:off x="2245325" y="1593075"/>
              <a:ext cx="2353750" cy="1318475"/>
            </a:xfrm>
            <a:custGeom>
              <a:rect b="b" l="l" r="r" t="t"/>
              <a:pathLst>
                <a:path extrusionOk="0" h="52739" w="94150">
                  <a:moveTo>
                    <a:pt x="86" y="31999"/>
                  </a:moveTo>
                  <a:cubicBezTo>
                    <a:pt x="56" y="32012"/>
                    <a:pt x="27" y="32029"/>
                    <a:pt x="0" y="32048"/>
                  </a:cubicBezTo>
                  <a:lnTo>
                    <a:pt x="86" y="31999"/>
                  </a:lnTo>
                  <a:close/>
                  <a:moveTo>
                    <a:pt x="57035" y="0"/>
                  </a:moveTo>
                  <a:cubicBezTo>
                    <a:pt x="56019" y="0"/>
                    <a:pt x="55006" y="222"/>
                    <a:pt x="54232" y="669"/>
                  </a:cubicBezTo>
                  <a:lnTo>
                    <a:pt x="86" y="31999"/>
                  </a:lnTo>
                  <a:lnTo>
                    <a:pt x="86" y="31999"/>
                  </a:lnTo>
                  <a:cubicBezTo>
                    <a:pt x="105" y="31990"/>
                    <a:pt x="124" y="31983"/>
                    <a:pt x="144" y="31977"/>
                  </a:cubicBezTo>
                  <a:cubicBezTo>
                    <a:pt x="179" y="31953"/>
                    <a:pt x="219" y="31938"/>
                    <a:pt x="261" y="31931"/>
                  </a:cubicBezTo>
                  <a:cubicBezTo>
                    <a:pt x="301" y="31911"/>
                    <a:pt x="343" y="31898"/>
                    <a:pt x="386" y="31891"/>
                  </a:cubicBezTo>
                  <a:cubicBezTo>
                    <a:pt x="446" y="31871"/>
                    <a:pt x="506" y="31858"/>
                    <a:pt x="570" y="31853"/>
                  </a:cubicBezTo>
                  <a:cubicBezTo>
                    <a:pt x="635" y="31845"/>
                    <a:pt x="700" y="31841"/>
                    <a:pt x="765" y="31839"/>
                  </a:cubicBezTo>
                  <a:cubicBezTo>
                    <a:pt x="773" y="31839"/>
                    <a:pt x="780" y="31839"/>
                    <a:pt x="788" y="31839"/>
                  </a:cubicBezTo>
                  <a:cubicBezTo>
                    <a:pt x="884" y="31839"/>
                    <a:pt x="978" y="31849"/>
                    <a:pt x="1073" y="31865"/>
                  </a:cubicBezTo>
                  <a:cubicBezTo>
                    <a:pt x="1180" y="31881"/>
                    <a:pt x="1283" y="31905"/>
                    <a:pt x="1387" y="31938"/>
                  </a:cubicBezTo>
                  <a:cubicBezTo>
                    <a:pt x="1612" y="32012"/>
                    <a:pt x="1831" y="32108"/>
                    <a:pt x="2040" y="32225"/>
                  </a:cubicBezTo>
                  <a:lnTo>
                    <a:pt x="3694" y="33179"/>
                  </a:lnTo>
                  <a:lnTo>
                    <a:pt x="11520" y="37697"/>
                  </a:lnTo>
                  <a:lnTo>
                    <a:pt x="33907" y="50632"/>
                  </a:lnTo>
                  <a:lnTo>
                    <a:pt x="33914" y="50632"/>
                  </a:lnTo>
                  <a:lnTo>
                    <a:pt x="36385" y="52058"/>
                  </a:lnTo>
                  <a:cubicBezTo>
                    <a:pt x="37190" y="52484"/>
                    <a:pt x="38094" y="52738"/>
                    <a:pt x="39143" y="52738"/>
                  </a:cubicBezTo>
                  <a:cubicBezTo>
                    <a:pt x="39170" y="52738"/>
                    <a:pt x="39197" y="52738"/>
                    <a:pt x="39224" y="52738"/>
                  </a:cubicBezTo>
                  <a:cubicBezTo>
                    <a:pt x="40243" y="52738"/>
                    <a:pt x="41270" y="52515"/>
                    <a:pt x="42054" y="52064"/>
                  </a:cubicBezTo>
                  <a:lnTo>
                    <a:pt x="44532" y="50632"/>
                  </a:lnTo>
                  <a:lnTo>
                    <a:pt x="84844" y="27358"/>
                  </a:lnTo>
                  <a:lnTo>
                    <a:pt x="92587" y="22886"/>
                  </a:lnTo>
                  <a:cubicBezTo>
                    <a:pt x="94149" y="21977"/>
                    <a:pt x="94149" y="20513"/>
                    <a:pt x="92594" y="19603"/>
                  </a:cubicBezTo>
                  <a:lnTo>
                    <a:pt x="59895" y="689"/>
                  </a:lnTo>
                  <a:cubicBezTo>
                    <a:pt x="59106" y="231"/>
                    <a:pt x="58069" y="0"/>
                    <a:pt x="57035" y="0"/>
                  </a:cubicBezTo>
                  <a:close/>
                </a:path>
              </a:pathLst>
            </a:custGeom>
            <a:solidFill>
              <a:srgbClr val="FF6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9"/>
            <p:cNvSpPr/>
            <p:nvPr/>
          </p:nvSpPr>
          <p:spPr>
            <a:xfrm>
              <a:off x="2555550" y="1877325"/>
              <a:ext cx="1579150" cy="849375"/>
            </a:xfrm>
            <a:custGeom>
              <a:rect b="b" l="l" r="r" t="t"/>
              <a:pathLst>
                <a:path extrusionOk="0" h="33975" w="63166">
                  <a:moveTo>
                    <a:pt x="31368" y="1"/>
                  </a:moveTo>
                  <a:cubicBezTo>
                    <a:pt x="28100" y="1"/>
                    <a:pt x="24831" y="313"/>
                    <a:pt x="21709" y="938"/>
                  </a:cubicBezTo>
                  <a:lnTo>
                    <a:pt x="3547" y="11446"/>
                  </a:lnTo>
                  <a:cubicBezTo>
                    <a:pt x="0" y="17395"/>
                    <a:pt x="2336" y="24254"/>
                    <a:pt x="10559" y="29002"/>
                  </a:cubicBezTo>
                  <a:cubicBezTo>
                    <a:pt x="16303" y="32318"/>
                    <a:pt x="23828" y="33975"/>
                    <a:pt x="31354" y="33975"/>
                  </a:cubicBezTo>
                  <a:cubicBezTo>
                    <a:pt x="35770" y="33975"/>
                    <a:pt x="40187" y="33404"/>
                    <a:pt x="44244" y="32264"/>
                  </a:cubicBezTo>
                  <a:lnTo>
                    <a:pt x="57824" y="24423"/>
                  </a:lnTo>
                  <a:cubicBezTo>
                    <a:pt x="63166" y="18089"/>
                    <a:pt x="61288" y="10238"/>
                    <a:pt x="52174" y="4976"/>
                  </a:cubicBezTo>
                  <a:cubicBezTo>
                    <a:pt x="46429" y="1659"/>
                    <a:pt x="38899" y="1"/>
                    <a:pt x="31368" y="1"/>
                  </a:cubicBezTo>
                  <a:close/>
                </a:path>
              </a:pathLst>
            </a:custGeom>
            <a:solidFill>
              <a:srgbClr val="C1CF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9"/>
            <p:cNvSpPr/>
            <p:nvPr/>
          </p:nvSpPr>
          <p:spPr>
            <a:xfrm>
              <a:off x="2225525" y="2389050"/>
              <a:ext cx="1000450" cy="945600"/>
            </a:xfrm>
            <a:custGeom>
              <a:rect b="b" l="l" r="r" t="t"/>
              <a:pathLst>
                <a:path extrusionOk="0" h="37824" w="40018">
                  <a:moveTo>
                    <a:pt x="1580" y="0"/>
                  </a:moveTo>
                  <a:cubicBezTo>
                    <a:pt x="1572" y="0"/>
                    <a:pt x="1565" y="0"/>
                    <a:pt x="1557" y="0"/>
                  </a:cubicBezTo>
                  <a:cubicBezTo>
                    <a:pt x="1490" y="0"/>
                    <a:pt x="1425" y="6"/>
                    <a:pt x="1360" y="14"/>
                  </a:cubicBezTo>
                  <a:cubicBezTo>
                    <a:pt x="1298" y="19"/>
                    <a:pt x="1237" y="32"/>
                    <a:pt x="1178" y="52"/>
                  </a:cubicBezTo>
                  <a:cubicBezTo>
                    <a:pt x="1133" y="59"/>
                    <a:pt x="1091" y="72"/>
                    <a:pt x="1053" y="91"/>
                  </a:cubicBezTo>
                  <a:cubicBezTo>
                    <a:pt x="1011" y="101"/>
                    <a:pt x="971" y="117"/>
                    <a:pt x="934" y="138"/>
                  </a:cubicBezTo>
                  <a:cubicBezTo>
                    <a:pt x="916" y="144"/>
                    <a:pt x="902" y="151"/>
                    <a:pt x="882" y="158"/>
                  </a:cubicBezTo>
                  <a:lnTo>
                    <a:pt x="790" y="209"/>
                  </a:lnTo>
                  <a:lnTo>
                    <a:pt x="784" y="209"/>
                  </a:lnTo>
                  <a:cubicBezTo>
                    <a:pt x="301" y="523"/>
                    <a:pt x="0" y="1145"/>
                    <a:pt x="0" y="2020"/>
                  </a:cubicBezTo>
                  <a:lnTo>
                    <a:pt x="0" y="12349"/>
                  </a:lnTo>
                  <a:cubicBezTo>
                    <a:pt x="0" y="14154"/>
                    <a:pt x="1268" y="16351"/>
                    <a:pt x="2830" y="17253"/>
                  </a:cubicBezTo>
                  <a:lnTo>
                    <a:pt x="34701" y="35660"/>
                  </a:lnTo>
                  <a:cubicBezTo>
                    <a:pt x="34701" y="35660"/>
                    <a:pt x="34719" y="35673"/>
                    <a:pt x="34753" y="35693"/>
                  </a:cubicBezTo>
                  <a:cubicBezTo>
                    <a:pt x="34791" y="35714"/>
                    <a:pt x="34844" y="35739"/>
                    <a:pt x="34910" y="35779"/>
                  </a:cubicBezTo>
                  <a:cubicBezTo>
                    <a:pt x="34961" y="35810"/>
                    <a:pt x="35015" y="35844"/>
                    <a:pt x="35087" y="35882"/>
                  </a:cubicBezTo>
                  <a:cubicBezTo>
                    <a:pt x="35152" y="35922"/>
                    <a:pt x="35224" y="35961"/>
                    <a:pt x="35309" y="36014"/>
                  </a:cubicBezTo>
                  <a:cubicBezTo>
                    <a:pt x="35471" y="36104"/>
                    <a:pt x="35661" y="36216"/>
                    <a:pt x="35870" y="36335"/>
                  </a:cubicBezTo>
                  <a:lnTo>
                    <a:pt x="36321" y="36596"/>
                  </a:lnTo>
                  <a:cubicBezTo>
                    <a:pt x="36642" y="36778"/>
                    <a:pt x="36988" y="36982"/>
                    <a:pt x="37354" y="37190"/>
                  </a:cubicBezTo>
                  <a:cubicBezTo>
                    <a:pt x="38083" y="37608"/>
                    <a:pt x="39026" y="37824"/>
                    <a:pt x="39972" y="37824"/>
                  </a:cubicBezTo>
                  <a:cubicBezTo>
                    <a:pt x="39987" y="37824"/>
                    <a:pt x="40001" y="37824"/>
                    <a:pt x="40016" y="37824"/>
                  </a:cubicBezTo>
                  <a:lnTo>
                    <a:pt x="40016" y="34713"/>
                  </a:lnTo>
                  <a:cubicBezTo>
                    <a:pt x="38990" y="34713"/>
                    <a:pt x="37969" y="34484"/>
                    <a:pt x="37185" y="34033"/>
                  </a:cubicBezTo>
                  <a:lnTo>
                    <a:pt x="34699" y="32601"/>
                  </a:lnTo>
                  <a:lnTo>
                    <a:pt x="34699" y="32594"/>
                  </a:lnTo>
                  <a:lnTo>
                    <a:pt x="3786" y="14735"/>
                  </a:lnTo>
                  <a:cubicBezTo>
                    <a:pt x="3726" y="14697"/>
                    <a:pt x="3661" y="14650"/>
                    <a:pt x="3602" y="14605"/>
                  </a:cubicBezTo>
                  <a:cubicBezTo>
                    <a:pt x="3534" y="14558"/>
                    <a:pt x="3470" y="14503"/>
                    <a:pt x="3414" y="14441"/>
                  </a:cubicBezTo>
                  <a:lnTo>
                    <a:pt x="3302" y="14331"/>
                  </a:lnTo>
                  <a:cubicBezTo>
                    <a:pt x="3250" y="14272"/>
                    <a:pt x="3201" y="14211"/>
                    <a:pt x="3158" y="14147"/>
                  </a:cubicBezTo>
                  <a:cubicBezTo>
                    <a:pt x="3094" y="14067"/>
                    <a:pt x="3038" y="13982"/>
                    <a:pt x="2988" y="13891"/>
                  </a:cubicBezTo>
                  <a:cubicBezTo>
                    <a:pt x="2937" y="13803"/>
                    <a:pt x="2891" y="13711"/>
                    <a:pt x="2851" y="13617"/>
                  </a:cubicBezTo>
                  <a:cubicBezTo>
                    <a:pt x="2807" y="13527"/>
                    <a:pt x="2772" y="13434"/>
                    <a:pt x="2745" y="13337"/>
                  </a:cubicBezTo>
                  <a:cubicBezTo>
                    <a:pt x="2722" y="13255"/>
                    <a:pt x="2702" y="13171"/>
                    <a:pt x="2687" y="13088"/>
                  </a:cubicBezTo>
                  <a:cubicBezTo>
                    <a:pt x="2678" y="13068"/>
                    <a:pt x="2677" y="13044"/>
                    <a:pt x="2680" y="13023"/>
                  </a:cubicBezTo>
                  <a:cubicBezTo>
                    <a:pt x="2667" y="12989"/>
                    <a:pt x="2663" y="12954"/>
                    <a:pt x="2667" y="12917"/>
                  </a:cubicBezTo>
                  <a:cubicBezTo>
                    <a:pt x="2657" y="12871"/>
                    <a:pt x="2653" y="12822"/>
                    <a:pt x="2655" y="12774"/>
                  </a:cubicBezTo>
                  <a:lnTo>
                    <a:pt x="2655" y="4655"/>
                  </a:lnTo>
                  <a:cubicBezTo>
                    <a:pt x="2655" y="4145"/>
                    <a:pt x="2912" y="3849"/>
                    <a:pt x="3284" y="3849"/>
                  </a:cubicBezTo>
                  <a:cubicBezTo>
                    <a:pt x="3436" y="3849"/>
                    <a:pt x="3606" y="3898"/>
                    <a:pt x="3786" y="4002"/>
                  </a:cubicBezTo>
                  <a:lnTo>
                    <a:pt x="9651" y="7389"/>
                  </a:lnTo>
                  <a:lnTo>
                    <a:pt x="34701" y="21859"/>
                  </a:lnTo>
                  <a:cubicBezTo>
                    <a:pt x="34706" y="21861"/>
                    <a:pt x="34711" y="21863"/>
                    <a:pt x="34714" y="21866"/>
                  </a:cubicBezTo>
                  <a:lnTo>
                    <a:pt x="34819" y="21926"/>
                  </a:lnTo>
                  <a:cubicBezTo>
                    <a:pt x="35001" y="22036"/>
                    <a:pt x="35374" y="22252"/>
                    <a:pt x="35872" y="22533"/>
                  </a:cubicBezTo>
                  <a:lnTo>
                    <a:pt x="36323" y="22795"/>
                  </a:lnTo>
                  <a:cubicBezTo>
                    <a:pt x="36642" y="22979"/>
                    <a:pt x="36990" y="23181"/>
                    <a:pt x="37356" y="23390"/>
                  </a:cubicBezTo>
                  <a:cubicBezTo>
                    <a:pt x="38085" y="23809"/>
                    <a:pt x="39028" y="24025"/>
                    <a:pt x="39974" y="24025"/>
                  </a:cubicBezTo>
                  <a:cubicBezTo>
                    <a:pt x="39988" y="24025"/>
                    <a:pt x="40003" y="24025"/>
                    <a:pt x="40017" y="24025"/>
                  </a:cubicBezTo>
                  <a:lnTo>
                    <a:pt x="40017" y="20899"/>
                  </a:lnTo>
                  <a:cubicBezTo>
                    <a:pt x="38990" y="20899"/>
                    <a:pt x="37970" y="20676"/>
                    <a:pt x="37185" y="20225"/>
                  </a:cubicBezTo>
                  <a:lnTo>
                    <a:pt x="37179" y="20219"/>
                  </a:lnTo>
                  <a:lnTo>
                    <a:pt x="34707" y="18793"/>
                  </a:lnTo>
                  <a:lnTo>
                    <a:pt x="34701" y="18793"/>
                  </a:lnTo>
                  <a:lnTo>
                    <a:pt x="12312" y="5858"/>
                  </a:lnTo>
                  <a:lnTo>
                    <a:pt x="4485" y="1340"/>
                  </a:lnTo>
                  <a:lnTo>
                    <a:pt x="2830" y="386"/>
                  </a:lnTo>
                  <a:cubicBezTo>
                    <a:pt x="2623" y="269"/>
                    <a:pt x="2404" y="173"/>
                    <a:pt x="2177" y="97"/>
                  </a:cubicBezTo>
                  <a:cubicBezTo>
                    <a:pt x="2075" y="66"/>
                    <a:pt x="1970" y="42"/>
                    <a:pt x="1865" y="26"/>
                  </a:cubicBezTo>
                  <a:cubicBezTo>
                    <a:pt x="1770" y="10"/>
                    <a:pt x="1674" y="0"/>
                    <a:pt x="1580" y="0"/>
                  </a:cubicBezTo>
                  <a:close/>
                </a:path>
              </a:pathLst>
            </a:custGeom>
            <a:solidFill>
              <a:srgbClr val="E747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9"/>
            <p:cNvSpPr/>
            <p:nvPr/>
          </p:nvSpPr>
          <p:spPr>
            <a:xfrm>
              <a:off x="2728800" y="1459525"/>
              <a:ext cx="1222925" cy="1179425"/>
            </a:xfrm>
            <a:custGeom>
              <a:rect b="b" l="l" r="r" t="t"/>
              <a:pathLst>
                <a:path extrusionOk="0" h="47177" w="48917">
                  <a:moveTo>
                    <a:pt x="24459" y="0"/>
                  </a:moveTo>
                  <a:cubicBezTo>
                    <a:pt x="18213" y="0"/>
                    <a:pt x="11967" y="1376"/>
                    <a:pt x="7202" y="4127"/>
                  </a:cubicBezTo>
                  <a:cubicBezTo>
                    <a:pt x="2380" y="6912"/>
                    <a:pt x="0" y="10571"/>
                    <a:pt x="59" y="14218"/>
                  </a:cubicBezTo>
                  <a:lnTo>
                    <a:pt x="56" y="14218"/>
                  </a:lnTo>
                  <a:lnTo>
                    <a:pt x="56" y="33001"/>
                  </a:lnTo>
                  <a:cubicBezTo>
                    <a:pt x="17" y="36635"/>
                    <a:pt x="2396" y="40277"/>
                    <a:pt x="7200" y="43049"/>
                  </a:cubicBezTo>
                  <a:cubicBezTo>
                    <a:pt x="11966" y="45801"/>
                    <a:pt x="18212" y="47177"/>
                    <a:pt x="24458" y="47177"/>
                  </a:cubicBezTo>
                  <a:cubicBezTo>
                    <a:pt x="30705" y="47177"/>
                    <a:pt x="36951" y="45801"/>
                    <a:pt x="41717" y="43049"/>
                  </a:cubicBezTo>
                  <a:cubicBezTo>
                    <a:pt x="46472" y="40304"/>
                    <a:pt x="48854" y="36709"/>
                    <a:pt x="48864" y="33110"/>
                  </a:cubicBezTo>
                  <a:lnTo>
                    <a:pt x="48864" y="33073"/>
                  </a:lnTo>
                  <a:lnTo>
                    <a:pt x="48864" y="14218"/>
                  </a:lnTo>
                  <a:lnTo>
                    <a:pt x="48859" y="14218"/>
                  </a:lnTo>
                  <a:cubicBezTo>
                    <a:pt x="48916" y="10571"/>
                    <a:pt x="46539" y="6912"/>
                    <a:pt x="41717" y="4127"/>
                  </a:cubicBezTo>
                  <a:cubicBezTo>
                    <a:pt x="36952" y="1376"/>
                    <a:pt x="30705" y="0"/>
                    <a:pt x="24459" y="0"/>
                  </a:cubicBezTo>
                  <a:close/>
                </a:path>
              </a:pathLst>
            </a:custGeom>
            <a:solidFill>
              <a:srgbClr val="3445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9"/>
            <p:cNvSpPr/>
            <p:nvPr/>
          </p:nvSpPr>
          <p:spPr>
            <a:xfrm>
              <a:off x="2728800" y="1459525"/>
              <a:ext cx="1222925" cy="1179425"/>
            </a:xfrm>
            <a:custGeom>
              <a:rect b="b" l="l" r="r" t="t"/>
              <a:pathLst>
                <a:path extrusionOk="0" h="47177" w="48917">
                  <a:moveTo>
                    <a:pt x="24459" y="0"/>
                  </a:moveTo>
                  <a:cubicBezTo>
                    <a:pt x="18213" y="0"/>
                    <a:pt x="11967" y="1376"/>
                    <a:pt x="7202" y="4127"/>
                  </a:cubicBezTo>
                  <a:cubicBezTo>
                    <a:pt x="2380" y="6912"/>
                    <a:pt x="0" y="10571"/>
                    <a:pt x="59" y="14218"/>
                  </a:cubicBezTo>
                  <a:lnTo>
                    <a:pt x="56" y="14218"/>
                  </a:lnTo>
                  <a:lnTo>
                    <a:pt x="56" y="33001"/>
                  </a:lnTo>
                  <a:cubicBezTo>
                    <a:pt x="17" y="36635"/>
                    <a:pt x="2396" y="40277"/>
                    <a:pt x="7200" y="43049"/>
                  </a:cubicBezTo>
                  <a:cubicBezTo>
                    <a:pt x="11966" y="45801"/>
                    <a:pt x="18212" y="47177"/>
                    <a:pt x="24458" y="47177"/>
                  </a:cubicBezTo>
                  <a:cubicBezTo>
                    <a:pt x="30705" y="47177"/>
                    <a:pt x="36951" y="45801"/>
                    <a:pt x="41717" y="43049"/>
                  </a:cubicBezTo>
                  <a:cubicBezTo>
                    <a:pt x="46472" y="40304"/>
                    <a:pt x="48854" y="36709"/>
                    <a:pt x="48864" y="33110"/>
                  </a:cubicBezTo>
                  <a:lnTo>
                    <a:pt x="48864" y="33073"/>
                  </a:lnTo>
                  <a:lnTo>
                    <a:pt x="48864" y="14218"/>
                  </a:lnTo>
                  <a:lnTo>
                    <a:pt x="48859" y="14218"/>
                  </a:lnTo>
                  <a:cubicBezTo>
                    <a:pt x="48916" y="10571"/>
                    <a:pt x="46539" y="6912"/>
                    <a:pt x="41717" y="4127"/>
                  </a:cubicBezTo>
                  <a:cubicBezTo>
                    <a:pt x="36952" y="1376"/>
                    <a:pt x="30705" y="0"/>
                    <a:pt x="24459" y="0"/>
                  </a:cubicBezTo>
                  <a:close/>
                </a:path>
              </a:pathLst>
            </a:custGeom>
            <a:solidFill>
              <a:srgbClr val="3445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9"/>
            <p:cNvSpPr/>
            <p:nvPr/>
          </p:nvSpPr>
          <p:spPr>
            <a:xfrm>
              <a:off x="2333525" y="1230575"/>
              <a:ext cx="2013450" cy="1162475"/>
            </a:xfrm>
            <a:custGeom>
              <a:rect b="b" l="l" r="r" t="t"/>
              <a:pathLst>
                <a:path extrusionOk="0" h="46499" w="80538">
                  <a:moveTo>
                    <a:pt x="40270" y="0"/>
                  </a:moveTo>
                  <a:lnTo>
                    <a:pt x="1" y="23249"/>
                  </a:lnTo>
                  <a:lnTo>
                    <a:pt x="40270" y="46498"/>
                  </a:lnTo>
                  <a:lnTo>
                    <a:pt x="80538" y="23249"/>
                  </a:lnTo>
                  <a:lnTo>
                    <a:pt x="40270" y="0"/>
                  </a:lnTo>
                  <a:close/>
                </a:path>
              </a:pathLst>
            </a:custGeom>
            <a:solidFill>
              <a:srgbClr val="3E54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9"/>
            <p:cNvSpPr/>
            <p:nvPr/>
          </p:nvSpPr>
          <p:spPr>
            <a:xfrm>
              <a:off x="3319350" y="1816950"/>
              <a:ext cx="524725" cy="305725"/>
            </a:xfrm>
            <a:custGeom>
              <a:rect b="b" l="l" r="r" t="t"/>
              <a:pathLst>
                <a:path extrusionOk="0" h="12229" w="20989">
                  <a:moveTo>
                    <a:pt x="809" y="1"/>
                  </a:moveTo>
                  <a:cubicBezTo>
                    <a:pt x="563" y="1"/>
                    <a:pt x="323" y="129"/>
                    <a:pt x="192" y="359"/>
                  </a:cubicBezTo>
                  <a:cubicBezTo>
                    <a:pt x="0" y="696"/>
                    <a:pt x="115" y="1128"/>
                    <a:pt x="453" y="1321"/>
                  </a:cubicBezTo>
                  <a:lnTo>
                    <a:pt x="19568" y="12228"/>
                  </a:lnTo>
                  <a:lnTo>
                    <a:pt x="20989" y="11408"/>
                  </a:lnTo>
                  <a:lnTo>
                    <a:pt x="1155" y="92"/>
                  </a:lnTo>
                  <a:cubicBezTo>
                    <a:pt x="1045" y="30"/>
                    <a:pt x="926" y="1"/>
                    <a:pt x="809" y="1"/>
                  </a:cubicBezTo>
                  <a:close/>
                </a:path>
              </a:pathLst>
            </a:custGeom>
            <a:solidFill>
              <a:srgbClr val="2E44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9"/>
            <p:cNvSpPr/>
            <p:nvPr/>
          </p:nvSpPr>
          <p:spPr>
            <a:xfrm>
              <a:off x="2333525" y="1811800"/>
              <a:ext cx="1006775" cy="622750"/>
            </a:xfrm>
            <a:custGeom>
              <a:rect b="b" l="l" r="r" t="t"/>
              <a:pathLst>
                <a:path extrusionOk="0" h="24910" w="40271">
                  <a:moveTo>
                    <a:pt x="1" y="0"/>
                  </a:moveTo>
                  <a:lnTo>
                    <a:pt x="1" y="1661"/>
                  </a:lnTo>
                  <a:lnTo>
                    <a:pt x="40270" y="24910"/>
                  </a:lnTo>
                  <a:lnTo>
                    <a:pt x="40270" y="23249"/>
                  </a:lnTo>
                  <a:lnTo>
                    <a:pt x="1" y="0"/>
                  </a:lnTo>
                  <a:close/>
                </a:path>
              </a:pathLst>
            </a:custGeom>
            <a:solidFill>
              <a:srgbClr val="122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9"/>
            <p:cNvSpPr/>
            <p:nvPr/>
          </p:nvSpPr>
          <p:spPr>
            <a:xfrm>
              <a:off x="3340275" y="1811800"/>
              <a:ext cx="1006700" cy="622750"/>
            </a:xfrm>
            <a:custGeom>
              <a:rect b="b" l="l" r="r" t="t"/>
              <a:pathLst>
                <a:path extrusionOk="0" h="24910" w="40268">
                  <a:moveTo>
                    <a:pt x="40268" y="0"/>
                  </a:moveTo>
                  <a:lnTo>
                    <a:pt x="0" y="23249"/>
                  </a:lnTo>
                  <a:lnTo>
                    <a:pt x="0" y="24910"/>
                  </a:lnTo>
                  <a:lnTo>
                    <a:pt x="40268" y="1661"/>
                  </a:lnTo>
                  <a:lnTo>
                    <a:pt x="40268" y="0"/>
                  </a:lnTo>
                  <a:close/>
                </a:path>
              </a:pathLst>
            </a:custGeom>
            <a:solidFill>
              <a:srgbClr val="2E44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9"/>
            <p:cNvSpPr/>
            <p:nvPr/>
          </p:nvSpPr>
          <p:spPr>
            <a:xfrm>
              <a:off x="2729000" y="2081625"/>
              <a:ext cx="1220875" cy="415225"/>
            </a:xfrm>
            <a:custGeom>
              <a:rect b="b" l="l" r="r" t="t"/>
              <a:pathLst>
                <a:path extrusionOk="0" h="16609" w="48835">
                  <a:moveTo>
                    <a:pt x="1" y="1"/>
                  </a:moveTo>
                  <a:lnTo>
                    <a:pt x="24451" y="16608"/>
                  </a:lnTo>
                  <a:lnTo>
                    <a:pt x="48835" y="39"/>
                  </a:lnTo>
                  <a:lnTo>
                    <a:pt x="24451" y="14117"/>
                  </a:lnTo>
                  <a:lnTo>
                    <a:pt x="1" y="1"/>
                  </a:lnTo>
                  <a:close/>
                </a:path>
              </a:pathLst>
            </a:custGeom>
            <a:solidFill>
              <a:srgbClr val="031F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9"/>
            <p:cNvSpPr/>
            <p:nvPr/>
          </p:nvSpPr>
          <p:spPr>
            <a:xfrm>
              <a:off x="3807625" y="2618700"/>
              <a:ext cx="143850" cy="334800"/>
            </a:xfrm>
            <a:custGeom>
              <a:rect b="b" l="l" r="r" t="t"/>
              <a:pathLst>
                <a:path extrusionOk="0" h="13392" w="5754">
                  <a:moveTo>
                    <a:pt x="1812" y="0"/>
                  </a:moveTo>
                  <a:lnTo>
                    <a:pt x="1" y="11731"/>
                  </a:lnTo>
                  <a:cubicBezTo>
                    <a:pt x="1" y="12838"/>
                    <a:pt x="1439" y="13391"/>
                    <a:pt x="2877" y="13391"/>
                  </a:cubicBezTo>
                  <a:cubicBezTo>
                    <a:pt x="4315" y="13391"/>
                    <a:pt x="5753" y="12838"/>
                    <a:pt x="5753" y="11731"/>
                  </a:cubicBezTo>
                  <a:lnTo>
                    <a:pt x="4026" y="0"/>
                  </a:lnTo>
                  <a:cubicBezTo>
                    <a:pt x="3788" y="177"/>
                    <a:pt x="3358" y="271"/>
                    <a:pt x="2922" y="271"/>
                  </a:cubicBezTo>
                  <a:cubicBezTo>
                    <a:pt x="2502" y="271"/>
                    <a:pt x="2077" y="184"/>
                    <a:pt x="1812" y="0"/>
                  </a:cubicBezTo>
                  <a:close/>
                </a:path>
              </a:pathLst>
            </a:custGeom>
            <a:solidFill>
              <a:srgbClr val="FFD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9"/>
            <p:cNvSpPr/>
            <p:nvPr/>
          </p:nvSpPr>
          <p:spPr>
            <a:xfrm>
              <a:off x="3910725" y="2786075"/>
              <a:ext cx="17850" cy="161000"/>
            </a:xfrm>
            <a:custGeom>
              <a:rect b="b" l="l" r="r" t="t"/>
              <a:pathLst>
                <a:path extrusionOk="0" h="6440" w="714">
                  <a:moveTo>
                    <a:pt x="0" y="0"/>
                  </a:moveTo>
                  <a:lnTo>
                    <a:pt x="361" y="6439"/>
                  </a:lnTo>
                  <a:cubicBezTo>
                    <a:pt x="481" y="6398"/>
                    <a:pt x="598" y="6348"/>
                    <a:pt x="714" y="6291"/>
                  </a:cubicBezTo>
                  <a:lnTo>
                    <a:pt x="0" y="0"/>
                  </a:lnTo>
                  <a:close/>
                </a:path>
              </a:pathLst>
            </a:custGeom>
            <a:solidFill>
              <a:srgbClr val="FDB7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9"/>
            <p:cNvSpPr/>
            <p:nvPr/>
          </p:nvSpPr>
          <p:spPr>
            <a:xfrm>
              <a:off x="3833525" y="2686775"/>
              <a:ext cx="28250" cy="261425"/>
            </a:xfrm>
            <a:custGeom>
              <a:rect b="b" l="l" r="r" t="t"/>
              <a:pathLst>
                <a:path extrusionOk="0" h="10457" w="1130">
                  <a:moveTo>
                    <a:pt x="1130" y="1"/>
                  </a:moveTo>
                  <a:lnTo>
                    <a:pt x="0" y="10316"/>
                  </a:lnTo>
                  <a:cubicBezTo>
                    <a:pt x="121" y="10370"/>
                    <a:pt x="243" y="10417"/>
                    <a:pt x="368" y="10457"/>
                  </a:cubicBezTo>
                  <a:lnTo>
                    <a:pt x="1130" y="1"/>
                  </a:lnTo>
                  <a:close/>
                </a:path>
              </a:pathLst>
            </a:custGeom>
            <a:solidFill>
              <a:srgbClr val="FDB7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9"/>
            <p:cNvSpPr/>
            <p:nvPr/>
          </p:nvSpPr>
          <p:spPr>
            <a:xfrm>
              <a:off x="3875050" y="2745850"/>
              <a:ext cx="9050" cy="207625"/>
            </a:xfrm>
            <a:custGeom>
              <a:rect b="b" l="l" r="r" t="t"/>
              <a:pathLst>
                <a:path extrusionOk="0" h="8305" w="362">
                  <a:moveTo>
                    <a:pt x="177" y="0"/>
                  </a:moveTo>
                  <a:lnTo>
                    <a:pt x="0" y="8301"/>
                  </a:lnTo>
                  <a:cubicBezTo>
                    <a:pt x="60" y="8303"/>
                    <a:pt x="121" y="8305"/>
                    <a:pt x="181" y="8305"/>
                  </a:cubicBezTo>
                  <a:cubicBezTo>
                    <a:pt x="241" y="8305"/>
                    <a:pt x="301" y="8303"/>
                    <a:pt x="361" y="8301"/>
                  </a:cubicBezTo>
                  <a:lnTo>
                    <a:pt x="177" y="0"/>
                  </a:lnTo>
                  <a:close/>
                </a:path>
              </a:pathLst>
            </a:custGeom>
            <a:solidFill>
              <a:srgbClr val="FDB7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9"/>
            <p:cNvSpPr/>
            <p:nvPr/>
          </p:nvSpPr>
          <p:spPr>
            <a:xfrm>
              <a:off x="3841675" y="2600825"/>
              <a:ext cx="78075" cy="42375"/>
            </a:xfrm>
            <a:custGeom>
              <a:rect b="b" l="l" r="r" t="t"/>
              <a:pathLst>
                <a:path extrusionOk="0" h="1695" w="3123">
                  <a:moveTo>
                    <a:pt x="2318" y="1"/>
                  </a:moveTo>
                  <a:cubicBezTo>
                    <a:pt x="2168" y="1"/>
                    <a:pt x="2016" y="49"/>
                    <a:pt x="1887" y="147"/>
                  </a:cubicBezTo>
                  <a:cubicBezTo>
                    <a:pt x="1780" y="227"/>
                    <a:pt x="1683" y="278"/>
                    <a:pt x="1571" y="278"/>
                  </a:cubicBezTo>
                  <a:cubicBezTo>
                    <a:pt x="1469" y="278"/>
                    <a:pt x="1354" y="235"/>
                    <a:pt x="1208" y="134"/>
                  </a:cubicBezTo>
                  <a:cubicBezTo>
                    <a:pt x="1085" y="48"/>
                    <a:pt x="944" y="7"/>
                    <a:pt x="804" y="7"/>
                  </a:cubicBezTo>
                  <a:cubicBezTo>
                    <a:pt x="580" y="7"/>
                    <a:pt x="360" y="114"/>
                    <a:pt x="223" y="313"/>
                  </a:cubicBezTo>
                  <a:cubicBezTo>
                    <a:pt x="0" y="634"/>
                    <a:pt x="80" y="1075"/>
                    <a:pt x="403" y="1299"/>
                  </a:cubicBezTo>
                  <a:cubicBezTo>
                    <a:pt x="784" y="1563"/>
                    <a:pt x="1180" y="1695"/>
                    <a:pt x="1573" y="1695"/>
                  </a:cubicBezTo>
                  <a:cubicBezTo>
                    <a:pt x="1970" y="1695"/>
                    <a:pt x="2364" y="1558"/>
                    <a:pt x="2734" y="1284"/>
                  </a:cubicBezTo>
                  <a:cubicBezTo>
                    <a:pt x="3055" y="1051"/>
                    <a:pt x="3123" y="602"/>
                    <a:pt x="2886" y="286"/>
                  </a:cubicBezTo>
                  <a:cubicBezTo>
                    <a:pt x="2747" y="99"/>
                    <a:pt x="2534" y="1"/>
                    <a:pt x="2318" y="1"/>
                  </a:cubicBezTo>
                  <a:close/>
                </a:path>
              </a:pathLst>
            </a:custGeom>
            <a:solidFill>
              <a:srgbClr val="FC96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9"/>
            <p:cNvSpPr/>
            <p:nvPr/>
          </p:nvSpPr>
          <p:spPr>
            <a:xfrm>
              <a:off x="3319225" y="1797275"/>
              <a:ext cx="578075" cy="800275"/>
            </a:xfrm>
            <a:custGeom>
              <a:rect b="b" l="l" r="r" t="t"/>
              <a:pathLst>
                <a:path extrusionOk="0" h="32011" w="23123">
                  <a:moveTo>
                    <a:pt x="810" y="0"/>
                  </a:moveTo>
                  <a:cubicBezTo>
                    <a:pt x="564" y="0"/>
                    <a:pt x="325" y="129"/>
                    <a:pt x="194" y="357"/>
                  </a:cubicBezTo>
                  <a:cubicBezTo>
                    <a:pt x="0" y="698"/>
                    <a:pt x="119" y="1131"/>
                    <a:pt x="458" y="1323"/>
                  </a:cubicBezTo>
                  <a:lnTo>
                    <a:pt x="20638" y="12836"/>
                  </a:lnTo>
                  <a:cubicBezTo>
                    <a:pt x="21298" y="13214"/>
                    <a:pt x="21705" y="13917"/>
                    <a:pt x="21705" y="14678"/>
                  </a:cubicBezTo>
                  <a:lnTo>
                    <a:pt x="21705" y="31304"/>
                  </a:lnTo>
                  <a:cubicBezTo>
                    <a:pt x="21705" y="31695"/>
                    <a:pt x="22023" y="32010"/>
                    <a:pt x="22414" y="32010"/>
                  </a:cubicBezTo>
                  <a:cubicBezTo>
                    <a:pt x="22805" y="32010"/>
                    <a:pt x="23122" y="31695"/>
                    <a:pt x="23122" y="31304"/>
                  </a:cubicBezTo>
                  <a:lnTo>
                    <a:pt x="23122" y="14678"/>
                  </a:lnTo>
                  <a:cubicBezTo>
                    <a:pt x="23120" y="13408"/>
                    <a:pt x="22440" y="12237"/>
                    <a:pt x="21339" y="11607"/>
                  </a:cubicBezTo>
                  <a:lnTo>
                    <a:pt x="1160" y="93"/>
                  </a:lnTo>
                  <a:cubicBezTo>
                    <a:pt x="1049" y="30"/>
                    <a:pt x="929" y="0"/>
                    <a:pt x="810" y="0"/>
                  </a:cubicBezTo>
                  <a:close/>
                </a:path>
              </a:pathLst>
            </a:custGeom>
            <a:solidFill>
              <a:srgbClr val="BBD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9"/>
            <p:cNvSpPr/>
            <p:nvPr/>
          </p:nvSpPr>
          <p:spPr>
            <a:xfrm>
              <a:off x="3840700" y="2540975"/>
              <a:ext cx="80825" cy="77750"/>
            </a:xfrm>
            <a:custGeom>
              <a:rect b="b" l="l" r="r" t="t"/>
              <a:pathLst>
                <a:path extrusionOk="0" h="3110" w="3233">
                  <a:moveTo>
                    <a:pt x="1554" y="1"/>
                  </a:moveTo>
                  <a:cubicBezTo>
                    <a:pt x="1354" y="1"/>
                    <a:pt x="1152" y="39"/>
                    <a:pt x="960" y="119"/>
                  </a:cubicBezTo>
                  <a:cubicBezTo>
                    <a:pt x="380" y="359"/>
                    <a:pt x="1" y="926"/>
                    <a:pt x="1" y="1556"/>
                  </a:cubicBezTo>
                  <a:cubicBezTo>
                    <a:pt x="1" y="2413"/>
                    <a:pt x="698" y="3109"/>
                    <a:pt x="1556" y="3109"/>
                  </a:cubicBezTo>
                  <a:cubicBezTo>
                    <a:pt x="2185" y="3109"/>
                    <a:pt x="2751" y="2730"/>
                    <a:pt x="2992" y="2150"/>
                  </a:cubicBezTo>
                  <a:cubicBezTo>
                    <a:pt x="3232" y="1569"/>
                    <a:pt x="3099" y="901"/>
                    <a:pt x="2654" y="456"/>
                  </a:cubicBezTo>
                  <a:cubicBezTo>
                    <a:pt x="2357" y="159"/>
                    <a:pt x="1959" y="1"/>
                    <a:pt x="1554" y="1"/>
                  </a:cubicBezTo>
                  <a:close/>
                </a:path>
              </a:pathLst>
            </a:custGeom>
            <a:solidFill>
              <a:srgbClr val="FFD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9"/>
            <p:cNvSpPr/>
            <p:nvPr/>
          </p:nvSpPr>
          <p:spPr>
            <a:xfrm>
              <a:off x="3838000" y="2541500"/>
              <a:ext cx="80225" cy="77225"/>
            </a:xfrm>
            <a:custGeom>
              <a:rect b="b" l="l" r="r" t="t"/>
              <a:pathLst>
                <a:path extrusionOk="0" h="3089" w="3209">
                  <a:moveTo>
                    <a:pt x="1449" y="1"/>
                  </a:moveTo>
                  <a:lnTo>
                    <a:pt x="1449" y="1"/>
                  </a:lnTo>
                  <a:cubicBezTo>
                    <a:pt x="854" y="83"/>
                    <a:pt x="359" y="500"/>
                    <a:pt x="181" y="1074"/>
                  </a:cubicBezTo>
                  <a:cubicBezTo>
                    <a:pt x="0" y="1647"/>
                    <a:pt x="167" y="2271"/>
                    <a:pt x="610" y="2679"/>
                  </a:cubicBezTo>
                  <a:cubicBezTo>
                    <a:pt x="902" y="2947"/>
                    <a:pt x="1278" y="3089"/>
                    <a:pt x="1661" y="3089"/>
                  </a:cubicBezTo>
                  <a:cubicBezTo>
                    <a:pt x="1857" y="3089"/>
                    <a:pt x="2055" y="3051"/>
                    <a:pt x="2244" y="2975"/>
                  </a:cubicBezTo>
                  <a:cubicBezTo>
                    <a:pt x="2801" y="2748"/>
                    <a:pt x="3176" y="2221"/>
                    <a:pt x="3208" y="1622"/>
                  </a:cubicBezTo>
                  <a:lnTo>
                    <a:pt x="3208" y="1622"/>
                  </a:lnTo>
                  <a:cubicBezTo>
                    <a:pt x="3142" y="1904"/>
                    <a:pt x="2687" y="2380"/>
                    <a:pt x="2088" y="2380"/>
                  </a:cubicBezTo>
                  <a:cubicBezTo>
                    <a:pt x="1897" y="2380"/>
                    <a:pt x="1691" y="2332"/>
                    <a:pt x="1479" y="2213"/>
                  </a:cubicBezTo>
                  <a:cubicBezTo>
                    <a:pt x="540" y="1687"/>
                    <a:pt x="720" y="487"/>
                    <a:pt x="1449" y="1"/>
                  </a:cubicBezTo>
                  <a:close/>
                </a:path>
              </a:pathLst>
            </a:custGeom>
            <a:solidFill>
              <a:srgbClr val="FDB7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9"/>
            <p:cNvSpPr/>
            <p:nvPr/>
          </p:nvSpPr>
          <p:spPr>
            <a:xfrm>
              <a:off x="238125" y="3510450"/>
              <a:ext cx="2191125" cy="1495000"/>
            </a:xfrm>
            <a:custGeom>
              <a:rect b="b" l="l" r="r" t="t"/>
              <a:pathLst>
                <a:path extrusionOk="0" h="59800" w="87645">
                  <a:moveTo>
                    <a:pt x="45151" y="0"/>
                  </a:moveTo>
                  <a:cubicBezTo>
                    <a:pt x="45151" y="0"/>
                    <a:pt x="37279" y="13779"/>
                    <a:pt x="23887" y="21475"/>
                  </a:cubicBezTo>
                  <a:cubicBezTo>
                    <a:pt x="10498" y="29169"/>
                    <a:pt x="0" y="35265"/>
                    <a:pt x="0" y="35265"/>
                  </a:cubicBezTo>
                  <a:lnTo>
                    <a:pt x="42495" y="59799"/>
                  </a:lnTo>
                  <a:lnTo>
                    <a:pt x="71709" y="42932"/>
                  </a:lnTo>
                  <a:cubicBezTo>
                    <a:pt x="76457" y="40191"/>
                    <a:pt x="84864" y="32378"/>
                    <a:pt x="87645" y="24534"/>
                  </a:cubicBezTo>
                  <a:lnTo>
                    <a:pt x="45151" y="0"/>
                  </a:lnTo>
                  <a:close/>
                </a:path>
              </a:pathLst>
            </a:custGeom>
            <a:solidFill>
              <a:srgbClr val="C1CF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9"/>
            <p:cNvSpPr/>
            <p:nvPr/>
          </p:nvSpPr>
          <p:spPr>
            <a:xfrm>
              <a:off x="677450" y="4685325"/>
              <a:ext cx="730375" cy="385925"/>
            </a:xfrm>
            <a:custGeom>
              <a:rect b="b" l="l" r="r" t="t"/>
              <a:pathLst>
                <a:path extrusionOk="0" h="15437" w="29215">
                  <a:moveTo>
                    <a:pt x="23903" y="1"/>
                  </a:moveTo>
                  <a:cubicBezTo>
                    <a:pt x="23903" y="1"/>
                    <a:pt x="13031" y="7170"/>
                    <a:pt x="0" y="7668"/>
                  </a:cubicBezTo>
                  <a:cubicBezTo>
                    <a:pt x="1966" y="8803"/>
                    <a:pt x="5758" y="9447"/>
                    <a:pt x="9474" y="9447"/>
                  </a:cubicBezTo>
                  <a:cubicBezTo>
                    <a:pt x="10780" y="9447"/>
                    <a:pt x="12076" y="9367"/>
                    <a:pt x="13280" y="9202"/>
                  </a:cubicBezTo>
                  <a:lnTo>
                    <a:pt x="13280" y="9202"/>
                  </a:lnTo>
                  <a:cubicBezTo>
                    <a:pt x="13280" y="9202"/>
                    <a:pt x="12631" y="11895"/>
                    <a:pt x="7968" y="15335"/>
                  </a:cubicBezTo>
                  <a:cubicBezTo>
                    <a:pt x="7968" y="15335"/>
                    <a:pt x="8344" y="15437"/>
                    <a:pt x="9079" y="15437"/>
                  </a:cubicBezTo>
                  <a:cubicBezTo>
                    <a:pt x="11648" y="15437"/>
                    <a:pt x="18601" y="14198"/>
                    <a:pt x="29214" y="3068"/>
                  </a:cubicBezTo>
                  <a:lnTo>
                    <a:pt x="23903" y="1"/>
                  </a:lnTo>
                  <a:close/>
                </a:path>
              </a:pathLst>
            </a:custGeom>
            <a:solidFill>
              <a:srgbClr val="C1CF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9"/>
            <p:cNvSpPr/>
            <p:nvPr/>
          </p:nvSpPr>
          <p:spPr>
            <a:xfrm>
              <a:off x="876900" y="3625275"/>
              <a:ext cx="689650" cy="362750"/>
            </a:xfrm>
            <a:custGeom>
              <a:rect b="b" l="l" r="r" t="t"/>
              <a:pathLst>
                <a:path extrusionOk="0" h="14510" w="27586">
                  <a:moveTo>
                    <a:pt x="13792" y="0"/>
                  </a:moveTo>
                  <a:cubicBezTo>
                    <a:pt x="10577" y="0"/>
                    <a:pt x="7362" y="708"/>
                    <a:pt x="4909" y="2125"/>
                  </a:cubicBezTo>
                  <a:cubicBezTo>
                    <a:pt x="0" y="4957"/>
                    <a:pt x="0" y="9550"/>
                    <a:pt x="4909" y="12384"/>
                  </a:cubicBezTo>
                  <a:cubicBezTo>
                    <a:pt x="7363" y="13801"/>
                    <a:pt x="10578" y="14509"/>
                    <a:pt x="13794" y="14509"/>
                  </a:cubicBezTo>
                  <a:cubicBezTo>
                    <a:pt x="17009" y="14509"/>
                    <a:pt x="20224" y="13801"/>
                    <a:pt x="22678" y="12384"/>
                  </a:cubicBezTo>
                  <a:cubicBezTo>
                    <a:pt x="27585" y="9550"/>
                    <a:pt x="27585" y="4957"/>
                    <a:pt x="22678" y="2125"/>
                  </a:cubicBezTo>
                  <a:cubicBezTo>
                    <a:pt x="20224" y="708"/>
                    <a:pt x="17008" y="0"/>
                    <a:pt x="13792" y="0"/>
                  </a:cubicBezTo>
                  <a:close/>
                </a:path>
              </a:pathLst>
            </a:custGeom>
            <a:solidFill>
              <a:srgbClr val="C1CF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9"/>
            <p:cNvSpPr/>
            <p:nvPr/>
          </p:nvSpPr>
          <p:spPr>
            <a:xfrm>
              <a:off x="993375" y="2814600"/>
              <a:ext cx="206925" cy="300225"/>
            </a:xfrm>
            <a:custGeom>
              <a:rect b="b" l="l" r="r" t="t"/>
              <a:pathLst>
                <a:path extrusionOk="0" h="12009" w="8277">
                  <a:moveTo>
                    <a:pt x="5498" y="0"/>
                  </a:moveTo>
                  <a:cubicBezTo>
                    <a:pt x="4233" y="62"/>
                    <a:pt x="3339" y="360"/>
                    <a:pt x="2432" y="1272"/>
                  </a:cubicBezTo>
                  <a:cubicBezTo>
                    <a:pt x="1766" y="1942"/>
                    <a:pt x="277" y="6902"/>
                    <a:pt x="130" y="8963"/>
                  </a:cubicBezTo>
                  <a:cubicBezTo>
                    <a:pt x="1" y="10771"/>
                    <a:pt x="1541" y="12009"/>
                    <a:pt x="3313" y="12009"/>
                  </a:cubicBezTo>
                  <a:cubicBezTo>
                    <a:pt x="3560" y="12009"/>
                    <a:pt x="3811" y="11985"/>
                    <a:pt x="4063" y="11935"/>
                  </a:cubicBezTo>
                  <a:cubicBezTo>
                    <a:pt x="5964" y="11559"/>
                    <a:pt x="8277" y="7920"/>
                    <a:pt x="8228" y="6328"/>
                  </a:cubicBezTo>
                  <a:cubicBezTo>
                    <a:pt x="8178" y="4735"/>
                    <a:pt x="5498" y="0"/>
                    <a:pt x="5498" y="0"/>
                  </a:cubicBezTo>
                  <a:close/>
                </a:path>
              </a:pathLst>
            </a:custGeom>
            <a:solidFill>
              <a:srgbClr val="E943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9"/>
            <p:cNvSpPr/>
            <p:nvPr/>
          </p:nvSpPr>
          <p:spPr>
            <a:xfrm>
              <a:off x="1020925" y="2806900"/>
              <a:ext cx="157650" cy="104850"/>
            </a:xfrm>
            <a:custGeom>
              <a:rect b="b" l="l" r="r" t="t"/>
              <a:pathLst>
                <a:path extrusionOk="0" h="4194" w="6306">
                  <a:moveTo>
                    <a:pt x="4904" y="1"/>
                  </a:moveTo>
                  <a:cubicBezTo>
                    <a:pt x="4757" y="1"/>
                    <a:pt x="4587" y="10"/>
                    <a:pt x="4389" y="29"/>
                  </a:cubicBezTo>
                  <a:cubicBezTo>
                    <a:pt x="2313" y="238"/>
                    <a:pt x="1462" y="927"/>
                    <a:pt x="1125" y="1379"/>
                  </a:cubicBezTo>
                  <a:cubicBezTo>
                    <a:pt x="787" y="1832"/>
                    <a:pt x="263" y="3119"/>
                    <a:pt x="132" y="3653"/>
                  </a:cubicBezTo>
                  <a:cubicBezTo>
                    <a:pt x="0" y="4188"/>
                    <a:pt x="206" y="4193"/>
                    <a:pt x="206" y="4193"/>
                  </a:cubicBezTo>
                  <a:cubicBezTo>
                    <a:pt x="852" y="2288"/>
                    <a:pt x="1689" y="1279"/>
                    <a:pt x="1689" y="1279"/>
                  </a:cubicBezTo>
                  <a:cubicBezTo>
                    <a:pt x="1863" y="1225"/>
                    <a:pt x="2014" y="1204"/>
                    <a:pt x="2146" y="1204"/>
                  </a:cubicBezTo>
                  <a:cubicBezTo>
                    <a:pt x="2616" y="1204"/>
                    <a:pt x="2826" y="1476"/>
                    <a:pt x="2826" y="1476"/>
                  </a:cubicBezTo>
                  <a:lnTo>
                    <a:pt x="5584" y="815"/>
                  </a:lnTo>
                  <a:cubicBezTo>
                    <a:pt x="5584" y="815"/>
                    <a:pt x="6305" y="1"/>
                    <a:pt x="4904" y="1"/>
                  </a:cubicBezTo>
                  <a:close/>
                </a:path>
              </a:pathLst>
            </a:custGeom>
            <a:solidFill>
              <a:srgbClr val="D83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9"/>
            <p:cNvSpPr/>
            <p:nvPr/>
          </p:nvSpPr>
          <p:spPr>
            <a:xfrm>
              <a:off x="1191425" y="2814600"/>
              <a:ext cx="406850" cy="314000"/>
            </a:xfrm>
            <a:custGeom>
              <a:rect b="b" l="l" r="r" t="t"/>
              <a:pathLst>
                <a:path extrusionOk="0" h="12560" w="16274">
                  <a:moveTo>
                    <a:pt x="1198" y="0"/>
                  </a:moveTo>
                  <a:cubicBezTo>
                    <a:pt x="1148" y="0"/>
                    <a:pt x="1098" y="2"/>
                    <a:pt x="1048" y="5"/>
                  </a:cubicBezTo>
                  <a:cubicBezTo>
                    <a:pt x="331" y="56"/>
                    <a:pt x="0" y="462"/>
                    <a:pt x="669" y="1808"/>
                  </a:cubicBezTo>
                  <a:cubicBezTo>
                    <a:pt x="1335" y="3157"/>
                    <a:pt x="2709" y="5573"/>
                    <a:pt x="4057" y="7116"/>
                  </a:cubicBezTo>
                  <a:cubicBezTo>
                    <a:pt x="4712" y="7865"/>
                    <a:pt x="5786" y="8988"/>
                    <a:pt x="7551" y="10003"/>
                  </a:cubicBezTo>
                  <a:cubicBezTo>
                    <a:pt x="8782" y="10712"/>
                    <a:pt x="9871" y="11133"/>
                    <a:pt x="11231" y="11549"/>
                  </a:cubicBezTo>
                  <a:cubicBezTo>
                    <a:pt x="11601" y="11661"/>
                    <a:pt x="11848" y="11836"/>
                    <a:pt x="12530" y="12135"/>
                  </a:cubicBezTo>
                  <a:cubicBezTo>
                    <a:pt x="13109" y="12390"/>
                    <a:pt x="13817" y="12559"/>
                    <a:pt x="14396" y="12559"/>
                  </a:cubicBezTo>
                  <a:cubicBezTo>
                    <a:pt x="14498" y="12559"/>
                    <a:pt x="14596" y="12554"/>
                    <a:pt x="14688" y="12543"/>
                  </a:cubicBezTo>
                  <a:cubicBezTo>
                    <a:pt x="15307" y="12470"/>
                    <a:pt x="15519" y="12346"/>
                    <a:pt x="15557" y="12216"/>
                  </a:cubicBezTo>
                  <a:cubicBezTo>
                    <a:pt x="15607" y="12050"/>
                    <a:pt x="15477" y="11952"/>
                    <a:pt x="15191" y="11952"/>
                  </a:cubicBezTo>
                  <a:cubicBezTo>
                    <a:pt x="15092" y="11952"/>
                    <a:pt x="14971" y="11958"/>
                    <a:pt x="14830" y="11958"/>
                  </a:cubicBezTo>
                  <a:cubicBezTo>
                    <a:pt x="14563" y="11958"/>
                    <a:pt x="14228" y="11936"/>
                    <a:pt x="13845" y="11813"/>
                  </a:cubicBezTo>
                  <a:lnTo>
                    <a:pt x="13845" y="11813"/>
                  </a:lnTo>
                  <a:cubicBezTo>
                    <a:pt x="13845" y="11813"/>
                    <a:pt x="14246" y="11832"/>
                    <a:pt x="14598" y="11832"/>
                  </a:cubicBezTo>
                  <a:cubicBezTo>
                    <a:pt x="14687" y="11832"/>
                    <a:pt x="14772" y="11831"/>
                    <a:pt x="14847" y="11828"/>
                  </a:cubicBezTo>
                  <a:cubicBezTo>
                    <a:pt x="15223" y="11811"/>
                    <a:pt x="15586" y="11739"/>
                    <a:pt x="15833" y="11656"/>
                  </a:cubicBezTo>
                  <a:cubicBezTo>
                    <a:pt x="16140" y="11552"/>
                    <a:pt x="16274" y="11093"/>
                    <a:pt x="15987" y="11084"/>
                  </a:cubicBezTo>
                  <a:cubicBezTo>
                    <a:pt x="15974" y="11084"/>
                    <a:pt x="15962" y="11084"/>
                    <a:pt x="15949" y="11084"/>
                  </a:cubicBezTo>
                  <a:cubicBezTo>
                    <a:pt x="15677" y="11084"/>
                    <a:pt x="15448" y="11152"/>
                    <a:pt x="14916" y="11166"/>
                  </a:cubicBezTo>
                  <a:cubicBezTo>
                    <a:pt x="14875" y="11168"/>
                    <a:pt x="14834" y="11168"/>
                    <a:pt x="14794" y="11168"/>
                  </a:cubicBezTo>
                  <a:cubicBezTo>
                    <a:pt x="14539" y="11168"/>
                    <a:pt x="14284" y="11141"/>
                    <a:pt x="14033" y="11089"/>
                  </a:cubicBezTo>
                  <a:cubicBezTo>
                    <a:pt x="14033" y="11089"/>
                    <a:pt x="14638" y="11043"/>
                    <a:pt x="15134" y="10906"/>
                  </a:cubicBezTo>
                  <a:cubicBezTo>
                    <a:pt x="15632" y="10770"/>
                    <a:pt x="15809" y="10612"/>
                    <a:pt x="15921" y="10501"/>
                  </a:cubicBezTo>
                  <a:cubicBezTo>
                    <a:pt x="16025" y="10397"/>
                    <a:pt x="16025" y="10138"/>
                    <a:pt x="15732" y="10138"/>
                  </a:cubicBezTo>
                  <a:cubicBezTo>
                    <a:pt x="15712" y="10138"/>
                    <a:pt x="15690" y="10140"/>
                    <a:pt x="15667" y="10142"/>
                  </a:cubicBezTo>
                  <a:cubicBezTo>
                    <a:pt x="15367" y="10175"/>
                    <a:pt x="15005" y="10337"/>
                    <a:pt x="14449" y="10337"/>
                  </a:cubicBezTo>
                  <a:cubicBezTo>
                    <a:pt x="14409" y="10337"/>
                    <a:pt x="14368" y="10336"/>
                    <a:pt x="14326" y="10334"/>
                  </a:cubicBezTo>
                  <a:cubicBezTo>
                    <a:pt x="13871" y="10313"/>
                    <a:pt x="13554" y="10236"/>
                    <a:pt x="13616" y="10171"/>
                  </a:cubicBezTo>
                  <a:cubicBezTo>
                    <a:pt x="13679" y="10105"/>
                    <a:pt x="13946" y="10135"/>
                    <a:pt x="14306" y="9968"/>
                  </a:cubicBezTo>
                  <a:cubicBezTo>
                    <a:pt x="14650" y="9810"/>
                    <a:pt x="14892" y="9449"/>
                    <a:pt x="14789" y="9263"/>
                  </a:cubicBezTo>
                  <a:cubicBezTo>
                    <a:pt x="14750" y="9195"/>
                    <a:pt x="14723" y="9169"/>
                    <a:pt x="14686" y="9169"/>
                  </a:cubicBezTo>
                  <a:cubicBezTo>
                    <a:pt x="14621" y="9169"/>
                    <a:pt x="14525" y="9247"/>
                    <a:pt x="14286" y="9315"/>
                  </a:cubicBezTo>
                  <a:cubicBezTo>
                    <a:pt x="13906" y="9424"/>
                    <a:pt x="13537" y="9377"/>
                    <a:pt x="13014" y="9571"/>
                  </a:cubicBezTo>
                  <a:cubicBezTo>
                    <a:pt x="12555" y="9743"/>
                    <a:pt x="12251" y="9840"/>
                    <a:pt x="11795" y="9878"/>
                  </a:cubicBezTo>
                  <a:cubicBezTo>
                    <a:pt x="11778" y="9879"/>
                    <a:pt x="11761" y="9880"/>
                    <a:pt x="11743" y="9880"/>
                  </a:cubicBezTo>
                  <a:cubicBezTo>
                    <a:pt x="11244" y="9880"/>
                    <a:pt x="9959" y="9380"/>
                    <a:pt x="8834" y="8739"/>
                  </a:cubicBezTo>
                  <a:cubicBezTo>
                    <a:pt x="7457" y="7955"/>
                    <a:pt x="6029" y="6511"/>
                    <a:pt x="5496" y="5803"/>
                  </a:cubicBezTo>
                  <a:cubicBezTo>
                    <a:pt x="4346" y="4274"/>
                    <a:pt x="3115" y="1979"/>
                    <a:pt x="2739" y="1148"/>
                  </a:cubicBezTo>
                  <a:cubicBezTo>
                    <a:pt x="2325" y="235"/>
                    <a:pt x="1760" y="0"/>
                    <a:pt x="1198" y="0"/>
                  </a:cubicBezTo>
                  <a:close/>
                </a:path>
              </a:pathLst>
            </a:custGeom>
            <a:solidFill>
              <a:srgbClr val="BD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9"/>
            <p:cNvSpPr/>
            <p:nvPr/>
          </p:nvSpPr>
          <p:spPr>
            <a:xfrm>
              <a:off x="1123050" y="3683875"/>
              <a:ext cx="137700" cy="115050"/>
            </a:xfrm>
            <a:custGeom>
              <a:rect b="b" l="l" r="r" t="t"/>
              <a:pathLst>
                <a:path extrusionOk="0" h="4602" w="5508">
                  <a:moveTo>
                    <a:pt x="532" y="0"/>
                  </a:moveTo>
                  <a:cubicBezTo>
                    <a:pt x="532" y="0"/>
                    <a:pt x="426" y="388"/>
                    <a:pt x="291" y="699"/>
                  </a:cubicBezTo>
                  <a:cubicBezTo>
                    <a:pt x="154" y="1008"/>
                    <a:pt x="0" y="1532"/>
                    <a:pt x="19" y="1805"/>
                  </a:cubicBezTo>
                  <a:cubicBezTo>
                    <a:pt x="39" y="2075"/>
                    <a:pt x="602" y="2540"/>
                    <a:pt x="1008" y="2657"/>
                  </a:cubicBezTo>
                  <a:cubicBezTo>
                    <a:pt x="1415" y="2774"/>
                    <a:pt x="1992" y="3312"/>
                    <a:pt x="2182" y="3646"/>
                  </a:cubicBezTo>
                  <a:cubicBezTo>
                    <a:pt x="2455" y="4125"/>
                    <a:pt x="3307" y="4576"/>
                    <a:pt x="3897" y="4596"/>
                  </a:cubicBezTo>
                  <a:cubicBezTo>
                    <a:pt x="3985" y="4599"/>
                    <a:pt x="4074" y="4601"/>
                    <a:pt x="4164" y="4601"/>
                  </a:cubicBezTo>
                  <a:cubicBezTo>
                    <a:pt x="4676" y="4601"/>
                    <a:pt x="5186" y="4546"/>
                    <a:pt x="5333" y="4364"/>
                  </a:cubicBezTo>
                  <a:cubicBezTo>
                    <a:pt x="5507" y="4150"/>
                    <a:pt x="5354" y="3860"/>
                    <a:pt x="4268" y="2812"/>
                  </a:cubicBezTo>
                  <a:cubicBezTo>
                    <a:pt x="3180" y="1766"/>
                    <a:pt x="2445" y="1120"/>
                    <a:pt x="2182" y="259"/>
                  </a:cubicBezTo>
                  <a:lnTo>
                    <a:pt x="532" y="0"/>
                  </a:lnTo>
                  <a:close/>
                </a:path>
              </a:pathLst>
            </a:custGeom>
            <a:solidFill>
              <a:srgbClr val="2D2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9"/>
            <p:cNvSpPr/>
            <p:nvPr/>
          </p:nvSpPr>
          <p:spPr>
            <a:xfrm>
              <a:off x="1081600" y="3764200"/>
              <a:ext cx="65875" cy="144975"/>
            </a:xfrm>
            <a:custGeom>
              <a:rect b="b" l="l" r="r" t="t"/>
              <a:pathLst>
                <a:path extrusionOk="0" h="5799" w="2635">
                  <a:moveTo>
                    <a:pt x="487" y="0"/>
                  </a:moveTo>
                  <a:cubicBezTo>
                    <a:pt x="358" y="331"/>
                    <a:pt x="115" y="516"/>
                    <a:pt x="183" y="1387"/>
                  </a:cubicBezTo>
                  <a:cubicBezTo>
                    <a:pt x="250" y="2256"/>
                    <a:pt x="173" y="2603"/>
                    <a:pt x="88" y="3313"/>
                  </a:cubicBezTo>
                  <a:cubicBezTo>
                    <a:pt x="1" y="4023"/>
                    <a:pt x="363" y="4999"/>
                    <a:pt x="704" y="5452"/>
                  </a:cubicBezTo>
                  <a:cubicBezTo>
                    <a:pt x="863" y="5664"/>
                    <a:pt x="1151" y="5798"/>
                    <a:pt x="1442" y="5798"/>
                  </a:cubicBezTo>
                  <a:cubicBezTo>
                    <a:pt x="1774" y="5798"/>
                    <a:pt x="2112" y="5624"/>
                    <a:pt x="2268" y="5195"/>
                  </a:cubicBezTo>
                  <a:cubicBezTo>
                    <a:pt x="2564" y="4388"/>
                    <a:pt x="2634" y="3706"/>
                    <a:pt x="2427" y="2894"/>
                  </a:cubicBezTo>
                  <a:cubicBezTo>
                    <a:pt x="2221" y="2082"/>
                    <a:pt x="2495" y="1462"/>
                    <a:pt x="2358" y="919"/>
                  </a:cubicBezTo>
                  <a:cubicBezTo>
                    <a:pt x="2282" y="602"/>
                    <a:pt x="2171" y="294"/>
                    <a:pt x="2031" y="0"/>
                  </a:cubicBezTo>
                  <a:close/>
                </a:path>
              </a:pathLst>
            </a:custGeom>
            <a:solidFill>
              <a:srgbClr val="2D2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9"/>
            <p:cNvSpPr/>
            <p:nvPr/>
          </p:nvSpPr>
          <p:spPr>
            <a:xfrm>
              <a:off x="1051025" y="3150300"/>
              <a:ext cx="238925" cy="619525"/>
            </a:xfrm>
            <a:custGeom>
              <a:rect b="b" l="l" r="r" t="t"/>
              <a:pathLst>
                <a:path extrusionOk="0" h="24781" w="9557">
                  <a:moveTo>
                    <a:pt x="5082" y="4174"/>
                  </a:moveTo>
                  <a:lnTo>
                    <a:pt x="5329" y="4244"/>
                  </a:lnTo>
                  <a:lnTo>
                    <a:pt x="5902" y="11350"/>
                  </a:lnTo>
                  <a:cubicBezTo>
                    <a:pt x="5902" y="11350"/>
                    <a:pt x="5115" y="12608"/>
                    <a:pt x="4784" y="13891"/>
                  </a:cubicBezTo>
                  <a:cubicBezTo>
                    <a:pt x="4518" y="14925"/>
                    <a:pt x="3791" y="19129"/>
                    <a:pt x="3518" y="20725"/>
                  </a:cubicBezTo>
                  <a:lnTo>
                    <a:pt x="3518" y="20725"/>
                  </a:lnTo>
                  <a:cubicBezTo>
                    <a:pt x="3596" y="19718"/>
                    <a:pt x="3684" y="18715"/>
                    <a:pt x="3769" y="17998"/>
                  </a:cubicBezTo>
                  <a:cubicBezTo>
                    <a:pt x="4026" y="15830"/>
                    <a:pt x="4111" y="14249"/>
                    <a:pt x="4335" y="12981"/>
                  </a:cubicBezTo>
                  <a:cubicBezTo>
                    <a:pt x="4614" y="11402"/>
                    <a:pt x="5082" y="4174"/>
                    <a:pt x="5082" y="4174"/>
                  </a:cubicBezTo>
                  <a:close/>
                  <a:moveTo>
                    <a:pt x="8804" y="1"/>
                  </a:moveTo>
                  <a:lnTo>
                    <a:pt x="596" y="420"/>
                  </a:lnTo>
                  <a:cubicBezTo>
                    <a:pt x="1" y="2975"/>
                    <a:pt x="788" y="7020"/>
                    <a:pt x="915" y="9115"/>
                  </a:cubicBezTo>
                  <a:cubicBezTo>
                    <a:pt x="1042" y="11211"/>
                    <a:pt x="1227" y="13649"/>
                    <a:pt x="1227" y="13649"/>
                  </a:cubicBezTo>
                  <a:cubicBezTo>
                    <a:pt x="1227" y="13649"/>
                    <a:pt x="587" y="15861"/>
                    <a:pt x="619" y="17564"/>
                  </a:cubicBezTo>
                  <a:cubicBezTo>
                    <a:pt x="653" y="19373"/>
                    <a:pt x="1710" y="24556"/>
                    <a:pt x="1710" y="24556"/>
                  </a:cubicBezTo>
                  <a:cubicBezTo>
                    <a:pt x="1710" y="24556"/>
                    <a:pt x="2011" y="24780"/>
                    <a:pt x="2468" y="24780"/>
                  </a:cubicBezTo>
                  <a:cubicBezTo>
                    <a:pt x="2697" y="24780"/>
                    <a:pt x="2965" y="24724"/>
                    <a:pt x="3254" y="24556"/>
                  </a:cubicBezTo>
                  <a:cubicBezTo>
                    <a:pt x="3254" y="24556"/>
                    <a:pt x="3344" y="23061"/>
                    <a:pt x="3467" y="21397"/>
                  </a:cubicBezTo>
                  <a:lnTo>
                    <a:pt x="3467" y="21397"/>
                  </a:lnTo>
                  <a:cubicBezTo>
                    <a:pt x="3596" y="21518"/>
                    <a:pt x="3944" y="21798"/>
                    <a:pt x="4404" y="21798"/>
                  </a:cubicBezTo>
                  <a:cubicBezTo>
                    <a:pt x="4605" y="21798"/>
                    <a:pt x="4827" y="21745"/>
                    <a:pt x="5062" y="21602"/>
                  </a:cubicBezTo>
                  <a:cubicBezTo>
                    <a:pt x="5062" y="21602"/>
                    <a:pt x="8575" y="13263"/>
                    <a:pt x="9016" y="12500"/>
                  </a:cubicBezTo>
                  <a:cubicBezTo>
                    <a:pt x="9486" y="11686"/>
                    <a:pt x="9556" y="2231"/>
                    <a:pt x="8804" y="1"/>
                  </a:cubicBezTo>
                  <a:close/>
                </a:path>
              </a:pathLst>
            </a:custGeom>
            <a:solidFill>
              <a:srgbClr val="C4D9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9"/>
            <p:cNvSpPr/>
            <p:nvPr/>
          </p:nvSpPr>
          <p:spPr>
            <a:xfrm>
              <a:off x="1178100" y="3229700"/>
              <a:ext cx="61050" cy="184775"/>
            </a:xfrm>
            <a:custGeom>
              <a:rect b="b" l="l" r="r" t="t"/>
              <a:pathLst>
                <a:path extrusionOk="0" h="7391" w="2442">
                  <a:moveTo>
                    <a:pt x="2441" y="1"/>
                  </a:moveTo>
                  <a:lnTo>
                    <a:pt x="2441" y="1"/>
                  </a:lnTo>
                  <a:cubicBezTo>
                    <a:pt x="1705" y="487"/>
                    <a:pt x="0" y="998"/>
                    <a:pt x="0" y="998"/>
                  </a:cubicBezTo>
                  <a:lnTo>
                    <a:pt x="246" y="1068"/>
                  </a:lnTo>
                  <a:lnTo>
                    <a:pt x="757" y="7391"/>
                  </a:lnTo>
                  <a:cubicBezTo>
                    <a:pt x="757" y="7391"/>
                    <a:pt x="649" y="1331"/>
                    <a:pt x="1065" y="1048"/>
                  </a:cubicBezTo>
                  <a:cubicBezTo>
                    <a:pt x="1481" y="768"/>
                    <a:pt x="2441" y="1"/>
                    <a:pt x="2441" y="1"/>
                  </a:cubicBezTo>
                  <a:close/>
                </a:path>
              </a:pathLst>
            </a:custGeom>
            <a:solidFill>
              <a:srgbClr val="AACA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9"/>
            <p:cNvSpPr/>
            <p:nvPr/>
          </p:nvSpPr>
          <p:spPr>
            <a:xfrm>
              <a:off x="1094525" y="2763600"/>
              <a:ext cx="148100" cy="155575"/>
            </a:xfrm>
            <a:custGeom>
              <a:rect b="b" l="l" r="r" t="t"/>
              <a:pathLst>
                <a:path extrusionOk="0" h="6223" w="5924">
                  <a:moveTo>
                    <a:pt x="1360" y="0"/>
                  </a:moveTo>
                  <a:cubicBezTo>
                    <a:pt x="1360" y="0"/>
                    <a:pt x="1494" y="2401"/>
                    <a:pt x="1450" y="2577"/>
                  </a:cubicBezTo>
                  <a:cubicBezTo>
                    <a:pt x="1405" y="2754"/>
                    <a:pt x="506" y="2921"/>
                    <a:pt x="254" y="3131"/>
                  </a:cubicBezTo>
                  <a:cubicBezTo>
                    <a:pt x="0" y="3340"/>
                    <a:pt x="1551" y="5780"/>
                    <a:pt x="2343" y="6142"/>
                  </a:cubicBezTo>
                  <a:cubicBezTo>
                    <a:pt x="2462" y="6197"/>
                    <a:pt x="2619" y="6223"/>
                    <a:pt x="2800" y="6223"/>
                  </a:cubicBezTo>
                  <a:cubicBezTo>
                    <a:pt x="3821" y="6223"/>
                    <a:pt x="5614" y="5409"/>
                    <a:pt x="5763" y="4373"/>
                  </a:cubicBezTo>
                  <a:cubicBezTo>
                    <a:pt x="5923" y="3250"/>
                    <a:pt x="5066" y="2375"/>
                    <a:pt x="4737" y="2069"/>
                  </a:cubicBezTo>
                  <a:cubicBezTo>
                    <a:pt x="4652" y="2050"/>
                    <a:pt x="4547" y="2045"/>
                    <a:pt x="4444" y="2045"/>
                  </a:cubicBezTo>
                  <a:cubicBezTo>
                    <a:pt x="4324" y="2045"/>
                    <a:pt x="4206" y="2052"/>
                    <a:pt x="4128" y="2052"/>
                  </a:cubicBezTo>
                  <a:cubicBezTo>
                    <a:pt x="4100" y="2052"/>
                    <a:pt x="4076" y="2051"/>
                    <a:pt x="4060" y="2049"/>
                  </a:cubicBezTo>
                  <a:lnTo>
                    <a:pt x="3992" y="884"/>
                  </a:lnTo>
                  <a:cubicBezTo>
                    <a:pt x="2919" y="538"/>
                    <a:pt x="1360" y="0"/>
                    <a:pt x="1360" y="0"/>
                  </a:cubicBezTo>
                  <a:close/>
                </a:path>
              </a:pathLst>
            </a:custGeom>
            <a:solidFill>
              <a:srgbClr val="BD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9"/>
            <p:cNvSpPr/>
            <p:nvPr/>
          </p:nvSpPr>
          <p:spPr>
            <a:xfrm>
              <a:off x="1071250" y="2814625"/>
              <a:ext cx="237875" cy="227200"/>
            </a:xfrm>
            <a:custGeom>
              <a:rect b="b" l="l" r="r" t="t"/>
              <a:pathLst>
                <a:path extrusionOk="0" h="9088" w="9515">
                  <a:moveTo>
                    <a:pt x="5472" y="0"/>
                  </a:moveTo>
                  <a:cubicBezTo>
                    <a:pt x="5359" y="0"/>
                    <a:pt x="5249" y="4"/>
                    <a:pt x="5168" y="9"/>
                  </a:cubicBezTo>
                  <a:cubicBezTo>
                    <a:pt x="5168" y="9"/>
                    <a:pt x="5840" y="606"/>
                    <a:pt x="6172" y="1368"/>
                  </a:cubicBezTo>
                  <a:cubicBezTo>
                    <a:pt x="6478" y="2066"/>
                    <a:pt x="6248" y="2796"/>
                    <a:pt x="5660" y="3055"/>
                  </a:cubicBezTo>
                  <a:cubicBezTo>
                    <a:pt x="5390" y="3174"/>
                    <a:pt x="5143" y="3233"/>
                    <a:pt x="4909" y="3233"/>
                  </a:cubicBezTo>
                  <a:cubicBezTo>
                    <a:pt x="4401" y="3233"/>
                    <a:pt x="3953" y="2958"/>
                    <a:pt x="3459" y="2424"/>
                  </a:cubicBezTo>
                  <a:cubicBezTo>
                    <a:pt x="2968" y="1894"/>
                    <a:pt x="2734" y="1209"/>
                    <a:pt x="1954" y="768"/>
                  </a:cubicBezTo>
                  <a:cubicBezTo>
                    <a:pt x="1279" y="870"/>
                    <a:pt x="331" y="1239"/>
                    <a:pt x="224" y="1607"/>
                  </a:cubicBezTo>
                  <a:cubicBezTo>
                    <a:pt x="99" y="2038"/>
                    <a:pt x="1" y="4058"/>
                    <a:pt x="580" y="5605"/>
                  </a:cubicBezTo>
                  <a:cubicBezTo>
                    <a:pt x="1158" y="7152"/>
                    <a:pt x="1838" y="8201"/>
                    <a:pt x="2173" y="8870"/>
                  </a:cubicBezTo>
                  <a:cubicBezTo>
                    <a:pt x="2173" y="8870"/>
                    <a:pt x="2872" y="9088"/>
                    <a:pt x="3877" y="9088"/>
                  </a:cubicBezTo>
                  <a:cubicBezTo>
                    <a:pt x="4792" y="9088"/>
                    <a:pt x="5961" y="8907"/>
                    <a:pt x="7085" y="8215"/>
                  </a:cubicBezTo>
                  <a:cubicBezTo>
                    <a:pt x="7085" y="8215"/>
                    <a:pt x="7324" y="6957"/>
                    <a:pt x="7337" y="6071"/>
                  </a:cubicBezTo>
                  <a:cubicBezTo>
                    <a:pt x="9514" y="4183"/>
                    <a:pt x="7666" y="1841"/>
                    <a:pt x="5830" y="19"/>
                  </a:cubicBezTo>
                  <a:cubicBezTo>
                    <a:pt x="5735" y="5"/>
                    <a:pt x="5602" y="0"/>
                    <a:pt x="5472" y="0"/>
                  </a:cubicBezTo>
                  <a:close/>
                </a:path>
              </a:pathLst>
            </a:custGeom>
            <a:solidFill>
              <a:srgbClr val="F5FB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9"/>
            <p:cNvSpPr/>
            <p:nvPr/>
          </p:nvSpPr>
          <p:spPr>
            <a:xfrm>
              <a:off x="1096400" y="2828000"/>
              <a:ext cx="71525" cy="199700"/>
            </a:xfrm>
            <a:custGeom>
              <a:rect b="b" l="l" r="r" t="t"/>
              <a:pathLst>
                <a:path extrusionOk="0" h="7988" w="2861">
                  <a:moveTo>
                    <a:pt x="1375" y="1"/>
                  </a:moveTo>
                  <a:cubicBezTo>
                    <a:pt x="460" y="1"/>
                    <a:pt x="0" y="527"/>
                    <a:pt x="0" y="527"/>
                  </a:cubicBezTo>
                  <a:cubicBezTo>
                    <a:pt x="590" y="706"/>
                    <a:pt x="1247" y="1626"/>
                    <a:pt x="1285" y="3646"/>
                  </a:cubicBezTo>
                  <a:cubicBezTo>
                    <a:pt x="1315" y="5287"/>
                    <a:pt x="151" y="6544"/>
                    <a:pt x="151" y="6544"/>
                  </a:cubicBezTo>
                  <a:lnTo>
                    <a:pt x="802" y="7987"/>
                  </a:lnTo>
                  <a:cubicBezTo>
                    <a:pt x="802" y="7987"/>
                    <a:pt x="2625" y="6234"/>
                    <a:pt x="2745" y="3646"/>
                  </a:cubicBezTo>
                  <a:cubicBezTo>
                    <a:pt x="2861" y="1142"/>
                    <a:pt x="1375" y="1"/>
                    <a:pt x="1375" y="1"/>
                  </a:cubicBezTo>
                  <a:close/>
                </a:path>
              </a:pathLst>
            </a:custGeom>
            <a:solidFill>
              <a:srgbClr val="D83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9"/>
            <p:cNvSpPr/>
            <p:nvPr/>
          </p:nvSpPr>
          <p:spPr>
            <a:xfrm>
              <a:off x="1128525" y="2763600"/>
              <a:ext cx="67175" cy="57425"/>
            </a:xfrm>
            <a:custGeom>
              <a:rect b="b" l="l" r="r" t="t"/>
              <a:pathLst>
                <a:path extrusionOk="0" h="2297" w="2687">
                  <a:moveTo>
                    <a:pt x="0" y="0"/>
                  </a:moveTo>
                  <a:cubicBezTo>
                    <a:pt x="0" y="0"/>
                    <a:pt x="22" y="435"/>
                    <a:pt x="35" y="754"/>
                  </a:cubicBezTo>
                  <a:cubicBezTo>
                    <a:pt x="35" y="754"/>
                    <a:pt x="112" y="1574"/>
                    <a:pt x="1467" y="2216"/>
                  </a:cubicBezTo>
                  <a:cubicBezTo>
                    <a:pt x="1558" y="2258"/>
                    <a:pt x="1743" y="2297"/>
                    <a:pt x="1943" y="2297"/>
                  </a:cubicBezTo>
                  <a:cubicBezTo>
                    <a:pt x="2272" y="2297"/>
                    <a:pt x="2640" y="2192"/>
                    <a:pt x="2687" y="1827"/>
                  </a:cubicBezTo>
                  <a:lnTo>
                    <a:pt x="2632" y="884"/>
                  </a:lnTo>
                  <a:lnTo>
                    <a:pt x="1868" y="634"/>
                  </a:lnTo>
                  <a:lnTo>
                    <a:pt x="0" y="0"/>
                  </a:lnTo>
                  <a:close/>
                </a:path>
              </a:pathLst>
            </a:custGeom>
            <a:solidFill>
              <a:srgbClr val="A6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9"/>
            <p:cNvSpPr/>
            <p:nvPr/>
          </p:nvSpPr>
          <p:spPr>
            <a:xfrm>
              <a:off x="1092725" y="2623850"/>
              <a:ext cx="156625" cy="183800"/>
            </a:xfrm>
            <a:custGeom>
              <a:rect b="b" l="l" r="r" t="t"/>
              <a:pathLst>
                <a:path extrusionOk="0" h="7352" w="6265">
                  <a:moveTo>
                    <a:pt x="3156" y="0"/>
                  </a:moveTo>
                  <a:cubicBezTo>
                    <a:pt x="3101" y="0"/>
                    <a:pt x="3044" y="2"/>
                    <a:pt x="2988" y="5"/>
                  </a:cubicBezTo>
                  <a:cubicBezTo>
                    <a:pt x="1295" y="99"/>
                    <a:pt x="0" y="1547"/>
                    <a:pt x="94" y="3240"/>
                  </a:cubicBezTo>
                  <a:cubicBezTo>
                    <a:pt x="149" y="4229"/>
                    <a:pt x="674" y="5069"/>
                    <a:pt x="1432" y="5590"/>
                  </a:cubicBezTo>
                  <a:cubicBezTo>
                    <a:pt x="1432" y="5590"/>
                    <a:pt x="1576" y="6147"/>
                    <a:pt x="1674" y="6264"/>
                  </a:cubicBezTo>
                  <a:cubicBezTo>
                    <a:pt x="2238" y="6922"/>
                    <a:pt x="3733" y="7343"/>
                    <a:pt x="4227" y="7351"/>
                  </a:cubicBezTo>
                  <a:cubicBezTo>
                    <a:pt x="4231" y="7351"/>
                    <a:pt x="4234" y="7352"/>
                    <a:pt x="4238" y="7352"/>
                  </a:cubicBezTo>
                  <a:cubicBezTo>
                    <a:pt x="4660" y="7352"/>
                    <a:pt x="5028" y="6955"/>
                    <a:pt x="5425" y="6299"/>
                  </a:cubicBezTo>
                  <a:cubicBezTo>
                    <a:pt x="6264" y="4920"/>
                    <a:pt x="6057" y="3390"/>
                    <a:pt x="5927" y="2628"/>
                  </a:cubicBezTo>
                  <a:cubicBezTo>
                    <a:pt x="5698" y="1139"/>
                    <a:pt x="4656" y="0"/>
                    <a:pt x="3156" y="0"/>
                  </a:cubicBezTo>
                  <a:close/>
                </a:path>
              </a:pathLst>
            </a:custGeom>
            <a:solidFill>
              <a:srgbClr val="BD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9"/>
            <p:cNvSpPr/>
            <p:nvPr/>
          </p:nvSpPr>
          <p:spPr>
            <a:xfrm>
              <a:off x="1092550" y="2623825"/>
              <a:ext cx="142600" cy="139800"/>
            </a:xfrm>
            <a:custGeom>
              <a:rect b="b" l="l" r="r" t="t"/>
              <a:pathLst>
                <a:path extrusionOk="0" h="5592" w="5704">
                  <a:moveTo>
                    <a:pt x="3166" y="1"/>
                  </a:moveTo>
                  <a:cubicBezTo>
                    <a:pt x="2956" y="1"/>
                    <a:pt x="2741" y="22"/>
                    <a:pt x="2524" y="68"/>
                  </a:cubicBezTo>
                  <a:cubicBezTo>
                    <a:pt x="1229" y="337"/>
                    <a:pt x="230" y="1460"/>
                    <a:pt x="109" y="2778"/>
                  </a:cubicBezTo>
                  <a:cubicBezTo>
                    <a:pt x="1" y="3964"/>
                    <a:pt x="567" y="4992"/>
                    <a:pt x="1439" y="5591"/>
                  </a:cubicBezTo>
                  <a:cubicBezTo>
                    <a:pt x="1406" y="5486"/>
                    <a:pt x="600" y="4288"/>
                    <a:pt x="1426" y="4023"/>
                  </a:cubicBezTo>
                  <a:lnTo>
                    <a:pt x="1426" y="4023"/>
                  </a:lnTo>
                  <a:cubicBezTo>
                    <a:pt x="1558" y="4175"/>
                    <a:pt x="1593" y="4409"/>
                    <a:pt x="1598" y="4651"/>
                  </a:cubicBezTo>
                  <a:cubicBezTo>
                    <a:pt x="1598" y="4651"/>
                    <a:pt x="2007" y="4612"/>
                    <a:pt x="1915" y="4133"/>
                  </a:cubicBezTo>
                  <a:cubicBezTo>
                    <a:pt x="1890" y="3999"/>
                    <a:pt x="1867" y="3876"/>
                    <a:pt x="1845" y="3765"/>
                  </a:cubicBezTo>
                  <a:cubicBezTo>
                    <a:pt x="1772" y="3393"/>
                    <a:pt x="1867" y="3017"/>
                    <a:pt x="2079" y="2701"/>
                  </a:cubicBezTo>
                  <a:cubicBezTo>
                    <a:pt x="2251" y="2447"/>
                    <a:pt x="2397" y="2094"/>
                    <a:pt x="2296" y="1698"/>
                  </a:cubicBezTo>
                  <a:lnTo>
                    <a:pt x="2296" y="1698"/>
                  </a:lnTo>
                  <a:cubicBezTo>
                    <a:pt x="2296" y="1699"/>
                    <a:pt x="2899" y="1968"/>
                    <a:pt x="3769" y="1968"/>
                  </a:cubicBezTo>
                  <a:cubicBezTo>
                    <a:pt x="4033" y="1968"/>
                    <a:pt x="4322" y="1943"/>
                    <a:pt x="4625" y="1879"/>
                  </a:cubicBezTo>
                  <a:cubicBezTo>
                    <a:pt x="5175" y="1764"/>
                    <a:pt x="5549" y="1556"/>
                    <a:pt x="5703" y="1384"/>
                  </a:cubicBezTo>
                  <a:cubicBezTo>
                    <a:pt x="5154" y="551"/>
                    <a:pt x="4223" y="1"/>
                    <a:pt x="3166" y="1"/>
                  </a:cubicBezTo>
                  <a:close/>
                </a:path>
              </a:pathLst>
            </a:custGeom>
            <a:solidFill>
              <a:srgbClr val="3A2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9"/>
            <p:cNvSpPr/>
            <p:nvPr/>
          </p:nvSpPr>
          <p:spPr>
            <a:xfrm>
              <a:off x="1066525" y="2604550"/>
              <a:ext cx="75125" cy="70025"/>
            </a:xfrm>
            <a:custGeom>
              <a:rect b="b" l="l" r="r" t="t"/>
              <a:pathLst>
                <a:path extrusionOk="0" h="2801" w="3005">
                  <a:moveTo>
                    <a:pt x="1754" y="0"/>
                  </a:moveTo>
                  <a:cubicBezTo>
                    <a:pt x="1318" y="0"/>
                    <a:pt x="852" y="224"/>
                    <a:pt x="522" y="638"/>
                  </a:cubicBezTo>
                  <a:cubicBezTo>
                    <a:pt x="1" y="1295"/>
                    <a:pt x="21" y="2179"/>
                    <a:pt x="567" y="2613"/>
                  </a:cubicBezTo>
                  <a:cubicBezTo>
                    <a:pt x="729" y="2742"/>
                    <a:pt x="900" y="2800"/>
                    <a:pt x="1073" y="2800"/>
                  </a:cubicBezTo>
                  <a:cubicBezTo>
                    <a:pt x="1485" y="2800"/>
                    <a:pt x="1913" y="2475"/>
                    <a:pt x="2281" y="2013"/>
                  </a:cubicBezTo>
                  <a:cubicBezTo>
                    <a:pt x="2803" y="1357"/>
                    <a:pt x="3005" y="673"/>
                    <a:pt x="2457" y="237"/>
                  </a:cubicBezTo>
                  <a:cubicBezTo>
                    <a:pt x="2255" y="77"/>
                    <a:pt x="2010" y="0"/>
                    <a:pt x="1754" y="0"/>
                  </a:cubicBezTo>
                  <a:close/>
                </a:path>
              </a:pathLst>
            </a:custGeom>
            <a:solidFill>
              <a:srgbClr val="3A2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9"/>
            <p:cNvSpPr/>
            <p:nvPr/>
          </p:nvSpPr>
          <p:spPr>
            <a:xfrm>
              <a:off x="1149950" y="2626300"/>
              <a:ext cx="110200" cy="89625"/>
            </a:xfrm>
            <a:custGeom>
              <a:rect b="b" l="l" r="r" t="t"/>
              <a:pathLst>
                <a:path extrusionOk="0" h="3585" w="4408">
                  <a:moveTo>
                    <a:pt x="1849" y="1"/>
                  </a:moveTo>
                  <a:cubicBezTo>
                    <a:pt x="1788" y="1"/>
                    <a:pt x="1725" y="3"/>
                    <a:pt x="1661" y="7"/>
                  </a:cubicBezTo>
                  <a:lnTo>
                    <a:pt x="0" y="1601"/>
                  </a:lnTo>
                  <a:cubicBezTo>
                    <a:pt x="0" y="1601"/>
                    <a:pt x="353" y="2587"/>
                    <a:pt x="213" y="3536"/>
                  </a:cubicBezTo>
                  <a:cubicBezTo>
                    <a:pt x="213" y="3536"/>
                    <a:pt x="513" y="3584"/>
                    <a:pt x="977" y="3584"/>
                  </a:cubicBezTo>
                  <a:cubicBezTo>
                    <a:pt x="1209" y="3584"/>
                    <a:pt x="1482" y="3572"/>
                    <a:pt x="1778" y="3536"/>
                  </a:cubicBezTo>
                  <a:cubicBezTo>
                    <a:pt x="1778" y="3536"/>
                    <a:pt x="1833" y="2610"/>
                    <a:pt x="1664" y="1601"/>
                  </a:cubicBezTo>
                  <a:lnTo>
                    <a:pt x="1664" y="1601"/>
                  </a:lnTo>
                  <a:cubicBezTo>
                    <a:pt x="1664" y="1601"/>
                    <a:pt x="2017" y="2382"/>
                    <a:pt x="2116" y="3454"/>
                  </a:cubicBezTo>
                  <a:cubicBezTo>
                    <a:pt x="2116" y="3454"/>
                    <a:pt x="2196" y="3464"/>
                    <a:pt x="2324" y="3464"/>
                  </a:cubicBezTo>
                  <a:cubicBezTo>
                    <a:pt x="2561" y="3464"/>
                    <a:pt x="2963" y="3429"/>
                    <a:pt x="3329" y="3229"/>
                  </a:cubicBezTo>
                  <a:cubicBezTo>
                    <a:pt x="3329" y="3229"/>
                    <a:pt x="3392" y="2523"/>
                    <a:pt x="3176" y="1959"/>
                  </a:cubicBezTo>
                  <a:lnTo>
                    <a:pt x="3176" y="1959"/>
                  </a:lnTo>
                  <a:cubicBezTo>
                    <a:pt x="3177" y="1959"/>
                    <a:pt x="3521" y="2425"/>
                    <a:pt x="3566" y="3172"/>
                  </a:cubicBezTo>
                  <a:cubicBezTo>
                    <a:pt x="3566" y="3172"/>
                    <a:pt x="3935" y="3130"/>
                    <a:pt x="4176" y="2861"/>
                  </a:cubicBezTo>
                  <a:cubicBezTo>
                    <a:pt x="4408" y="2599"/>
                    <a:pt x="3969" y="1"/>
                    <a:pt x="1849" y="1"/>
                  </a:cubicBezTo>
                  <a:close/>
                </a:path>
              </a:pathLst>
            </a:custGeom>
            <a:solidFill>
              <a:srgbClr val="3A2C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9"/>
            <p:cNvSpPr/>
            <p:nvPr/>
          </p:nvSpPr>
          <p:spPr>
            <a:xfrm>
              <a:off x="1089050" y="2717975"/>
              <a:ext cx="39500" cy="49825"/>
            </a:xfrm>
            <a:custGeom>
              <a:rect b="b" l="l" r="r" t="t"/>
              <a:pathLst>
                <a:path extrusionOk="0" h="1993" w="1580">
                  <a:moveTo>
                    <a:pt x="973" y="1"/>
                  </a:moveTo>
                  <a:cubicBezTo>
                    <a:pt x="773" y="1"/>
                    <a:pt x="572" y="78"/>
                    <a:pt x="445" y="278"/>
                  </a:cubicBezTo>
                  <a:cubicBezTo>
                    <a:pt x="1" y="973"/>
                    <a:pt x="632" y="1993"/>
                    <a:pt x="1185" y="1993"/>
                  </a:cubicBezTo>
                  <a:cubicBezTo>
                    <a:pt x="1192" y="1993"/>
                    <a:pt x="1200" y="1993"/>
                    <a:pt x="1207" y="1992"/>
                  </a:cubicBezTo>
                  <a:cubicBezTo>
                    <a:pt x="1506" y="1977"/>
                    <a:pt x="1579" y="1825"/>
                    <a:pt x="1579" y="1825"/>
                  </a:cubicBezTo>
                  <a:lnTo>
                    <a:pt x="1566" y="255"/>
                  </a:lnTo>
                  <a:cubicBezTo>
                    <a:pt x="1454" y="112"/>
                    <a:pt x="1214" y="1"/>
                    <a:pt x="973" y="1"/>
                  </a:cubicBezTo>
                  <a:close/>
                </a:path>
              </a:pathLst>
            </a:custGeom>
            <a:solidFill>
              <a:srgbClr val="BD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9"/>
            <p:cNvSpPr/>
            <p:nvPr/>
          </p:nvSpPr>
          <p:spPr>
            <a:xfrm>
              <a:off x="1065900" y="3010950"/>
              <a:ext cx="209425" cy="195225"/>
            </a:xfrm>
            <a:custGeom>
              <a:rect b="b" l="l" r="r" t="t"/>
              <a:pathLst>
                <a:path extrusionOk="0" h="7809" w="8377">
                  <a:moveTo>
                    <a:pt x="6338" y="1"/>
                  </a:moveTo>
                  <a:cubicBezTo>
                    <a:pt x="4866" y="1"/>
                    <a:pt x="2223" y="703"/>
                    <a:pt x="2223" y="703"/>
                  </a:cubicBezTo>
                  <a:cubicBezTo>
                    <a:pt x="2387" y="1015"/>
                    <a:pt x="2412" y="1356"/>
                    <a:pt x="1864" y="2151"/>
                  </a:cubicBezTo>
                  <a:cubicBezTo>
                    <a:pt x="1314" y="2946"/>
                    <a:pt x="205" y="4669"/>
                    <a:pt x="1" y="5994"/>
                  </a:cubicBezTo>
                  <a:cubicBezTo>
                    <a:pt x="438" y="6460"/>
                    <a:pt x="1062" y="7416"/>
                    <a:pt x="2961" y="7716"/>
                  </a:cubicBezTo>
                  <a:cubicBezTo>
                    <a:pt x="3362" y="7780"/>
                    <a:pt x="3748" y="7808"/>
                    <a:pt x="4116" y="7808"/>
                  </a:cubicBezTo>
                  <a:cubicBezTo>
                    <a:pt x="6262" y="7808"/>
                    <a:pt x="7827" y="6847"/>
                    <a:pt x="8376" y="6248"/>
                  </a:cubicBezTo>
                  <a:cubicBezTo>
                    <a:pt x="8376" y="6248"/>
                    <a:pt x="8341" y="5100"/>
                    <a:pt x="7863" y="3028"/>
                  </a:cubicBezTo>
                  <a:cubicBezTo>
                    <a:pt x="7574" y="1782"/>
                    <a:pt x="7414" y="1332"/>
                    <a:pt x="7299" y="360"/>
                  </a:cubicBezTo>
                  <a:cubicBezTo>
                    <a:pt x="7268" y="97"/>
                    <a:pt x="6883" y="1"/>
                    <a:pt x="6338" y="1"/>
                  </a:cubicBezTo>
                  <a:close/>
                </a:path>
              </a:pathLst>
            </a:custGeom>
            <a:solidFill>
              <a:srgbClr val="F5FB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9"/>
            <p:cNvSpPr/>
            <p:nvPr/>
          </p:nvSpPr>
          <p:spPr>
            <a:xfrm>
              <a:off x="1196025" y="2812050"/>
              <a:ext cx="66675" cy="57300"/>
            </a:xfrm>
            <a:custGeom>
              <a:rect b="b" l="l" r="r" t="t"/>
              <a:pathLst>
                <a:path extrusionOk="0" h="2292" w="2667">
                  <a:moveTo>
                    <a:pt x="620" y="0"/>
                  </a:moveTo>
                  <a:cubicBezTo>
                    <a:pt x="447" y="0"/>
                    <a:pt x="238" y="28"/>
                    <a:pt x="0" y="111"/>
                  </a:cubicBezTo>
                  <a:cubicBezTo>
                    <a:pt x="0" y="111"/>
                    <a:pt x="1676" y="787"/>
                    <a:pt x="2667" y="2291"/>
                  </a:cubicBezTo>
                  <a:cubicBezTo>
                    <a:pt x="2667" y="2291"/>
                    <a:pt x="1928" y="645"/>
                    <a:pt x="1150" y="102"/>
                  </a:cubicBezTo>
                  <a:cubicBezTo>
                    <a:pt x="1150" y="102"/>
                    <a:pt x="953" y="0"/>
                    <a:pt x="620" y="0"/>
                  </a:cubicBezTo>
                  <a:close/>
                </a:path>
              </a:pathLst>
            </a:custGeom>
            <a:solidFill>
              <a:srgbClr val="D83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9"/>
            <p:cNvSpPr/>
            <p:nvPr/>
          </p:nvSpPr>
          <p:spPr>
            <a:xfrm>
              <a:off x="1067400" y="2849025"/>
              <a:ext cx="236875" cy="447500"/>
            </a:xfrm>
            <a:custGeom>
              <a:rect b="b" l="l" r="r" t="t"/>
              <a:pathLst>
                <a:path extrusionOk="0" h="17900" w="9475">
                  <a:moveTo>
                    <a:pt x="821" y="0"/>
                  </a:moveTo>
                  <a:cubicBezTo>
                    <a:pt x="410" y="0"/>
                    <a:pt x="125" y="392"/>
                    <a:pt x="73" y="1514"/>
                  </a:cubicBezTo>
                  <a:cubicBezTo>
                    <a:pt x="1" y="3016"/>
                    <a:pt x="31" y="5794"/>
                    <a:pt x="460" y="7799"/>
                  </a:cubicBezTo>
                  <a:cubicBezTo>
                    <a:pt x="669" y="8770"/>
                    <a:pt x="1062" y="10275"/>
                    <a:pt x="2113" y="12018"/>
                  </a:cubicBezTo>
                  <a:cubicBezTo>
                    <a:pt x="2846" y="13236"/>
                    <a:pt x="3593" y="14132"/>
                    <a:pt x="4580" y="15154"/>
                  </a:cubicBezTo>
                  <a:cubicBezTo>
                    <a:pt x="4851" y="15433"/>
                    <a:pt x="4981" y="15707"/>
                    <a:pt x="5433" y="16299"/>
                  </a:cubicBezTo>
                  <a:cubicBezTo>
                    <a:pt x="5882" y="16892"/>
                    <a:pt x="6545" y="17467"/>
                    <a:pt x="7122" y="17702"/>
                  </a:cubicBezTo>
                  <a:cubicBezTo>
                    <a:pt x="7467" y="17845"/>
                    <a:pt x="7694" y="17899"/>
                    <a:pt x="7841" y="17899"/>
                  </a:cubicBezTo>
                  <a:cubicBezTo>
                    <a:pt x="7939" y="17899"/>
                    <a:pt x="8001" y="17875"/>
                    <a:pt x="8041" y="17837"/>
                  </a:cubicBezTo>
                  <a:cubicBezTo>
                    <a:pt x="8164" y="17719"/>
                    <a:pt x="8097" y="17568"/>
                    <a:pt x="7847" y="17430"/>
                  </a:cubicBezTo>
                  <a:cubicBezTo>
                    <a:pt x="7596" y="17293"/>
                    <a:pt x="7159" y="17106"/>
                    <a:pt x="6737" y="16656"/>
                  </a:cubicBezTo>
                  <a:lnTo>
                    <a:pt x="6737" y="16656"/>
                  </a:lnTo>
                  <a:cubicBezTo>
                    <a:pt x="6738" y="16656"/>
                    <a:pt x="7270" y="16985"/>
                    <a:pt x="7606" y="17154"/>
                  </a:cubicBezTo>
                  <a:cubicBezTo>
                    <a:pt x="7944" y="17323"/>
                    <a:pt x="8296" y="17435"/>
                    <a:pt x="8552" y="17483"/>
                  </a:cubicBezTo>
                  <a:cubicBezTo>
                    <a:pt x="8576" y="17488"/>
                    <a:pt x="8601" y="17490"/>
                    <a:pt x="8625" y="17490"/>
                  </a:cubicBezTo>
                  <a:cubicBezTo>
                    <a:pt x="8920" y="17490"/>
                    <a:pt x="9193" y="17191"/>
                    <a:pt x="8963" y="17057"/>
                  </a:cubicBezTo>
                  <a:cubicBezTo>
                    <a:pt x="8714" y="16912"/>
                    <a:pt x="8482" y="16867"/>
                    <a:pt x="7987" y="16609"/>
                  </a:cubicBezTo>
                  <a:cubicBezTo>
                    <a:pt x="7723" y="16474"/>
                    <a:pt x="7478" y="16307"/>
                    <a:pt x="7254" y="16115"/>
                  </a:cubicBezTo>
                  <a:lnTo>
                    <a:pt x="7254" y="16115"/>
                  </a:lnTo>
                  <a:cubicBezTo>
                    <a:pt x="7254" y="16115"/>
                    <a:pt x="7805" y="16366"/>
                    <a:pt x="8306" y="16487"/>
                  </a:cubicBezTo>
                  <a:cubicBezTo>
                    <a:pt x="8539" y="16545"/>
                    <a:pt x="8713" y="16564"/>
                    <a:pt x="8848" y="16564"/>
                  </a:cubicBezTo>
                  <a:cubicBezTo>
                    <a:pt x="9004" y="16564"/>
                    <a:pt x="9109" y="16538"/>
                    <a:pt x="9190" y="16516"/>
                  </a:cubicBezTo>
                  <a:cubicBezTo>
                    <a:pt x="9341" y="16472"/>
                    <a:pt x="9474" y="16218"/>
                    <a:pt x="9142" y="16078"/>
                  </a:cubicBezTo>
                  <a:cubicBezTo>
                    <a:pt x="8843" y="15953"/>
                    <a:pt x="8410" y="15923"/>
                    <a:pt x="7877" y="15595"/>
                  </a:cubicBezTo>
                  <a:cubicBezTo>
                    <a:pt x="7489" y="15356"/>
                    <a:pt x="7249" y="15136"/>
                    <a:pt x="7336" y="15107"/>
                  </a:cubicBezTo>
                  <a:cubicBezTo>
                    <a:pt x="7342" y="15105"/>
                    <a:pt x="7350" y="15104"/>
                    <a:pt x="7358" y="15104"/>
                  </a:cubicBezTo>
                  <a:cubicBezTo>
                    <a:pt x="7457" y="15104"/>
                    <a:pt x="7671" y="15240"/>
                    <a:pt x="8036" y="15266"/>
                  </a:cubicBezTo>
                  <a:cubicBezTo>
                    <a:pt x="8060" y="15268"/>
                    <a:pt x="8084" y="15269"/>
                    <a:pt x="8109" y="15269"/>
                  </a:cubicBezTo>
                  <a:cubicBezTo>
                    <a:pt x="8462" y="15269"/>
                    <a:pt x="8801" y="15082"/>
                    <a:pt x="8801" y="14884"/>
                  </a:cubicBezTo>
                  <a:cubicBezTo>
                    <a:pt x="8799" y="14670"/>
                    <a:pt x="8719" y="14775"/>
                    <a:pt x="8335" y="14686"/>
                  </a:cubicBezTo>
                  <a:cubicBezTo>
                    <a:pt x="7950" y="14598"/>
                    <a:pt x="7651" y="14376"/>
                    <a:pt x="7100" y="14294"/>
                  </a:cubicBezTo>
                  <a:cubicBezTo>
                    <a:pt x="6614" y="14220"/>
                    <a:pt x="6300" y="14157"/>
                    <a:pt x="5884" y="13970"/>
                  </a:cubicBezTo>
                  <a:cubicBezTo>
                    <a:pt x="5468" y="13781"/>
                    <a:pt x="4545" y="12683"/>
                    <a:pt x="3849" y="11535"/>
                  </a:cubicBezTo>
                  <a:cubicBezTo>
                    <a:pt x="3025" y="10182"/>
                    <a:pt x="2475" y="8227"/>
                    <a:pt x="2353" y="7348"/>
                  </a:cubicBezTo>
                  <a:cubicBezTo>
                    <a:pt x="2089" y="5455"/>
                    <a:pt x="2128" y="2849"/>
                    <a:pt x="2203" y="1942"/>
                  </a:cubicBezTo>
                  <a:cubicBezTo>
                    <a:pt x="2293" y="852"/>
                    <a:pt x="1834" y="381"/>
                    <a:pt x="1279" y="122"/>
                  </a:cubicBezTo>
                  <a:cubicBezTo>
                    <a:pt x="1114" y="45"/>
                    <a:pt x="960" y="0"/>
                    <a:pt x="821" y="0"/>
                  </a:cubicBezTo>
                  <a:close/>
                </a:path>
              </a:pathLst>
            </a:custGeom>
            <a:solidFill>
              <a:srgbClr val="BD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9"/>
            <p:cNvSpPr/>
            <p:nvPr/>
          </p:nvSpPr>
          <p:spPr>
            <a:xfrm>
              <a:off x="5772900" y="3235250"/>
              <a:ext cx="1610525" cy="962075"/>
            </a:xfrm>
            <a:custGeom>
              <a:rect b="b" l="l" r="r" t="t"/>
              <a:pathLst>
                <a:path extrusionOk="0" h="38483" w="64421">
                  <a:moveTo>
                    <a:pt x="57900" y="1"/>
                  </a:moveTo>
                  <a:cubicBezTo>
                    <a:pt x="57325" y="1"/>
                    <a:pt x="56804" y="130"/>
                    <a:pt x="56388" y="419"/>
                  </a:cubicBezTo>
                  <a:lnTo>
                    <a:pt x="51324" y="3378"/>
                  </a:lnTo>
                  <a:cubicBezTo>
                    <a:pt x="51317" y="3381"/>
                    <a:pt x="51317" y="3381"/>
                    <a:pt x="51315" y="3386"/>
                  </a:cubicBezTo>
                  <a:lnTo>
                    <a:pt x="48877" y="4769"/>
                  </a:lnTo>
                  <a:cubicBezTo>
                    <a:pt x="48847" y="4788"/>
                    <a:pt x="48819" y="4811"/>
                    <a:pt x="48794" y="4836"/>
                  </a:cubicBezTo>
                  <a:lnTo>
                    <a:pt x="45063" y="6991"/>
                  </a:lnTo>
                  <a:lnTo>
                    <a:pt x="44747" y="7172"/>
                  </a:lnTo>
                  <a:cubicBezTo>
                    <a:pt x="44746" y="7174"/>
                    <a:pt x="44744" y="7177"/>
                    <a:pt x="44741" y="7179"/>
                  </a:cubicBezTo>
                  <a:lnTo>
                    <a:pt x="9799" y="27342"/>
                  </a:lnTo>
                  <a:lnTo>
                    <a:pt x="9796" y="27335"/>
                  </a:lnTo>
                  <a:lnTo>
                    <a:pt x="2562" y="35569"/>
                  </a:lnTo>
                  <a:lnTo>
                    <a:pt x="0" y="38482"/>
                  </a:lnTo>
                  <a:lnTo>
                    <a:pt x="0" y="38482"/>
                  </a:lnTo>
                  <a:lnTo>
                    <a:pt x="14635" y="35579"/>
                  </a:lnTo>
                  <a:lnTo>
                    <a:pt x="63413" y="7389"/>
                  </a:lnTo>
                  <a:cubicBezTo>
                    <a:pt x="64230" y="6824"/>
                    <a:pt x="64421" y="5839"/>
                    <a:pt x="64202" y="4731"/>
                  </a:cubicBezTo>
                  <a:cubicBezTo>
                    <a:pt x="63745" y="2332"/>
                    <a:pt x="60339" y="1"/>
                    <a:pt x="57900" y="1"/>
                  </a:cubicBezTo>
                  <a:close/>
                </a:path>
              </a:pathLst>
            </a:custGeom>
            <a:solidFill>
              <a:srgbClr val="C1CF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9"/>
            <p:cNvSpPr/>
            <p:nvPr/>
          </p:nvSpPr>
          <p:spPr>
            <a:xfrm>
              <a:off x="5772900" y="3843750"/>
              <a:ext cx="486950" cy="294300"/>
            </a:xfrm>
            <a:custGeom>
              <a:rect b="b" l="l" r="r" t="t"/>
              <a:pathLst>
                <a:path extrusionOk="0" h="11772" w="19478">
                  <a:moveTo>
                    <a:pt x="12051" y="1"/>
                  </a:moveTo>
                  <a:cubicBezTo>
                    <a:pt x="11314" y="1"/>
                    <a:pt x="10549" y="191"/>
                    <a:pt x="9796" y="624"/>
                  </a:cubicBezTo>
                  <a:lnTo>
                    <a:pt x="0" y="11772"/>
                  </a:lnTo>
                  <a:lnTo>
                    <a:pt x="0" y="11772"/>
                  </a:lnTo>
                  <a:lnTo>
                    <a:pt x="14633" y="8869"/>
                  </a:lnTo>
                  <a:cubicBezTo>
                    <a:pt x="19478" y="6080"/>
                    <a:pt x="16214" y="1"/>
                    <a:pt x="12051" y="1"/>
                  </a:cubicBezTo>
                  <a:close/>
                </a:path>
              </a:pathLst>
            </a:custGeom>
            <a:solidFill>
              <a:srgbClr val="FFF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9"/>
            <p:cNvSpPr/>
            <p:nvPr/>
          </p:nvSpPr>
          <p:spPr>
            <a:xfrm>
              <a:off x="5772900" y="3942075"/>
              <a:ext cx="437150" cy="195975"/>
            </a:xfrm>
            <a:custGeom>
              <a:rect b="b" l="l" r="r" t="t"/>
              <a:pathLst>
                <a:path extrusionOk="0" h="7839" w="17486">
                  <a:moveTo>
                    <a:pt x="15228" y="1"/>
                  </a:moveTo>
                  <a:lnTo>
                    <a:pt x="0" y="7839"/>
                  </a:lnTo>
                  <a:lnTo>
                    <a:pt x="14635" y="4935"/>
                  </a:lnTo>
                  <a:cubicBezTo>
                    <a:pt x="17475" y="3299"/>
                    <a:pt x="17485" y="2168"/>
                    <a:pt x="15228" y="1"/>
                  </a:cubicBezTo>
                  <a:close/>
                </a:path>
              </a:pathLst>
            </a:custGeom>
            <a:solidFill>
              <a:srgbClr val="F2E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9"/>
            <p:cNvSpPr/>
            <p:nvPr/>
          </p:nvSpPr>
          <p:spPr>
            <a:xfrm>
              <a:off x="5772900" y="4065175"/>
              <a:ext cx="101800" cy="72875"/>
            </a:xfrm>
            <a:custGeom>
              <a:rect b="b" l="l" r="r" t="t"/>
              <a:pathLst>
                <a:path extrusionOk="0" h="2915" w="4072">
                  <a:moveTo>
                    <a:pt x="2562" y="1"/>
                  </a:moveTo>
                  <a:lnTo>
                    <a:pt x="0" y="2915"/>
                  </a:lnTo>
                  <a:lnTo>
                    <a:pt x="4072" y="2106"/>
                  </a:lnTo>
                  <a:lnTo>
                    <a:pt x="2939" y="1942"/>
                  </a:lnTo>
                  <a:lnTo>
                    <a:pt x="3534" y="1371"/>
                  </a:lnTo>
                  <a:lnTo>
                    <a:pt x="3534" y="1371"/>
                  </a:lnTo>
                  <a:lnTo>
                    <a:pt x="2600" y="1399"/>
                  </a:lnTo>
                  <a:lnTo>
                    <a:pt x="3016" y="604"/>
                  </a:lnTo>
                  <a:lnTo>
                    <a:pt x="2291" y="846"/>
                  </a:lnTo>
                  <a:lnTo>
                    <a:pt x="2562" y="1"/>
                  </a:lnTo>
                  <a:close/>
                </a:path>
              </a:pathLst>
            </a:custGeom>
            <a:solidFill>
              <a:srgbClr val="191F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9"/>
            <p:cNvSpPr/>
            <p:nvPr/>
          </p:nvSpPr>
          <p:spPr>
            <a:xfrm>
              <a:off x="6017875" y="3260625"/>
              <a:ext cx="1164725" cy="804825"/>
            </a:xfrm>
            <a:custGeom>
              <a:rect b="b" l="l" r="r" t="t"/>
              <a:pathLst>
                <a:path extrusionOk="0" h="32193" w="46589">
                  <a:moveTo>
                    <a:pt x="46589" y="8095"/>
                  </a:moveTo>
                  <a:lnTo>
                    <a:pt x="46547" y="8119"/>
                  </a:lnTo>
                  <a:lnTo>
                    <a:pt x="46547" y="8119"/>
                  </a:lnTo>
                  <a:cubicBezTo>
                    <a:pt x="46561" y="8112"/>
                    <a:pt x="46575" y="8104"/>
                    <a:pt x="46589" y="8095"/>
                  </a:cubicBezTo>
                  <a:close/>
                  <a:moveTo>
                    <a:pt x="41516" y="0"/>
                  </a:moveTo>
                  <a:lnTo>
                    <a:pt x="38997" y="1450"/>
                  </a:lnTo>
                  <a:lnTo>
                    <a:pt x="0" y="23952"/>
                  </a:lnTo>
                  <a:cubicBezTo>
                    <a:pt x="144" y="23870"/>
                    <a:pt x="309" y="23831"/>
                    <a:pt x="490" y="23831"/>
                  </a:cubicBezTo>
                  <a:cubicBezTo>
                    <a:pt x="1701" y="23831"/>
                    <a:pt x="3638" y="25566"/>
                    <a:pt x="4720" y="27662"/>
                  </a:cubicBezTo>
                  <a:cubicBezTo>
                    <a:pt x="5420" y="29018"/>
                    <a:pt x="5990" y="31528"/>
                    <a:pt x="4836" y="32193"/>
                  </a:cubicBezTo>
                  <a:lnTo>
                    <a:pt x="44181" y="9488"/>
                  </a:lnTo>
                  <a:lnTo>
                    <a:pt x="45496" y="8723"/>
                  </a:lnTo>
                  <a:lnTo>
                    <a:pt x="46547" y="8119"/>
                  </a:lnTo>
                  <a:lnTo>
                    <a:pt x="46547" y="8119"/>
                  </a:lnTo>
                  <a:cubicBezTo>
                    <a:pt x="46464" y="8162"/>
                    <a:pt x="46372" y="8183"/>
                    <a:pt x="46273" y="8183"/>
                  </a:cubicBezTo>
                  <a:cubicBezTo>
                    <a:pt x="44419" y="8183"/>
                    <a:pt x="40028" y="969"/>
                    <a:pt x="41516" y="0"/>
                  </a:cubicBezTo>
                  <a:close/>
                </a:path>
              </a:pathLst>
            </a:custGeom>
            <a:solidFill>
              <a:srgbClr val="FFD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9"/>
            <p:cNvSpPr/>
            <p:nvPr/>
          </p:nvSpPr>
          <p:spPr>
            <a:xfrm>
              <a:off x="6135875" y="3418550"/>
              <a:ext cx="1019400" cy="646900"/>
            </a:xfrm>
            <a:custGeom>
              <a:rect b="b" l="l" r="r" t="t"/>
              <a:pathLst>
                <a:path extrusionOk="0" h="25876" w="40776">
                  <a:moveTo>
                    <a:pt x="37548" y="0"/>
                  </a:moveTo>
                  <a:lnTo>
                    <a:pt x="0" y="21345"/>
                  </a:lnTo>
                  <a:cubicBezTo>
                    <a:pt x="660" y="22563"/>
                    <a:pt x="1257" y="25219"/>
                    <a:pt x="116" y="25876"/>
                  </a:cubicBezTo>
                  <a:lnTo>
                    <a:pt x="39461" y="3171"/>
                  </a:lnTo>
                  <a:lnTo>
                    <a:pt x="40776" y="2406"/>
                  </a:lnTo>
                  <a:lnTo>
                    <a:pt x="37548" y="0"/>
                  </a:lnTo>
                  <a:close/>
                </a:path>
              </a:pathLst>
            </a:custGeom>
            <a:solidFill>
              <a:srgbClr val="FDB7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9"/>
            <p:cNvSpPr/>
            <p:nvPr/>
          </p:nvSpPr>
          <p:spPr>
            <a:xfrm>
              <a:off x="7033075" y="3155125"/>
              <a:ext cx="350350" cy="310100"/>
            </a:xfrm>
            <a:custGeom>
              <a:rect b="b" l="l" r="r" t="t"/>
              <a:pathLst>
                <a:path extrusionOk="0" h="12404" w="14014">
                  <a:moveTo>
                    <a:pt x="8665" y="0"/>
                  </a:moveTo>
                  <a:cubicBezTo>
                    <a:pt x="8273" y="0"/>
                    <a:pt x="7897" y="107"/>
                    <a:pt x="7553" y="346"/>
                  </a:cubicBezTo>
                  <a:lnTo>
                    <a:pt x="917" y="4210"/>
                  </a:lnTo>
                  <a:cubicBezTo>
                    <a:pt x="908" y="4213"/>
                    <a:pt x="908" y="4213"/>
                    <a:pt x="906" y="4220"/>
                  </a:cubicBezTo>
                  <a:cubicBezTo>
                    <a:pt x="1" y="4807"/>
                    <a:pt x="1277" y="7707"/>
                    <a:pt x="2826" y="9891"/>
                  </a:cubicBezTo>
                  <a:cubicBezTo>
                    <a:pt x="3823" y="11297"/>
                    <a:pt x="4938" y="12403"/>
                    <a:pt x="5664" y="12403"/>
                  </a:cubicBezTo>
                  <a:cubicBezTo>
                    <a:pt x="5780" y="12403"/>
                    <a:pt x="5886" y="12375"/>
                    <a:pt x="5981" y="12315"/>
                  </a:cubicBezTo>
                  <a:lnTo>
                    <a:pt x="13005" y="8223"/>
                  </a:lnTo>
                  <a:cubicBezTo>
                    <a:pt x="13823" y="7659"/>
                    <a:pt x="14014" y="6673"/>
                    <a:pt x="13795" y="5565"/>
                  </a:cubicBezTo>
                  <a:cubicBezTo>
                    <a:pt x="13318" y="3068"/>
                    <a:pt x="10764" y="0"/>
                    <a:pt x="8665" y="0"/>
                  </a:cubicBezTo>
                  <a:close/>
                </a:path>
              </a:pathLst>
            </a:custGeom>
            <a:solidFill>
              <a:srgbClr val="F95D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9"/>
            <p:cNvSpPr/>
            <p:nvPr/>
          </p:nvSpPr>
          <p:spPr>
            <a:xfrm>
              <a:off x="7042650" y="3155125"/>
              <a:ext cx="338775" cy="207900"/>
            </a:xfrm>
            <a:custGeom>
              <a:rect b="b" l="l" r="r" t="t"/>
              <a:pathLst>
                <a:path extrusionOk="0" h="8316" w="13551">
                  <a:moveTo>
                    <a:pt x="8283" y="0"/>
                  </a:moveTo>
                  <a:cubicBezTo>
                    <a:pt x="7890" y="0"/>
                    <a:pt x="7514" y="107"/>
                    <a:pt x="7170" y="346"/>
                  </a:cubicBezTo>
                  <a:lnTo>
                    <a:pt x="534" y="4210"/>
                  </a:lnTo>
                  <a:cubicBezTo>
                    <a:pt x="525" y="4213"/>
                    <a:pt x="525" y="4213"/>
                    <a:pt x="523" y="4220"/>
                  </a:cubicBezTo>
                  <a:cubicBezTo>
                    <a:pt x="1" y="4559"/>
                    <a:pt x="208" y="5674"/>
                    <a:pt x="774" y="6975"/>
                  </a:cubicBezTo>
                  <a:lnTo>
                    <a:pt x="5135" y="8315"/>
                  </a:lnTo>
                  <a:lnTo>
                    <a:pt x="12064" y="4153"/>
                  </a:lnTo>
                  <a:cubicBezTo>
                    <a:pt x="12064" y="4153"/>
                    <a:pt x="13372" y="4898"/>
                    <a:pt x="13277" y="7448"/>
                  </a:cubicBezTo>
                  <a:cubicBezTo>
                    <a:pt x="13522" y="6918"/>
                    <a:pt x="13551" y="6267"/>
                    <a:pt x="13412" y="5565"/>
                  </a:cubicBezTo>
                  <a:cubicBezTo>
                    <a:pt x="12936" y="3068"/>
                    <a:pt x="10381" y="0"/>
                    <a:pt x="8283" y="0"/>
                  </a:cubicBezTo>
                  <a:close/>
                </a:path>
              </a:pathLst>
            </a:custGeom>
            <a:solidFill>
              <a:srgbClr val="FD9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9"/>
            <p:cNvSpPr/>
            <p:nvPr/>
          </p:nvSpPr>
          <p:spPr>
            <a:xfrm>
              <a:off x="6991950" y="3259550"/>
              <a:ext cx="210200" cy="240350"/>
            </a:xfrm>
            <a:custGeom>
              <a:rect b="b" l="l" r="r" t="t"/>
              <a:pathLst>
                <a:path extrusionOk="0" h="9614" w="8408">
                  <a:moveTo>
                    <a:pt x="46" y="1470"/>
                  </a:moveTo>
                  <a:cubicBezTo>
                    <a:pt x="29" y="1477"/>
                    <a:pt x="14" y="1486"/>
                    <a:pt x="0" y="1497"/>
                  </a:cubicBezTo>
                  <a:lnTo>
                    <a:pt x="46" y="1470"/>
                  </a:lnTo>
                  <a:close/>
                  <a:moveTo>
                    <a:pt x="2831" y="1"/>
                  </a:moveTo>
                  <a:cubicBezTo>
                    <a:pt x="2678" y="1"/>
                    <a:pt x="2546" y="32"/>
                    <a:pt x="2441" y="97"/>
                  </a:cubicBezTo>
                  <a:lnTo>
                    <a:pt x="46" y="1470"/>
                  </a:lnTo>
                  <a:lnTo>
                    <a:pt x="46" y="1470"/>
                  </a:lnTo>
                  <a:cubicBezTo>
                    <a:pt x="54" y="1467"/>
                    <a:pt x="63" y="1465"/>
                    <a:pt x="72" y="1463"/>
                  </a:cubicBezTo>
                  <a:lnTo>
                    <a:pt x="80" y="1460"/>
                  </a:lnTo>
                  <a:cubicBezTo>
                    <a:pt x="152" y="1430"/>
                    <a:pt x="230" y="1416"/>
                    <a:pt x="313" y="1416"/>
                  </a:cubicBezTo>
                  <a:cubicBezTo>
                    <a:pt x="1045" y="1416"/>
                    <a:pt x="2170" y="2538"/>
                    <a:pt x="3168" y="3958"/>
                  </a:cubicBezTo>
                  <a:cubicBezTo>
                    <a:pt x="4710" y="6145"/>
                    <a:pt x="5962" y="9044"/>
                    <a:pt x="5043" y="9613"/>
                  </a:cubicBezTo>
                  <a:lnTo>
                    <a:pt x="5686" y="9244"/>
                  </a:lnTo>
                  <a:lnTo>
                    <a:pt x="7489" y="8215"/>
                  </a:lnTo>
                  <a:cubicBezTo>
                    <a:pt x="8408" y="7645"/>
                    <a:pt x="7718" y="4564"/>
                    <a:pt x="6175" y="2377"/>
                  </a:cubicBezTo>
                  <a:cubicBezTo>
                    <a:pt x="5193" y="976"/>
                    <a:pt x="3688" y="1"/>
                    <a:pt x="2831" y="1"/>
                  </a:cubicBezTo>
                  <a:close/>
                </a:path>
              </a:pathLst>
            </a:custGeom>
            <a:solidFill>
              <a:srgbClr val="A5CB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9"/>
            <p:cNvSpPr/>
            <p:nvPr/>
          </p:nvSpPr>
          <p:spPr>
            <a:xfrm>
              <a:off x="6946250" y="3284675"/>
              <a:ext cx="236600" cy="241900"/>
            </a:xfrm>
            <a:custGeom>
              <a:rect b="b" l="l" r="r" t="t"/>
              <a:pathLst>
                <a:path extrusionOk="0" h="9676" w="9464">
                  <a:moveTo>
                    <a:pt x="31" y="1542"/>
                  </a:moveTo>
                  <a:cubicBezTo>
                    <a:pt x="20" y="1547"/>
                    <a:pt x="10" y="1553"/>
                    <a:pt x="0" y="1559"/>
                  </a:cubicBezTo>
                  <a:lnTo>
                    <a:pt x="31" y="1542"/>
                  </a:lnTo>
                  <a:close/>
                  <a:moveTo>
                    <a:pt x="2968" y="1"/>
                  </a:moveTo>
                  <a:cubicBezTo>
                    <a:pt x="2778" y="1"/>
                    <a:pt x="2601" y="47"/>
                    <a:pt x="2440" y="147"/>
                  </a:cubicBezTo>
                  <a:lnTo>
                    <a:pt x="31" y="1542"/>
                  </a:lnTo>
                  <a:lnTo>
                    <a:pt x="31" y="1542"/>
                  </a:lnTo>
                  <a:cubicBezTo>
                    <a:pt x="116" y="1496"/>
                    <a:pt x="211" y="1474"/>
                    <a:pt x="312" y="1474"/>
                  </a:cubicBezTo>
                  <a:cubicBezTo>
                    <a:pt x="2172" y="1474"/>
                    <a:pt x="6562" y="8733"/>
                    <a:pt x="5044" y="9676"/>
                  </a:cubicBezTo>
                  <a:lnTo>
                    <a:pt x="7484" y="8266"/>
                  </a:lnTo>
                  <a:cubicBezTo>
                    <a:pt x="9463" y="7036"/>
                    <a:pt x="5300" y="1"/>
                    <a:pt x="2968" y="1"/>
                  </a:cubicBezTo>
                  <a:close/>
                </a:path>
              </a:pathLst>
            </a:custGeom>
            <a:solidFill>
              <a:srgbClr val="3445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9"/>
            <p:cNvSpPr/>
            <p:nvPr/>
          </p:nvSpPr>
          <p:spPr>
            <a:xfrm>
              <a:off x="6888175" y="3318950"/>
              <a:ext cx="235600" cy="240625"/>
            </a:xfrm>
            <a:custGeom>
              <a:rect b="b" l="l" r="r" t="t"/>
              <a:pathLst>
                <a:path extrusionOk="0" h="9625" w="9424">
                  <a:moveTo>
                    <a:pt x="76" y="1487"/>
                  </a:moveTo>
                  <a:cubicBezTo>
                    <a:pt x="50" y="1500"/>
                    <a:pt x="26" y="1514"/>
                    <a:pt x="1" y="1530"/>
                  </a:cubicBezTo>
                  <a:lnTo>
                    <a:pt x="76" y="1487"/>
                  </a:lnTo>
                  <a:close/>
                  <a:moveTo>
                    <a:pt x="2888" y="0"/>
                  </a:moveTo>
                  <a:cubicBezTo>
                    <a:pt x="2714" y="0"/>
                    <a:pt x="2553" y="44"/>
                    <a:pt x="2409" y="136"/>
                  </a:cubicBezTo>
                  <a:lnTo>
                    <a:pt x="76" y="1487"/>
                  </a:lnTo>
                  <a:lnTo>
                    <a:pt x="76" y="1487"/>
                  </a:lnTo>
                  <a:cubicBezTo>
                    <a:pt x="252" y="1393"/>
                    <a:pt x="443" y="1349"/>
                    <a:pt x="644" y="1349"/>
                  </a:cubicBezTo>
                  <a:cubicBezTo>
                    <a:pt x="3163" y="1349"/>
                    <a:pt x="7245" y="8265"/>
                    <a:pt x="5073" y="9625"/>
                  </a:cubicBezTo>
                  <a:lnTo>
                    <a:pt x="7509" y="8241"/>
                  </a:lnTo>
                  <a:cubicBezTo>
                    <a:pt x="7541" y="8223"/>
                    <a:pt x="7568" y="8200"/>
                    <a:pt x="7593" y="8175"/>
                  </a:cubicBezTo>
                  <a:cubicBezTo>
                    <a:pt x="9424" y="6993"/>
                    <a:pt x="5102" y="0"/>
                    <a:pt x="2888" y="0"/>
                  </a:cubicBezTo>
                  <a:close/>
                </a:path>
              </a:pathLst>
            </a:custGeom>
            <a:solidFill>
              <a:srgbClr val="A5CB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9"/>
            <p:cNvSpPr/>
            <p:nvPr/>
          </p:nvSpPr>
          <p:spPr>
            <a:xfrm>
              <a:off x="6888175" y="3259550"/>
              <a:ext cx="282850" cy="195825"/>
            </a:xfrm>
            <a:custGeom>
              <a:rect b="b" l="l" r="r" t="t"/>
              <a:pathLst>
                <a:path extrusionOk="0" h="7833" w="11314">
                  <a:moveTo>
                    <a:pt x="4197" y="1470"/>
                  </a:moveTo>
                  <a:cubicBezTo>
                    <a:pt x="4180" y="1477"/>
                    <a:pt x="4165" y="1486"/>
                    <a:pt x="4151" y="1497"/>
                  </a:cubicBezTo>
                  <a:lnTo>
                    <a:pt x="4197" y="1470"/>
                  </a:lnTo>
                  <a:close/>
                  <a:moveTo>
                    <a:pt x="74" y="3863"/>
                  </a:moveTo>
                  <a:cubicBezTo>
                    <a:pt x="50" y="3877"/>
                    <a:pt x="25" y="3891"/>
                    <a:pt x="1" y="3906"/>
                  </a:cubicBezTo>
                  <a:lnTo>
                    <a:pt x="74" y="3863"/>
                  </a:lnTo>
                  <a:close/>
                  <a:moveTo>
                    <a:pt x="6982" y="1"/>
                  </a:moveTo>
                  <a:cubicBezTo>
                    <a:pt x="6829" y="1"/>
                    <a:pt x="6697" y="32"/>
                    <a:pt x="6592" y="97"/>
                  </a:cubicBezTo>
                  <a:lnTo>
                    <a:pt x="4197" y="1470"/>
                  </a:lnTo>
                  <a:lnTo>
                    <a:pt x="4197" y="1470"/>
                  </a:lnTo>
                  <a:cubicBezTo>
                    <a:pt x="4205" y="1467"/>
                    <a:pt x="4214" y="1465"/>
                    <a:pt x="4223" y="1463"/>
                  </a:cubicBezTo>
                  <a:lnTo>
                    <a:pt x="4231" y="1460"/>
                  </a:lnTo>
                  <a:lnTo>
                    <a:pt x="4233" y="1460"/>
                  </a:lnTo>
                  <a:lnTo>
                    <a:pt x="2430" y="2502"/>
                  </a:lnTo>
                  <a:cubicBezTo>
                    <a:pt x="2424" y="2507"/>
                    <a:pt x="2415" y="2509"/>
                    <a:pt x="2409" y="2512"/>
                  </a:cubicBezTo>
                  <a:lnTo>
                    <a:pt x="74" y="3863"/>
                  </a:lnTo>
                  <a:lnTo>
                    <a:pt x="74" y="3863"/>
                  </a:lnTo>
                  <a:cubicBezTo>
                    <a:pt x="251" y="3769"/>
                    <a:pt x="442" y="3725"/>
                    <a:pt x="643" y="3725"/>
                  </a:cubicBezTo>
                  <a:cubicBezTo>
                    <a:pt x="2008" y="3725"/>
                    <a:pt x="3829" y="5755"/>
                    <a:pt x="4868" y="7832"/>
                  </a:cubicBezTo>
                  <a:lnTo>
                    <a:pt x="11314" y="4140"/>
                  </a:lnTo>
                  <a:cubicBezTo>
                    <a:pt x="11043" y="3520"/>
                    <a:pt x="10712" y="2930"/>
                    <a:pt x="10326" y="2377"/>
                  </a:cubicBezTo>
                  <a:cubicBezTo>
                    <a:pt x="9344" y="976"/>
                    <a:pt x="7839" y="1"/>
                    <a:pt x="69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9"/>
            <p:cNvSpPr/>
            <p:nvPr/>
          </p:nvSpPr>
          <p:spPr>
            <a:xfrm>
              <a:off x="4509600" y="4282650"/>
              <a:ext cx="1018225" cy="535600"/>
            </a:xfrm>
            <a:custGeom>
              <a:rect b="b" l="l" r="r" t="t"/>
              <a:pathLst>
                <a:path extrusionOk="0" h="21424" w="40729">
                  <a:moveTo>
                    <a:pt x="20367" y="0"/>
                  </a:moveTo>
                  <a:cubicBezTo>
                    <a:pt x="15619" y="0"/>
                    <a:pt x="10870" y="1046"/>
                    <a:pt x="7245" y="3138"/>
                  </a:cubicBezTo>
                  <a:cubicBezTo>
                    <a:pt x="1" y="7321"/>
                    <a:pt x="1" y="14103"/>
                    <a:pt x="7245" y="18287"/>
                  </a:cubicBezTo>
                  <a:cubicBezTo>
                    <a:pt x="10868" y="20378"/>
                    <a:pt x="15616" y="21424"/>
                    <a:pt x="20363" y="21424"/>
                  </a:cubicBezTo>
                  <a:cubicBezTo>
                    <a:pt x="25111" y="21424"/>
                    <a:pt x="29860" y="20378"/>
                    <a:pt x="33483" y="18287"/>
                  </a:cubicBezTo>
                  <a:cubicBezTo>
                    <a:pt x="40728" y="14103"/>
                    <a:pt x="40728" y="7321"/>
                    <a:pt x="33483" y="3138"/>
                  </a:cubicBezTo>
                  <a:cubicBezTo>
                    <a:pt x="29862" y="1046"/>
                    <a:pt x="25115" y="0"/>
                    <a:pt x="20367" y="0"/>
                  </a:cubicBezTo>
                  <a:close/>
                </a:path>
              </a:pathLst>
            </a:custGeom>
            <a:solidFill>
              <a:srgbClr val="C1CF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9"/>
            <p:cNvSpPr/>
            <p:nvPr/>
          </p:nvSpPr>
          <p:spPr>
            <a:xfrm>
              <a:off x="4536125" y="3783950"/>
              <a:ext cx="965075" cy="919850"/>
            </a:xfrm>
            <a:custGeom>
              <a:rect b="b" l="l" r="r" t="t"/>
              <a:pathLst>
                <a:path extrusionOk="0" h="36794" w="38603">
                  <a:moveTo>
                    <a:pt x="19305" y="1"/>
                  </a:moveTo>
                  <a:cubicBezTo>
                    <a:pt x="15773" y="1"/>
                    <a:pt x="12240" y="718"/>
                    <a:pt x="9412" y="2151"/>
                  </a:cubicBezTo>
                  <a:lnTo>
                    <a:pt x="9412" y="2139"/>
                  </a:lnTo>
                  <a:cubicBezTo>
                    <a:pt x="6729" y="3484"/>
                    <a:pt x="1461" y="6688"/>
                    <a:pt x="713" y="13793"/>
                  </a:cubicBezTo>
                  <a:cubicBezTo>
                    <a:pt x="1" y="20551"/>
                    <a:pt x="3504" y="29964"/>
                    <a:pt x="9351" y="34044"/>
                  </a:cubicBezTo>
                  <a:cubicBezTo>
                    <a:pt x="9377" y="34064"/>
                    <a:pt x="9406" y="34083"/>
                    <a:pt x="9432" y="34101"/>
                  </a:cubicBezTo>
                  <a:cubicBezTo>
                    <a:pt x="9703" y="34288"/>
                    <a:pt x="9979" y="34467"/>
                    <a:pt x="10259" y="34631"/>
                  </a:cubicBezTo>
                  <a:cubicBezTo>
                    <a:pt x="12757" y="36073"/>
                    <a:pt x="16031" y="36793"/>
                    <a:pt x="19305" y="36793"/>
                  </a:cubicBezTo>
                  <a:cubicBezTo>
                    <a:pt x="22578" y="36793"/>
                    <a:pt x="25852" y="36073"/>
                    <a:pt x="28351" y="34631"/>
                  </a:cubicBezTo>
                  <a:cubicBezTo>
                    <a:pt x="28398" y="34602"/>
                    <a:pt x="28436" y="34574"/>
                    <a:pt x="28481" y="34547"/>
                  </a:cubicBezTo>
                  <a:cubicBezTo>
                    <a:pt x="28697" y="34418"/>
                    <a:pt x="28910" y="34281"/>
                    <a:pt x="29119" y="34139"/>
                  </a:cubicBezTo>
                  <a:cubicBezTo>
                    <a:pt x="29178" y="34098"/>
                    <a:pt x="29238" y="34058"/>
                    <a:pt x="29295" y="34017"/>
                  </a:cubicBezTo>
                  <a:cubicBezTo>
                    <a:pt x="35116" y="29921"/>
                    <a:pt x="38603" y="20536"/>
                    <a:pt x="37891" y="13793"/>
                  </a:cubicBezTo>
                  <a:cubicBezTo>
                    <a:pt x="37142" y="6690"/>
                    <a:pt x="31874" y="3484"/>
                    <a:pt x="29193" y="2139"/>
                  </a:cubicBezTo>
                  <a:lnTo>
                    <a:pt x="29193" y="2149"/>
                  </a:lnTo>
                  <a:cubicBezTo>
                    <a:pt x="26366" y="717"/>
                    <a:pt x="22835" y="1"/>
                    <a:pt x="19305" y="1"/>
                  </a:cubicBezTo>
                  <a:close/>
                </a:path>
              </a:pathLst>
            </a:custGeom>
            <a:solidFill>
              <a:srgbClr val="E747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9"/>
            <p:cNvSpPr/>
            <p:nvPr/>
          </p:nvSpPr>
          <p:spPr>
            <a:xfrm>
              <a:off x="4914650" y="3945850"/>
              <a:ext cx="208200" cy="109550"/>
            </a:xfrm>
            <a:custGeom>
              <a:rect b="b" l="l" r="r" t="t"/>
              <a:pathLst>
                <a:path extrusionOk="0" h="4382" w="8328">
                  <a:moveTo>
                    <a:pt x="4163" y="0"/>
                  </a:moveTo>
                  <a:cubicBezTo>
                    <a:pt x="3193" y="0"/>
                    <a:pt x="2222" y="214"/>
                    <a:pt x="1481" y="642"/>
                  </a:cubicBezTo>
                  <a:cubicBezTo>
                    <a:pt x="1" y="1497"/>
                    <a:pt x="1" y="2884"/>
                    <a:pt x="1481" y="3739"/>
                  </a:cubicBezTo>
                  <a:cubicBezTo>
                    <a:pt x="2222" y="4167"/>
                    <a:pt x="3193" y="4381"/>
                    <a:pt x="4163" y="4381"/>
                  </a:cubicBezTo>
                  <a:cubicBezTo>
                    <a:pt x="5134" y="4381"/>
                    <a:pt x="6105" y="4167"/>
                    <a:pt x="6846" y="3739"/>
                  </a:cubicBezTo>
                  <a:cubicBezTo>
                    <a:pt x="8328" y="2882"/>
                    <a:pt x="8326" y="1497"/>
                    <a:pt x="6846" y="642"/>
                  </a:cubicBezTo>
                  <a:cubicBezTo>
                    <a:pt x="6105" y="214"/>
                    <a:pt x="5134" y="0"/>
                    <a:pt x="4163" y="0"/>
                  </a:cubicBezTo>
                  <a:close/>
                </a:path>
              </a:pathLst>
            </a:custGeom>
            <a:solidFill>
              <a:srgbClr val="BF28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9"/>
            <p:cNvSpPr/>
            <p:nvPr/>
          </p:nvSpPr>
          <p:spPr>
            <a:xfrm>
              <a:off x="4771375" y="3690050"/>
              <a:ext cx="338750" cy="323725"/>
            </a:xfrm>
            <a:custGeom>
              <a:rect b="b" l="l" r="r" t="t"/>
              <a:pathLst>
                <a:path extrusionOk="0" h="12949" w="13550">
                  <a:moveTo>
                    <a:pt x="2445" y="0"/>
                  </a:moveTo>
                  <a:cubicBezTo>
                    <a:pt x="2445" y="1"/>
                    <a:pt x="1" y="5895"/>
                    <a:pt x="2609" y="9387"/>
                  </a:cubicBezTo>
                  <a:cubicBezTo>
                    <a:pt x="5215" y="12879"/>
                    <a:pt x="9895" y="12949"/>
                    <a:pt x="9895" y="12949"/>
                  </a:cubicBezTo>
                  <a:cubicBezTo>
                    <a:pt x="9895" y="12949"/>
                    <a:pt x="13549" y="9034"/>
                    <a:pt x="10931" y="4832"/>
                  </a:cubicBezTo>
                  <a:cubicBezTo>
                    <a:pt x="8260" y="547"/>
                    <a:pt x="2445" y="0"/>
                    <a:pt x="2445"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9"/>
            <p:cNvSpPr/>
            <p:nvPr/>
          </p:nvSpPr>
          <p:spPr>
            <a:xfrm>
              <a:off x="4771425" y="3690050"/>
              <a:ext cx="247350" cy="323725"/>
            </a:xfrm>
            <a:custGeom>
              <a:rect b="b" l="l" r="r" t="t"/>
              <a:pathLst>
                <a:path extrusionOk="0" h="12949" w="9894">
                  <a:moveTo>
                    <a:pt x="2443" y="0"/>
                  </a:moveTo>
                  <a:cubicBezTo>
                    <a:pt x="2443" y="1"/>
                    <a:pt x="0" y="5895"/>
                    <a:pt x="2607" y="9387"/>
                  </a:cubicBezTo>
                  <a:cubicBezTo>
                    <a:pt x="5213" y="12879"/>
                    <a:pt x="9893" y="12949"/>
                    <a:pt x="9893" y="12949"/>
                  </a:cubicBezTo>
                  <a:cubicBezTo>
                    <a:pt x="9252" y="4960"/>
                    <a:pt x="2443" y="1"/>
                    <a:pt x="2443" y="0"/>
                  </a:cubicBezTo>
                  <a:close/>
                </a:path>
              </a:pathLst>
            </a:custGeom>
            <a:solidFill>
              <a:srgbClr val="1BBC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9"/>
            <p:cNvSpPr/>
            <p:nvPr/>
          </p:nvSpPr>
          <p:spPr>
            <a:xfrm>
              <a:off x="5015200" y="3691000"/>
              <a:ext cx="359975" cy="337850"/>
            </a:xfrm>
            <a:custGeom>
              <a:rect b="b" l="l" r="r" t="t"/>
              <a:pathLst>
                <a:path extrusionOk="0" h="13514" w="14399">
                  <a:moveTo>
                    <a:pt x="9651" y="1"/>
                  </a:moveTo>
                  <a:cubicBezTo>
                    <a:pt x="9651" y="1"/>
                    <a:pt x="7086" y="155"/>
                    <a:pt x="3544" y="3152"/>
                  </a:cubicBezTo>
                  <a:cubicBezTo>
                    <a:pt x="0" y="6149"/>
                    <a:pt x="142" y="12911"/>
                    <a:pt x="142" y="12911"/>
                  </a:cubicBezTo>
                  <a:cubicBezTo>
                    <a:pt x="142" y="12911"/>
                    <a:pt x="77" y="13421"/>
                    <a:pt x="737" y="13506"/>
                  </a:cubicBezTo>
                  <a:cubicBezTo>
                    <a:pt x="780" y="13511"/>
                    <a:pt x="820" y="13514"/>
                    <a:pt x="858" y="13514"/>
                  </a:cubicBezTo>
                  <a:cubicBezTo>
                    <a:pt x="1329" y="13514"/>
                    <a:pt x="1402" y="13120"/>
                    <a:pt x="1402" y="13120"/>
                  </a:cubicBezTo>
                  <a:cubicBezTo>
                    <a:pt x="1402" y="12380"/>
                    <a:pt x="2804" y="7356"/>
                    <a:pt x="5880" y="4864"/>
                  </a:cubicBezTo>
                  <a:cubicBezTo>
                    <a:pt x="8956" y="2373"/>
                    <a:pt x="13420" y="2176"/>
                    <a:pt x="13420" y="2176"/>
                  </a:cubicBezTo>
                  <a:cubicBezTo>
                    <a:pt x="14399" y="1917"/>
                    <a:pt x="11739" y="1"/>
                    <a:pt x="9651" y="1"/>
                  </a:cubicBezTo>
                  <a:close/>
                </a:path>
              </a:pathLst>
            </a:custGeom>
            <a:solidFill>
              <a:srgbClr val="A33D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9"/>
            <p:cNvSpPr/>
            <p:nvPr/>
          </p:nvSpPr>
          <p:spPr>
            <a:xfrm>
              <a:off x="5245300" y="3691000"/>
              <a:ext cx="129875" cy="54925"/>
            </a:xfrm>
            <a:custGeom>
              <a:rect b="b" l="l" r="r" t="t"/>
              <a:pathLst>
                <a:path extrusionOk="0" h="2197" w="5195">
                  <a:moveTo>
                    <a:pt x="447" y="1"/>
                  </a:moveTo>
                  <a:cubicBezTo>
                    <a:pt x="0" y="69"/>
                    <a:pt x="97" y="748"/>
                    <a:pt x="1327" y="1381"/>
                  </a:cubicBezTo>
                  <a:cubicBezTo>
                    <a:pt x="2466" y="1968"/>
                    <a:pt x="3080" y="2197"/>
                    <a:pt x="3796" y="2197"/>
                  </a:cubicBezTo>
                  <a:cubicBezTo>
                    <a:pt x="3869" y="2197"/>
                    <a:pt x="3943" y="2194"/>
                    <a:pt x="4019" y="2190"/>
                  </a:cubicBezTo>
                  <a:cubicBezTo>
                    <a:pt x="4147" y="2180"/>
                    <a:pt x="4216" y="2176"/>
                    <a:pt x="4216" y="2176"/>
                  </a:cubicBezTo>
                  <a:cubicBezTo>
                    <a:pt x="5195" y="1917"/>
                    <a:pt x="2535" y="1"/>
                    <a:pt x="447" y="1"/>
                  </a:cubicBezTo>
                  <a:close/>
                </a:path>
              </a:pathLst>
            </a:custGeom>
            <a:solidFill>
              <a:srgbClr val="8229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9"/>
            <p:cNvSpPr/>
            <p:nvPr/>
          </p:nvSpPr>
          <p:spPr>
            <a:xfrm>
              <a:off x="2255800" y="3695575"/>
              <a:ext cx="466800" cy="146375"/>
            </a:xfrm>
            <a:custGeom>
              <a:rect b="b" l="l" r="r" t="t"/>
              <a:pathLst>
                <a:path extrusionOk="0" h="5855" w="18672">
                  <a:moveTo>
                    <a:pt x="2627" y="0"/>
                  </a:moveTo>
                  <a:cubicBezTo>
                    <a:pt x="2596" y="0"/>
                    <a:pt x="2557" y="15"/>
                    <a:pt x="2497" y="40"/>
                  </a:cubicBezTo>
                  <a:cubicBezTo>
                    <a:pt x="2299" y="119"/>
                    <a:pt x="2263" y="553"/>
                    <a:pt x="2431" y="892"/>
                  </a:cubicBezTo>
                  <a:cubicBezTo>
                    <a:pt x="2609" y="1246"/>
                    <a:pt x="2836" y="1390"/>
                    <a:pt x="2844" y="1480"/>
                  </a:cubicBezTo>
                  <a:cubicBezTo>
                    <a:pt x="2846" y="1499"/>
                    <a:pt x="2835" y="1508"/>
                    <a:pt x="2812" y="1508"/>
                  </a:cubicBezTo>
                  <a:cubicBezTo>
                    <a:pt x="2727" y="1508"/>
                    <a:pt x="2480" y="1377"/>
                    <a:pt x="2189" y="1164"/>
                  </a:cubicBezTo>
                  <a:cubicBezTo>
                    <a:pt x="1683" y="795"/>
                    <a:pt x="1491" y="408"/>
                    <a:pt x="1262" y="177"/>
                  </a:cubicBezTo>
                  <a:cubicBezTo>
                    <a:pt x="1178" y="93"/>
                    <a:pt x="1101" y="61"/>
                    <a:pt x="1037" y="61"/>
                  </a:cubicBezTo>
                  <a:cubicBezTo>
                    <a:pt x="906" y="61"/>
                    <a:pt x="827" y="195"/>
                    <a:pt x="839" y="299"/>
                  </a:cubicBezTo>
                  <a:cubicBezTo>
                    <a:pt x="856" y="454"/>
                    <a:pt x="896" y="688"/>
                    <a:pt x="1200" y="1106"/>
                  </a:cubicBezTo>
                  <a:cubicBezTo>
                    <a:pt x="1502" y="1522"/>
                    <a:pt x="1944" y="1936"/>
                    <a:pt x="1944" y="1936"/>
                  </a:cubicBezTo>
                  <a:cubicBezTo>
                    <a:pt x="1680" y="1804"/>
                    <a:pt x="1434" y="1639"/>
                    <a:pt x="1208" y="1447"/>
                  </a:cubicBezTo>
                  <a:cubicBezTo>
                    <a:pt x="782" y="1088"/>
                    <a:pt x="652" y="889"/>
                    <a:pt x="423" y="713"/>
                  </a:cubicBezTo>
                  <a:cubicBezTo>
                    <a:pt x="387" y="686"/>
                    <a:pt x="353" y="674"/>
                    <a:pt x="320" y="674"/>
                  </a:cubicBezTo>
                  <a:cubicBezTo>
                    <a:pt x="146" y="674"/>
                    <a:pt x="38" y="1026"/>
                    <a:pt x="186" y="1255"/>
                  </a:cubicBezTo>
                  <a:cubicBezTo>
                    <a:pt x="326" y="1475"/>
                    <a:pt x="565" y="1758"/>
                    <a:pt x="848" y="2005"/>
                  </a:cubicBezTo>
                  <a:cubicBezTo>
                    <a:pt x="1132" y="2252"/>
                    <a:pt x="1640" y="2620"/>
                    <a:pt x="1640" y="2620"/>
                  </a:cubicBezTo>
                  <a:cubicBezTo>
                    <a:pt x="1063" y="2401"/>
                    <a:pt x="724" y="2067"/>
                    <a:pt x="502" y="1888"/>
                  </a:cubicBezTo>
                  <a:cubicBezTo>
                    <a:pt x="385" y="1794"/>
                    <a:pt x="286" y="1748"/>
                    <a:pt x="208" y="1748"/>
                  </a:cubicBezTo>
                  <a:cubicBezTo>
                    <a:pt x="136" y="1748"/>
                    <a:pt x="82" y="1787"/>
                    <a:pt x="51" y="1865"/>
                  </a:cubicBezTo>
                  <a:cubicBezTo>
                    <a:pt x="0" y="1992"/>
                    <a:pt x="87" y="2220"/>
                    <a:pt x="525" y="2663"/>
                  </a:cubicBezTo>
                  <a:cubicBezTo>
                    <a:pt x="963" y="3106"/>
                    <a:pt x="1746" y="3502"/>
                    <a:pt x="2465" y="3694"/>
                  </a:cubicBezTo>
                  <a:cubicBezTo>
                    <a:pt x="3183" y="3886"/>
                    <a:pt x="3527" y="4083"/>
                    <a:pt x="3888" y="4227"/>
                  </a:cubicBezTo>
                  <a:cubicBezTo>
                    <a:pt x="5208" y="4752"/>
                    <a:pt x="5923" y="5193"/>
                    <a:pt x="7303" y="5532"/>
                  </a:cubicBezTo>
                  <a:cubicBezTo>
                    <a:pt x="8270" y="5769"/>
                    <a:pt x="9095" y="5854"/>
                    <a:pt x="9805" y="5854"/>
                  </a:cubicBezTo>
                  <a:cubicBezTo>
                    <a:pt x="10388" y="5854"/>
                    <a:pt x="10893" y="5796"/>
                    <a:pt x="11333" y="5717"/>
                  </a:cubicBezTo>
                  <a:cubicBezTo>
                    <a:pt x="13352" y="5355"/>
                    <a:pt x="15871" y="4486"/>
                    <a:pt x="17235" y="3851"/>
                  </a:cubicBezTo>
                  <a:cubicBezTo>
                    <a:pt x="18596" y="3216"/>
                    <a:pt x="18672" y="2416"/>
                    <a:pt x="18142" y="1930"/>
                  </a:cubicBezTo>
                  <a:cubicBezTo>
                    <a:pt x="17831" y="1645"/>
                    <a:pt x="17517" y="1430"/>
                    <a:pt x="17025" y="1430"/>
                  </a:cubicBezTo>
                  <a:cubicBezTo>
                    <a:pt x="16805" y="1430"/>
                    <a:pt x="16549" y="1473"/>
                    <a:pt x="16242" y="1572"/>
                  </a:cubicBezTo>
                  <a:cubicBezTo>
                    <a:pt x="15250" y="1895"/>
                    <a:pt x="12874" y="2922"/>
                    <a:pt x="11131" y="3375"/>
                  </a:cubicBezTo>
                  <a:cubicBezTo>
                    <a:pt x="10619" y="3508"/>
                    <a:pt x="9902" y="3600"/>
                    <a:pt x="9075" y="3600"/>
                  </a:cubicBezTo>
                  <a:cubicBezTo>
                    <a:pt x="8515" y="3600"/>
                    <a:pt x="7905" y="3558"/>
                    <a:pt x="7273" y="3458"/>
                  </a:cubicBezTo>
                  <a:cubicBezTo>
                    <a:pt x="5947" y="3248"/>
                    <a:pt x="4827" y="2476"/>
                    <a:pt x="4431" y="2180"/>
                  </a:cubicBezTo>
                  <a:cubicBezTo>
                    <a:pt x="4065" y="1906"/>
                    <a:pt x="3954" y="1738"/>
                    <a:pt x="3703" y="1315"/>
                  </a:cubicBezTo>
                  <a:cubicBezTo>
                    <a:pt x="3417" y="837"/>
                    <a:pt x="3115" y="623"/>
                    <a:pt x="2888" y="301"/>
                  </a:cubicBezTo>
                  <a:cubicBezTo>
                    <a:pt x="2729" y="78"/>
                    <a:pt x="2697" y="0"/>
                    <a:pt x="2627"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9"/>
            <p:cNvSpPr/>
            <p:nvPr/>
          </p:nvSpPr>
          <p:spPr>
            <a:xfrm>
              <a:off x="2567400" y="3726900"/>
              <a:ext cx="157450" cy="105850"/>
            </a:xfrm>
            <a:custGeom>
              <a:rect b="b" l="l" r="r" t="t"/>
              <a:pathLst>
                <a:path extrusionOk="0" h="4234" w="6298">
                  <a:moveTo>
                    <a:pt x="4998" y="1"/>
                  </a:moveTo>
                  <a:cubicBezTo>
                    <a:pt x="4763" y="1"/>
                    <a:pt x="4483" y="35"/>
                    <a:pt x="4154" y="99"/>
                  </a:cubicBezTo>
                  <a:cubicBezTo>
                    <a:pt x="2986" y="324"/>
                    <a:pt x="821" y="1211"/>
                    <a:pt x="256" y="1430"/>
                  </a:cubicBezTo>
                  <a:cubicBezTo>
                    <a:pt x="256" y="1430"/>
                    <a:pt x="1" y="1816"/>
                    <a:pt x="318" y="2854"/>
                  </a:cubicBezTo>
                  <a:cubicBezTo>
                    <a:pt x="637" y="3890"/>
                    <a:pt x="978" y="4234"/>
                    <a:pt x="978" y="4234"/>
                  </a:cubicBezTo>
                  <a:cubicBezTo>
                    <a:pt x="978" y="4234"/>
                    <a:pt x="3628" y="3375"/>
                    <a:pt x="4604" y="2927"/>
                  </a:cubicBezTo>
                  <a:cubicBezTo>
                    <a:pt x="5579" y="2479"/>
                    <a:pt x="6298" y="1938"/>
                    <a:pt x="6030" y="754"/>
                  </a:cubicBezTo>
                  <a:cubicBezTo>
                    <a:pt x="5912" y="223"/>
                    <a:pt x="5597" y="1"/>
                    <a:pt x="4998" y="1"/>
                  </a:cubicBezTo>
                  <a:close/>
                </a:path>
              </a:pathLst>
            </a:custGeom>
            <a:solidFill>
              <a:srgbClr val="AACA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9"/>
            <p:cNvSpPr/>
            <p:nvPr/>
          </p:nvSpPr>
          <p:spPr>
            <a:xfrm>
              <a:off x="2564725" y="3758975"/>
              <a:ext cx="38675" cy="75375"/>
            </a:xfrm>
            <a:custGeom>
              <a:rect b="b" l="l" r="r" t="t"/>
              <a:pathLst>
                <a:path extrusionOk="0" h="3015" w="1547">
                  <a:moveTo>
                    <a:pt x="737" y="0"/>
                  </a:moveTo>
                  <a:lnTo>
                    <a:pt x="211" y="182"/>
                  </a:lnTo>
                  <a:cubicBezTo>
                    <a:pt x="211" y="182"/>
                    <a:pt x="1" y="542"/>
                    <a:pt x="280" y="1592"/>
                  </a:cubicBezTo>
                  <a:cubicBezTo>
                    <a:pt x="559" y="2643"/>
                    <a:pt x="958" y="3014"/>
                    <a:pt x="958" y="3014"/>
                  </a:cubicBezTo>
                  <a:lnTo>
                    <a:pt x="1546" y="2799"/>
                  </a:lnTo>
                  <a:cubicBezTo>
                    <a:pt x="1546" y="2799"/>
                    <a:pt x="1090" y="2229"/>
                    <a:pt x="878" y="1399"/>
                  </a:cubicBezTo>
                  <a:cubicBezTo>
                    <a:pt x="762" y="941"/>
                    <a:pt x="716" y="470"/>
                    <a:pt x="737" y="0"/>
                  </a:cubicBezTo>
                  <a:close/>
                </a:path>
              </a:pathLst>
            </a:custGeom>
            <a:solidFill>
              <a:srgbClr val="7FA8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9"/>
            <p:cNvSpPr/>
            <p:nvPr/>
          </p:nvSpPr>
          <p:spPr>
            <a:xfrm>
              <a:off x="238125" y="2858700"/>
              <a:ext cx="2257500" cy="2070100"/>
            </a:xfrm>
            <a:custGeom>
              <a:rect b="b" l="l" r="r" t="t"/>
              <a:pathLst>
                <a:path extrusionOk="0" h="82804" w="90300">
                  <a:moveTo>
                    <a:pt x="47806" y="1"/>
                  </a:moveTo>
                  <a:cubicBezTo>
                    <a:pt x="47806" y="27602"/>
                    <a:pt x="23902" y="44469"/>
                    <a:pt x="15936" y="49068"/>
                  </a:cubicBezTo>
                  <a:lnTo>
                    <a:pt x="0" y="58269"/>
                  </a:lnTo>
                  <a:lnTo>
                    <a:pt x="42493" y="82803"/>
                  </a:lnTo>
                  <a:cubicBezTo>
                    <a:pt x="42493" y="82803"/>
                    <a:pt x="50491" y="78319"/>
                    <a:pt x="58429" y="73604"/>
                  </a:cubicBezTo>
                  <a:cubicBezTo>
                    <a:pt x="66397" y="68871"/>
                    <a:pt x="90299" y="52136"/>
                    <a:pt x="90299" y="24536"/>
                  </a:cubicBezTo>
                  <a:lnTo>
                    <a:pt x="47806" y="1"/>
                  </a:lnTo>
                  <a:close/>
                </a:path>
              </a:pathLst>
            </a:custGeom>
            <a:solidFill>
              <a:srgbClr val="FFF6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9"/>
            <p:cNvSpPr/>
            <p:nvPr/>
          </p:nvSpPr>
          <p:spPr>
            <a:xfrm>
              <a:off x="702875" y="4622100"/>
              <a:ext cx="730425" cy="385900"/>
            </a:xfrm>
            <a:custGeom>
              <a:rect b="b" l="l" r="r" t="t"/>
              <a:pathLst>
                <a:path extrusionOk="0" h="15436" w="29217">
                  <a:moveTo>
                    <a:pt x="23903" y="0"/>
                  </a:moveTo>
                  <a:cubicBezTo>
                    <a:pt x="23903" y="0"/>
                    <a:pt x="13033" y="7168"/>
                    <a:pt x="1" y="7668"/>
                  </a:cubicBezTo>
                  <a:cubicBezTo>
                    <a:pt x="1967" y="8803"/>
                    <a:pt x="5761" y="9446"/>
                    <a:pt x="9477" y="9446"/>
                  </a:cubicBezTo>
                  <a:cubicBezTo>
                    <a:pt x="10782" y="9446"/>
                    <a:pt x="12077" y="9366"/>
                    <a:pt x="13280" y="9201"/>
                  </a:cubicBezTo>
                  <a:lnTo>
                    <a:pt x="13280" y="9201"/>
                  </a:lnTo>
                  <a:cubicBezTo>
                    <a:pt x="13280" y="9201"/>
                    <a:pt x="12634" y="11893"/>
                    <a:pt x="7969" y="15335"/>
                  </a:cubicBezTo>
                  <a:cubicBezTo>
                    <a:pt x="7969" y="15335"/>
                    <a:pt x="8344" y="15436"/>
                    <a:pt x="9079" y="15436"/>
                  </a:cubicBezTo>
                  <a:cubicBezTo>
                    <a:pt x="11646" y="15436"/>
                    <a:pt x="18600" y="14198"/>
                    <a:pt x="29216" y="3066"/>
                  </a:cubicBezTo>
                  <a:lnTo>
                    <a:pt x="23903" y="0"/>
                  </a:lnTo>
                  <a:close/>
                </a:path>
              </a:pathLst>
            </a:custGeom>
            <a:solidFill>
              <a:srgbClr val="CC32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9"/>
            <p:cNvSpPr/>
            <p:nvPr/>
          </p:nvSpPr>
          <p:spPr>
            <a:xfrm>
              <a:off x="1221700" y="4531550"/>
              <a:ext cx="290325" cy="230125"/>
            </a:xfrm>
            <a:custGeom>
              <a:rect b="b" l="l" r="r" t="t"/>
              <a:pathLst>
                <a:path extrusionOk="0" h="9205" w="11613">
                  <a:moveTo>
                    <a:pt x="5807" y="0"/>
                  </a:moveTo>
                  <a:cubicBezTo>
                    <a:pt x="2600" y="0"/>
                    <a:pt x="1" y="2060"/>
                    <a:pt x="1" y="4601"/>
                  </a:cubicBezTo>
                  <a:cubicBezTo>
                    <a:pt x="1" y="7144"/>
                    <a:pt x="2600" y="9204"/>
                    <a:pt x="5807" y="9204"/>
                  </a:cubicBezTo>
                  <a:cubicBezTo>
                    <a:pt x="9013" y="9204"/>
                    <a:pt x="11613" y="7144"/>
                    <a:pt x="11613" y="4601"/>
                  </a:cubicBezTo>
                  <a:cubicBezTo>
                    <a:pt x="11613" y="2060"/>
                    <a:pt x="9013" y="0"/>
                    <a:pt x="5807" y="0"/>
                  </a:cubicBezTo>
                  <a:close/>
                </a:path>
              </a:pathLst>
            </a:custGeom>
            <a:solidFill>
              <a:srgbClr val="E747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9"/>
            <p:cNvSpPr/>
            <p:nvPr/>
          </p:nvSpPr>
          <p:spPr>
            <a:xfrm>
              <a:off x="1254400" y="4564250"/>
              <a:ext cx="224925" cy="164725"/>
            </a:xfrm>
            <a:custGeom>
              <a:rect b="b" l="l" r="r" t="t"/>
              <a:pathLst>
                <a:path extrusionOk="0" h="6589" w="8997">
                  <a:moveTo>
                    <a:pt x="4499" y="0"/>
                  </a:moveTo>
                  <a:cubicBezTo>
                    <a:pt x="2014" y="0"/>
                    <a:pt x="1" y="1474"/>
                    <a:pt x="1" y="3293"/>
                  </a:cubicBezTo>
                  <a:cubicBezTo>
                    <a:pt x="1" y="5113"/>
                    <a:pt x="2014" y="6588"/>
                    <a:pt x="4499" y="6588"/>
                  </a:cubicBezTo>
                  <a:cubicBezTo>
                    <a:pt x="6983" y="6588"/>
                    <a:pt x="8996" y="5113"/>
                    <a:pt x="8996" y="3293"/>
                  </a:cubicBezTo>
                  <a:cubicBezTo>
                    <a:pt x="8996" y="1474"/>
                    <a:pt x="6983" y="0"/>
                    <a:pt x="4499" y="0"/>
                  </a:cubicBezTo>
                  <a:close/>
                </a:path>
              </a:pathLst>
            </a:custGeom>
            <a:solidFill>
              <a:srgbClr val="FF66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9"/>
            <p:cNvSpPr/>
            <p:nvPr/>
          </p:nvSpPr>
          <p:spPr>
            <a:xfrm>
              <a:off x="1499400" y="3065825"/>
              <a:ext cx="863450" cy="544250"/>
            </a:xfrm>
            <a:custGeom>
              <a:rect b="b" l="l" r="r" t="t"/>
              <a:pathLst>
                <a:path extrusionOk="0" h="21770" w="34538">
                  <a:moveTo>
                    <a:pt x="751" y="0"/>
                  </a:moveTo>
                  <a:cubicBezTo>
                    <a:pt x="304" y="0"/>
                    <a:pt x="0" y="333"/>
                    <a:pt x="0" y="917"/>
                  </a:cubicBezTo>
                  <a:cubicBezTo>
                    <a:pt x="0" y="1761"/>
                    <a:pt x="635" y="2810"/>
                    <a:pt x="1417" y="3261"/>
                  </a:cubicBezTo>
                  <a:lnTo>
                    <a:pt x="33122" y="21564"/>
                  </a:lnTo>
                  <a:cubicBezTo>
                    <a:pt x="33362" y="21703"/>
                    <a:pt x="33588" y="21769"/>
                    <a:pt x="33787" y="21769"/>
                  </a:cubicBezTo>
                  <a:cubicBezTo>
                    <a:pt x="34233" y="21769"/>
                    <a:pt x="34537" y="21434"/>
                    <a:pt x="34537" y="20848"/>
                  </a:cubicBezTo>
                  <a:cubicBezTo>
                    <a:pt x="34537" y="20000"/>
                    <a:pt x="33904" y="18948"/>
                    <a:pt x="33122" y="18497"/>
                  </a:cubicBezTo>
                  <a:lnTo>
                    <a:pt x="1417" y="205"/>
                  </a:lnTo>
                  <a:cubicBezTo>
                    <a:pt x="1176" y="66"/>
                    <a:pt x="949" y="0"/>
                    <a:pt x="751" y="0"/>
                  </a:cubicBezTo>
                  <a:close/>
                </a:path>
              </a:pathLst>
            </a:custGeom>
            <a:solidFill>
              <a:srgbClr val="4C6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9"/>
            <p:cNvSpPr/>
            <p:nvPr/>
          </p:nvSpPr>
          <p:spPr>
            <a:xfrm>
              <a:off x="1454275" y="3257925"/>
              <a:ext cx="869550" cy="538825"/>
            </a:xfrm>
            <a:custGeom>
              <a:rect b="b" l="l" r="r" t="t"/>
              <a:pathLst>
                <a:path extrusionOk="0" h="21553" w="34782">
                  <a:moveTo>
                    <a:pt x="1020" y="1"/>
                  </a:moveTo>
                  <a:cubicBezTo>
                    <a:pt x="560" y="1"/>
                    <a:pt x="206" y="290"/>
                    <a:pt x="124" y="806"/>
                  </a:cubicBezTo>
                  <a:cubicBezTo>
                    <a:pt x="1" y="1580"/>
                    <a:pt x="537" y="2572"/>
                    <a:pt x="1317" y="3024"/>
                  </a:cubicBezTo>
                  <a:lnTo>
                    <a:pt x="33022" y="21332"/>
                  </a:lnTo>
                  <a:cubicBezTo>
                    <a:pt x="33281" y="21481"/>
                    <a:pt x="33534" y="21552"/>
                    <a:pt x="33762" y="21552"/>
                  </a:cubicBezTo>
                  <a:cubicBezTo>
                    <a:pt x="34222" y="21552"/>
                    <a:pt x="34576" y="21263"/>
                    <a:pt x="34658" y="20744"/>
                  </a:cubicBezTo>
                  <a:cubicBezTo>
                    <a:pt x="34782" y="19967"/>
                    <a:pt x="34245" y="18971"/>
                    <a:pt x="33463" y="18520"/>
                  </a:cubicBezTo>
                  <a:lnTo>
                    <a:pt x="1760" y="222"/>
                  </a:lnTo>
                  <a:cubicBezTo>
                    <a:pt x="1501" y="72"/>
                    <a:pt x="1247" y="1"/>
                    <a:pt x="1020" y="1"/>
                  </a:cubicBezTo>
                  <a:close/>
                </a:path>
              </a:pathLst>
            </a:custGeom>
            <a:solidFill>
              <a:srgbClr val="4C6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9"/>
            <p:cNvSpPr/>
            <p:nvPr/>
          </p:nvSpPr>
          <p:spPr>
            <a:xfrm>
              <a:off x="1393375" y="3427725"/>
              <a:ext cx="875650" cy="533575"/>
            </a:xfrm>
            <a:custGeom>
              <a:rect b="b" l="l" r="r" t="t"/>
              <a:pathLst>
                <a:path extrusionOk="0" h="21343" w="35026">
                  <a:moveTo>
                    <a:pt x="1272" y="0"/>
                  </a:moveTo>
                  <a:cubicBezTo>
                    <a:pt x="801" y="0"/>
                    <a:pt x="403" y="247"/>
                    <a:pt x="246" y="698"/>
                  </a:cubicBezTo>
                  <a:cubicBezTo>
                    <a:pt x="1" y="1401"/>
                    <a:pt x="437" y="2337"/>
                    <a:pt x="1219" y="2789"/>
                  </a:cubicBezTo>
                  <a:lnTo>
                    <a:pt x="32922" y="21103"/>
                  </a:lnTo>
                  <a:cubicBezTo>
                    <a:pt x="33203" y="21265"/>
                    <a:pt x="33490" y="21342"/>
                    <a:pt x="33755" y="21342"/>
                  </a:cubicBezTo>
                  <a:cubicBezTo>
                    <a:pt x="34227" y="21342"/>
                    <a:pt x="34625" y="21095"/>
                    <a:pt x="34781" y="20642"/>
                  </a:cubicBezTo>
                  <a:cubicBezTo>
                    <a:pt x="35025" y="19935"/>
                    <a:pt x="34589" y="18998"/>
                    <a:pt x="33807" y="18547"/>
                  </a:cubicBezTo>
                  <a:lnTo>
                    <a:pt x="2104" y="240"/>
                  </a:lnTo>
                  <a:cubicBezTo>
                    <a:pt x="1823" y="78"/>
                    <a:pt x="1536" y="0"/>
                    <a:pt x="1272" y="0"/>
                  </a:cubicBezTo>
                  <a:close/>
                </a:path>
              </a:pathLst>
            </a:custGeom>
            <a:solidFill>
              <a:srgbClr val="4C6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9"/>
            <p:cNvSpPr/>
            <p:nvPr/>
          </p:nvSpPr>
          <p:spPr>
            <a:xfrm>
              <a:off x="1304525" y="3584050"/>
              <a:ext cx="881700" cy="528425"/>
            </a:xfrm>
            <a:custGeom>
              <a:rect b="b" l="l" r="r" t="t"/>
              <a:pathLst>
                <a:path extrusionOk="0" h="21137" w="35268">
                  <a:moveTo>
                    <a:pt x="1504" y="0"/>
                  </a:moveTo>
                  <a:cubicBezTo>
                    <a:pt x="1023" y="0"/>
                    <a:pt x="591" y="206"/>
                    <a:pt x="368" y="591"/>
                  </a:cubicBezTo>
                  <a:cubicBezTo>
                    <a:pt x="1" y="1225"/>
                    <a:pt x="338" y="2105"/>
                    <a:pt x="1119" y="2556"/>
                  </a:cubicBezTo>
                  <a:lnTo>
                    <a:pt x="32822" y="20876"/>
                  </a:lnTo>
                  <a:cubicBezTo>
                    <a:pt x="33127" y="21052"/>
                    <a:pt x="33454" y="21137"/>
                    <a:pt x="33762" y="21137"/>
                  </a:cubicBezTo>
                  <a:cubicBezTo>
                    <a:pt x="34244" y="21137"/>
                    <a:pt x="34678" y="20930"/>
                    <a:pt x="34902" y="20542"/>
                  </a:cubicBezTo>
                  <a:cubicBezTo>
                    <a:pt x="35268" y="19906"/>
                    <a:pt x="34932" y="19025"/>
                    <a:pt x="34150" y="18574"/>
                  </a:cubicBezTo>
                  <a:lnTo>
                    <a:pt x="2447" y="262"/>
                  </a:lnTo>
                  <a:cubicBezTo>
                    <a:pt x="2141" y="85"/>
                    <a:pt x="1812" y="0"/>
                    <a:pt x="1504" y="0"/>
                  </a:cubicBezTo>
                  <a:close/>
                </a:path>
              </a:pathLst>
            </a:custGeom>
            <a:solidFill>
              <a:srgbClr val="4C6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9"/>
            <p:cNvSpPr/>
            <p:nvPr/>
          </p:nvSpPr>
          <p:spPr>
            <a:xfrm>
              <a:off x="1198400" y="3727175"/>
              <a:ext cx="887800" cy="523525"/>
            </a:xfrm>
            <a:custGeom>
              <a:rect b="b" l="l" r="r" t="t"/>
              <a:pathLst>
                <a:path extrusionOk="0" h="20941" w="35512">
                  <a:moveTo>
                    <a:pt x="1711" y="0"/>
                  </a:moveTo>
                  <a:cubicBezTo>
                    <a:pt x="1225" y="0"/>
                    <a:pt x="768" y="168"/>
                    <a:pt x="488" y="490"/>
                  </a:cubicBezTo>
                  <a:cubicBezTo>
                    <a:pt x="0" y="1053"/>
                    <a:pt x="238" y="1877"/>
                    <a:pt x="1018" y="2328"/>
                  </a:cubicBezTo>
                  <a:lnTo>
                    <a:pt x="32721" y="20653"/>
                  </a:lnTo>
                  <a:cubicBezTo>
                    <a:pt x="33056" y="20846"/>
                    <a:pt x="33436" y="20940"/>
                    <a:pt x="33799" y="20940"/>
                  </a:cubicBezTo>
                  <a:cubicBezTo>
                    <a:pt x="34286" y="20940"/>
                    <a:pt x="34743" y="20772"/>
                    <a:pt x="35022" y="20448"/>
                  </a:cubicBezTo>
                  <a:cubicBezTo>
                    <a:pt x="35511" y="19881"/>
                    <a:pt x="35272" y="19059"/>
                    <a:pt x="34491" y="18608"/>
                  </a:cubicBezTo>
                  <a:lnTo>
                    <a:pt x="2789" y="288"/>
                  </a:lnTo>
                  <a:cubicBezTo>
                    <a:pt x="2454" y="94"/>
                    <a:pt x="2074" y="0"/>
                    <a:pt x="1711" y="0"/>
                  </a:cubicBezTo>
                  <a:close/>
                </a:path>
              </a:pathLst>
            </a:custGeom>
            <a:solidFill>
              <a:srgbClr val="4C6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9"/>
            <p:cNvSpPr/>
            <p:nvPr/>
          </p:nvSpPr>
          <p:spPr>
            <a:xfrm>
              <a:off x="1062600" y="3872100"/>
              <a:ext cx="893900" cy="518825"/>
            </a:xfrm>
            <a:custGeom>
              <a:rect b="b" l="l" r="r" t="t"/>
              <a:pathLst>
                <a:path extrusionOk="0" h="20753" w="35756">
                  <a:moveTo>
                    <a:pt x="1891" y="0"/>
                  </a:moveTo>
                  <a:cubicBezTo>
                    <a:pt x="1405" y="0"/>
                    <a:pt x="936" y="133"/>
                    <a:pt x="612" y="394"/>
                  </a:cubicBezTo>
                  <a:cubicBezTo>
                    <a:pt x="1" y="887"/>
                    <a:pt x="139" y="1654"/>
                    <a:pt x="921" y="2105"/>
                  </a:cubicBezTo>
                  <a:lnTo>
                    <a:pt x="32623" y="20435"/>
                  </a:lnTo>
                  <a:cubicBezTo>
                    <a:pt x="32991" y="20647"/>
                    <a:pt x="33436" y="20752"/>
                    <a:pt x="33868" y="20752"/>
                  </a:cubicBezTo>
                  <a:cubicBezTo>
                    <a:pt x="34353" y="20752"/>
                    <a:pt x="34821" y="20620"/>
                    <a:pt x="35144" y="20358"/>
                  </a:cubicBezTo>
                  <a:cubicBezTo>
                    <a:pt x="35756" y="19864"/>
                    <a:pt x="35617" y="19097"/>
                    <a:pt x="34835" y="18646"/>
                  </a:cubicBezTo>
                  <a:lnTo>
                    <a:pt x="3135" y="317"/>
                  </a:lnTo>
                  <a:cubicBezTo>
                    <a:pt x="2767" y="105"/>
                    <a:pt x="2323" y="0"/>
                    <a:pt x="1891" y="0"/>
                  </a:cubicBezTo>
                  <a:close/>
                </a:path>
              </a:pathLst>
            </a:custGeom>
            <a:solidFill>
              <a:srgbClr val="4C6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9"/>
            <p:cNvSpPr/>
            <p:nvPr/>
          </p:nvSpPr>
          <p:spPr>
            <a:xfrm>
              <a:off x="916950" y="3981975"/>
              <a:ext cx="899950" cy="514450"/>
            </a:xfrm>
            <a:custGeom>
              <a:rect b="b" l="l" r="r" t="t"/>
              <a:pathLst>
                <a:path extrusionOk="0" h="20578" w="35998">
                  <a:moveTo>
                    <a:pt x="2025" y="1"/>
                  </a:moveTo>
                  <a:cubicBezTo>
                    <a:pt x="1550" y="1"/>
                    <a:pt x="1085" y="101"/>
                    <a:pt x="734" y="305"/>
                  </a:cubicBezTo>
                  <a:cubicBezTo>
                    <a:pt x="1" y="727"/>
                    <a:pt x="39" y="1437"/>
                    <a:pt x="821" y="1888"/>
                  </a:cubicBezTo>
                  <a:lnTo>
                    <a:pt x="32523" y="20224"/>
                  </a:lnTo>
                  <a:cubicBezTo>
                    <a:pt x="32930" y="20459"/>
                    <a:pt x="33458" y="20578"/>
                    <a:pt x="33975" y="20578"/>
                  </a:cubicBezTo>
                  <a:cubicBezTo>
                    <a:pt x="34449" y="20578"/>
                    <a:pt x="34914" y="20477"/>
                    <a:pt x="35264" y="20274"/>
                  </a:cubicBezTo>
                  <a:cubicBezTo>
                    <a:pt x="35998" y="19851"/>
                    <a:pt x="35958" y="19141"/>
                    <a:pt x="35176" y="18690"/>
                  </a:cubicBezTo>
                  <a:lnTo>
                    <a:pt x="3478" y="355"/>
                  </a:lnTo>
                  <a:cubicBezTo>
                    <a:pt x="3070" y="120"/>
                    <a:pt x="2542" y="1"/>
                    <a:pt x="2025" y="1"/>
                  </a:cubicBezTo>
                  <a:close/>
                </a:path>
              </a:pathLst>
            </a:custGeom>
            <a:solidFill>
              <a:srgbClr val="4C68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9"/>
            <p:cNvSpPr/>
            <p:nvPr/>
          </p:nvSpPr>
          <p:spPr>
            <a:xfrm>
              <a:off x="2264700" y="4467675"/>
              <a:ext cx="628225" cy="362750"/>
            </a:xfrm>
            <a:custGeom>
              <a:rect b="b" l="l" r="r" t="t"/>
              <a:pathLst>
                <a:path extrusionOk="0" h="14510" w="25129">
                  <a:moveTo>
                    <a:pt x="12565" y="0"/>
                  </a:moveTo>
                  <a:cubicBezTo>
                    <a:pt x="9233" y="0"/>
                    <a:pt x="6037" y="764"/>
                    <a:pt x="3681" y="2126"/>
                  </a:cubicBezTo>
                  <a:cubicBezTo>
                    <a:pt x="1324" y="3486"/>
                    <a:pt x="0" y="5330"/>
                    <a:pt x="0" y="7255"/>
                  </a:cubicBezTo>
                  <a:cubicBezTo>
                    <a:pt x="0" y="9178"/>
                    <a:pt x="1324" y="11024"/>
                    <a:pt x="3681" y="12384"/>
                  </a:cubicBezTo>
                  <a:cubicBezTo>
                    <a:pt x="6037" y="13744"/>
                    <a:pt x="9233" y="14509"/>
                    <a:pt x="12565" y="14509"/>
                  </a:cubicBezTo>
                  <a:cubicBezTo>
                    <a:pt x="15898" y="14509"/>
                    <a:pt x="19092" y="13744"/>
                    <a:pt x="21450" y="12384"/>
                  </a:cubicBezTo>
                  <a:cubicBezTo>
                    <a:pt x="23806" y="11024"/>
                    <a:pt x="25129" y="9178"/>
                    <a:pt x="25129" y="7255"/>
                  </a:cubicBezTo>
                  <a:cubicBezTo>
                    <a:pt x="25129" y="5330"/>
                    <a:pt x="23806" y="3486"/>
                    <a:pt x="21450" y="2126"/>
                  </a:cubicBezTo>
                  <a:cubicBezTo>
                    <a:pt x="19092" y="764"/>
                    <a:pt x="15898" y="0"/>
                    <a:pt x="12565" y="0"/>
                  </a:cubicBezTo>
                  <a:close/>
                </a:path>
              </a:pathLst>
            </a:custGeom>
            <a:solidFill>
              <a:srgbClr val="C1CF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9"/>
            <p:cNvSpPr/>
            <p:nvPr/>
          </p:nvSpPr>
          <p:spPr>
            <a:xfrm>
              <a:off x="2525000" y="3539225"/>
              <a:ext cx="154375" cy="89650"/>
            </a:xfrm>
            <a:custGeom>
              <a:rect b="b" l="l" r="r" t="t"/>
              <a:pathLst>
                <a:path extrusionOk="0" h="3586" w="6175">
                  <a:moveTo>
                    <a:pt x="2920" y="1"/>
                  </a:moveTo>
                  <a:cubicBezTo>
                    <a:pt x="1757" y="1"/>
                    <a:pt x="977" y="674"/>
                    <a:pt x="542" y="1564"/>
                  </a:cubicBezTo>
                  <a:cubicBezTo>
                    <a:pt x="1" y="2667"/>
                    <a:pt x="848" y="3586"/>
                    <a:pt x="848" y="3586"/>
                  </a:cubicBezTo>
                  <a:lnTo>
                    <a:pt x="6134" y="1960"/>
                  </a:lnTo>
                  <a:cubicBezTo>
                    <a:pt x="6174" y="917"/>
                    <a:pt x="5108" y="458"/>
                    <a:pt x="3825" y="124"/>
                  </a:cubicBezTo>
                  <a:cubicBezTo>
                    <a:pt x="3501" y="40"/>
                    <a:pt x="3199" y="1"/>
                    <a:pt x="2920" y="1"/>
                  </a:cubicBezTo>
                  <a:close/>
                </a:path>
              </a:pathLst>
            </a:custGeom>
            <a:solidFill>
              <a:srgbClr val="5433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9"/>
            <p:cNvSpPr/>
            <p:nvPr/>
          </p:nvSpPr>
          <p:spPr>
            <a:xfrm>
              <a:off x="2404425" y="4594025"/>
              <a:ext cx="124575" cy="116675"/>
            </a:xfrm>
            <a:custGeom>
              <a:rect b="b" l="l" r="r" t="t"/>
              <a:pathLst>
                <a:path extrusionOk="0" h="4667" w="4983">
                  <a:moveTo>
                    <a:pt x="696" y="1"/>
                  </a:moveTo>
                  <a:cubicBezTo>
                    <a:pt x="631" y="1"/>
                    <a:pt x="572" y="13"/>
                    <a:pt x="521" y="41"/>
                  </a:cubicBezTo>
                  <a:cubicBezTo>
                    <a:pt x="112" y="259"/>
                    <a:pt x="0" y="792"/>
                    <a:pt x="237" y="1444"/>
                  </a:cubicBezTo>
                  <a:cubicBezTo>
                    <a:pt x="500" y="2163"/>
                    <a:pt x="1191" y="2620"/>
                    <a:pt x="1753" y="3031"/>
                  </a:cubicBezTo>
                  <a:cubicBezTo>
                    <a:pt x="2339" y="3457"/>
                    <a:pt x="2792" y="3935"/>
                    <a:pt x="3213" y="4395"/>
                  </a:cubicBezTo>
                  <a:cubicBezTo>
                    <a:pt x="3392" y="4589"/>
                    <a:pt x="3628" y="4667"/>
                    <a:pt x="3877" y="4667"/>
                  </a:cubicBezTo>
                  <a:cubicBezTo>
                    <a:pt x="4098" y="4667"/>
                    <a:pt x="4328" y="4606"/>
                    <a:pt x="4538" y="4513"/>
                  </a:cubicBezTo>
                  <a:cubicBezTo>
                    <a:pt x="4982" y="4318"/>
                    <a:pt x="4936" y="3655"/>
                    <a:pt x="4922" y="3232"/>
                  </a:cubicBezTo>
                  <a:cubicBezTo>
                    <a:pt x="4909" y="2837"/>
                    <a:pt x="4929" y="2395"/>
                    <a:pt x="4929" y="2395"/>
                  </a:cubicBezTo>
                  <a:cubicBezTo>
                    <a:pt x="4929" y="2395"/>
                    <a:pt x="3798" y="1111"/>
                    <a:pt x="3295" y="1111"/>
                  </a:cubicBezTo>
                  <a:cubicBezTo>
                    <a:pt x="3253" y="1111"/>
                    <a:pt x="3216" y="1120"/>
                    <a:pt x="3185" y="1138"/>
                  </a:cubicBezTo>
                  <a:cubicBezTo>
                    <a:pt x="3155" y="1156"/>
                    <a:pt x="3120" y="1164"/>
                    <a:pt x="3079" y="1164"/>
                  </a:cubicBezTo>
                  <a:cubicBezTo>
                    <a:pt x="2588" y="1164"/>
                    <a:pt x="1330" y="1"/>
                    <a:pt x="696" y="1"/>
                  </a:cubicBezTo>
                  <a:close/>
                </a:path>
              </a:pathLst>
            </a:custGeom>
            <a:solidFill>
              <a:srgbClr val="2D2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9"/>
            <p:cNvSpPr/>
            <p:nvPr/>
          </p:nvSpPr>
          <p:spPr>
            <a:xfrm>
              <a:off x="2485950" y="4109250"/>
              <a:ext cx="227125" cy="545225"/>
            </a:xfrm>
            <a:custGeom>
              <a:rect b="b" l="l" r="r" t="t"/>
              <a:pathLst>
                <a:path extrusionOk="0" h="21809" w="9085">
                  <a:moveTo>
                    <a:pt x="9085" y="0"/>
                  </a:moveTo>
                  <a:lnTo>
                    <a:pt x="3000" y="1673"/>
                  </a:lnTo>
                  <a:lnTo>
                    <a:pt x="1429" y="11530"/>
                  </a:lnTo>
                  <a:lnTo>
                    <a:pt x="1" y="20506"/>
                  </a:lnTo>
                  <a:cubicBezTo>
                    <a:pt x="387" y="21651"/>
                    <a:pt x="1087" y="21809"/>
                    <a:pt x="1445" y="21809"/>
                  </a:cubicBezTo>
                  <a:cubicBezTo>
                    <a:pt x="1581" y="21809"/>
                    <a:pt x="1668" y="21786"/>
                    <a:pt x="1668" y="21786"/>
                  </a:cubicBezTo>
                  <a:lnTo>
                    <a:pt x="4286" y="14083"/>
                  </a:lnTo>
                  <a:lnTo>
                    <a:pt x="9085" y="0"/>
                  </a:lnTo>
                  <a:close/>
                </a:path>
              </a:pathLst>
            </a:custGeom>
            <a:solidFill>
              <a:srgbClr val="E943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9"/>
            <p:cNvSpPr/>
            <p:nvPr/>
          </p:nvSpPr>
          <p:spPr>
            <a:xfrm>
              <a:off x="2485950" y="4397500"/>
              <a:ext cx="107175" cy="256975"/>
            </a:xfrm>
            <a:custGeom>
              <a:rect b="b" l="l" r="r" t="t"/>
              <a:pathLst>
                <a:path extrusionOk="0" h="10279" w="4287">
                  <a:moveTo>
                    <a:pt x="1429" y="0"/>
                  </a:moveTo>
                  <a:lnTo>
                    <a:pt x="1" y="8976"/>
                  </a:lnTo>
                  <a:cubicBezTo>
                    <a:pt x="387" y="10121"/>
                    <a:pt x="1087" y="10279"/>
                    <a:pt x="1445" y="10279"/>
                  </a:cubicBezTo>
                  <a:cubicBezTo>
                    <a:pt x="1581" y="10279"/>
                    <a:pt x="1668" y="10256"/>
                    <a:pt x="1668" y="10256"/>
                  </a:cubicBezTo>
                  <a:lnTo>
                    <a:pt x="4286" y="2553"/>
                  </a:lnTo>
                  <a:lnTo>
                    <a:pt x="1429" y="0"/>
                  </a:lnTo>
                  <a:close/>
                </a:path>
              </a:pathLst>
            </a:custGeom>
            <a:solidFill>
              <a:srgbClr val="D83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9"/>
            <p:cNvSpPr/>
            <p:nvPr/>
          </p:nvSpPr>
          <p:spPr>
            <a:xfrm>
              <a:off x="2578600" y="4628150"/>
              <a:ext cx="134475" cy="133525"/>
            </a:xfrm>
            <a:custGeom>
              <a:rect b="b" l="l" r="r" t="t"/>
              <a:pathLst>
                <a:path extrusionOk="0" h="5341" w="5379">
                  <a:moveTo>
                    <a:pt x="3671" y="1"/>
                  </a:moveTo>
                  <a:lnTo>
                    <a:pt x="2132" y="669"/>
                  </a:lnTo>
                  <a:cubicBezTo>
                    <a:pt x="2296" y="1374"/>
                    <a:pt x="1791" y="3636"/>
                    <a:pt x="1177" y="3706"/>
                  </a:cubicBezTo>
                  <a:cubicBezTo>
                    <a:pt x="1102" y="3696"/>
                    <a:pt x="1031" y="3692"/>
                    <a:pt x="965" y="3692"/>
                  </a:cubicBezTo>
                  <a:cubicBezTo>
                    <a:pt x="244" y="3692"/>
                    <a:pt x="1" y="4241"/>
                    <a:pt x="167" y="4478"/>
                  </a:cubicBezTo>
                  <a:cubicBezTo>
                    <a:pt x="167" y="4478"/>
                    <a:pt x="734" y="4936"/>
                    <a:pt x="1177" y="5127"/>
                  </a:cubicBezTo>
                  <a:cubicBezTo>
                    <a:pt x="1508" y="5270"/>
                    <a:pt x="1779" y="5340"/>
                    <a:pt x="2041" y="5340"/>
                  </a:cubicBezTo>
                  <a:cubicBezTo>
                    <a:pt x="2127" y="5340"/>
                    <a:pt x="2213" y="5332"/>
                    <a:pt x="2299" y="5317"/>
                  </a:cubicBezTo>
                  <a:cubicBezTo>
                    <a:pt x="3140" y="5165"/>
                    <a:pt x="3325" y="4341"/>
                    <a:pt x="3601" y="3808"/>
                  </a:cubicBezTo>
                  <a:cubicBezTo>
                    <a:pt x="3791" y="3439"/>
                    <a:pt x="4196" y="2959"/>
                    <a:pt x="4471" y="2647"/>
                  </a:cubicBezTo>
                  <a:cubicBezTo>
                    <a:pt x="4630" y="2470"/>
                    <a:pt x="4802" y="2308"/>
                    <a:pt x="4946" y="2114"/>
                  </a:cubicBezTo>
                  <a:cubicBezTo>
                    <a:pt x="5213" y="1753"/>
                    <a:pt x="5379" y="1265"/>
                    <a:pt x="5011" y="899"/>
                  </a:cubicBezTo>
                  <a:cubicBezTo>
                    <a:pt x="4924" y="811"/>
                    <a:pt x="4817" y="747"/>
                    <a:pt x="4710" y="687"/>
                  </a:cubicBezTo>
                  <a:cubicBezTo>
                    <a:pt x="4406" y="518"/>
                    <a:pt x="4002" y="418"/>
                    <a:pt x="3671" y="1"/>
                  </a:cubicBezTo>
                  <a:close/>
                </a:path>
              </a:pathLst>
            </a:custGeom>
            <a:solidFill>
              <a:srgbClr val="2D2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9"/>
            <p:cNvSpPr/>
            <p:nvPr/>
          </p:nvSpPr>
          <p:spPr>
            <a:xfrm>
              <a:off x="2488800" y="4043325"/>
              <a:ext cx="236650" cy="605725"/>
            </a:xfrm>
            <a:custGeom>
              <a:rect b="b" l="l" r="r" t="t"/>
              <a:pathLst>
                <a:path extrusionOk="0" h="24229" w="9466">
                  <a:moveTo>
                    <a:pt x="9135" y="0"/>
                  </a:moveTo>
                  <a:cubicBezTo>
                    <a:pt x="9134" y="0"/>
                    <a:pt x="9134" y="4"/>
                    <a:pt x="9136" y="13"/>
                  </a:cubicBezTo>
                  <a:lnTo>
                    <a:pt x="846" y="2612"/>
                  </a:lnTo>
                  <a:cubicBezTo>
                    <a:pt x="582" y="5720"/>
                    <a:pt x="0" y="8981"/>
                    <a:pt x="57" y="13681"/>
                  </a:cubicBezTo>
                  <a:cubicBezTo>
                    <a:pt x="72" y="14968"/>
                    <a:pt x="1669" y="17260"/>
                    <a:pt x="2937" y="19245"/>
                  </a:cubicBezTo>
                  <a:cubicBezTo>
                    <a:pt x="4205" y="21230"/>
                    <a:pt x="5731" y="24189"/>
                    <a:pt x="5731" y="24189"/>
                  </a:cubicBezTo>
                  <a:cubicBezTo>
                    <a:pt x="5870" y="24217"/>
                    <a:pt x="5997" y="24229"/>
                    <a:pt x="6115" y="24229"/>
                  </a:cubicBezTo>
                  <a:cubicBezTo>
                    <a:pt x="7035" y="24229"/>
                    <a:pt x="7332" y="23474"/>
                    <a:pt x="7332" y="23474"/>
                  </a:cubicBezTo>
                  <a:cubicBezTo>
                    <a:pt x="7332" y="23474"/>
                    <a:pt x="6053" y="19440"/>
                    <a:pt x="5652" y="18014"/>
                  </a:cubicBezTo>
                  <a:cubicBezTo>
                    <a:pt x="4775" y="14894"/>
                    <a:pt x="3479" y="13944"/>
                    <a:pt x="3479" y="13944"/>
                  </a:cubicBezTo>
                  <a:cubicBezTo>
                    <a:pt x="3479" y="13944"/>
                    <a:pt x="3794" y="12674"/>
                    <a:pt x="4132" y="11102"/>
                  </a:cubicBezTo>
                  <a:cubicBezTo>
                    <a:pt x="4528" y="9255"/>
                    <a:pt x="5365" y="5698"/>
                    <a:pt x="5365" y="5698"/>
                  </a:cubicBezTo>
                  <a:cubicBezTo>
                    <a:pt x="5365" y="5698"/>
                    <a:pt x="8444" y="4504"/>
                    <a:pt x="8971" y="2637"/>
                  </a:cubicBezTo>
                  <a:cubicBezTo>
                    <a:pt x="9465" y="889"/>
                    <a:pt x="9152" y="0"/>
                    <a:pt x="9135" y="0"/>
                  </a:cubicBezTo>
                  <a:close/>
                </a:path>
              </a:pathLst>
            </a:custGeom>
            <a:solidFill>
              <a:srgbClr val="E943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9"/>
            <p:cNvSpPr/>
            <p:nvPr/>
          </p:nvSpPr>
          <p:spPr>
            <a:xfrm>
              <a:off x="2584400" y="4148675"/>
              <a:ext cx="103400" cy="206825"/>
            </a:xfrm>
            <a:custGeom>
              <a:rect b="b" l="l" r="r" t="t"/>
              <a:pathLst>
                <a:path extrusionOk="0" h="8273" w="4136">
                  <a:moveTo>
                    <a:pt x="4136" y="1"/>
                  </a:moveTo>
                  <a:cubicBezTo>
                    <a:pt x="3265" y="741"/>
                    <a:pt x="1544" y="1321"/>
                    <a:pt x="1544" y="1321"/>
                  </a:cubicBezTo>
                  <a:lnTo>
                    <a:pt x="1" y="8273"/>
                  </a:lnTo>
                  <a:cubicBezTo>
                    <a:pt x="1" y="8273"/>
                    <a:pt x="1636" y="2178"/>
                    <a:pt x="2259" y="1670"/>
                  </a:cubicBezTo>
                  <a:cubicBezTo>
                    <a:pt x="2995" y="1070"/>
                    <a:pt x="3825" y="607"/>
                    <a:pt x="4136" y="1"/>
                  </a:cubicBezTo>
                  <a:close/>
                </a:path>
              </a:pathLst>
            </a:custGeom>
            <a:solidFill>
              <a:srgbClr val="D83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9"/>
            <p:cNvSpPr/>
            <p:nvPr/>
          </p:nvSpPr>
          <p:spPr>
            <a:xfrm>
              <a:off x="2537750" y="3557025"/>
              <a:ext cx="159625" cy="180225"/>
            </a:xfrm>
            <a:custGeom>
              <a:rect b="b" l="l" r="r" t="t"/>
              <a:pathLst>
                <a:path extrusionOk="0" h="7209" w="6385">
                  <a:moveTo>
                    <a:pt x="3166" y="0"/>
                  </a:moveTo>
                  <a:cubicBezTo>
                    <a:pt x="1739" y="0"/>
                    <a:pt x="703" y="1065"/>
                    <a:pt x="411" y="2494"/>
                  </a:cubicBezTo>
                  <a:cubicBezTo>
                    <a:pt x="244" y="3250"/>
                    <a:pt x="0" y="4859"/>
                    <a:pt x="470" y="6095"/>
                  </a:cubicBezTo>
                  <a:cubicBezTo>
                    <a:pt x="735" y="6795"/>
                    <a:pt x="1061" y="7072"/>
                    <a:pt x="1684" y="7193"/>
                  </a:cubicBezTo>
                  <a:cubicBezTo>
                    <a:pt x="1740" y="7203"/>
                    <a:pt x="1811" y="7209"/>
                    <a:pt x="1894" y="7209"/>
                  </a:cubicBezTo>
                  <a:cubicBezTo>
                    <a:pt x="2545" y="7209"/>
                    <a:pt x="3956" y="6890"/>
                    <a:pt x="4483" y="6332"/>
                  </a:cubicBezTo>
                  <a:cubicBezTo>
                    <a:pt x="4588" y="6220"/>
                    <a:pt x="4762" y="5671"/>
                    <a:pt x="4762" y="5671"/>
                  </a:cubicBezTo>
                  <a:cubicBezTo>
                    <a:pt x="5546" y="5188"/>
                    <a:pt x="6107" y="4374"/>
                    <a:pt x="6209" y="3387"/>
                  </a:cubicBezTo>
                  <a:cubicBezTo>
                    <a:pt x="6384" y="1701"/>
                    <a:pt x="5161" y="192"/>
                    <a:pt x="3476" y="17"/>
                  </a:cubicBezTo>
                  <a:cubicBezTo>
                    <a:pt x="3371" y="6"/>
                    <a:pt x="3267" y="0"/>
                    <a:pt x="3166"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9"/>
            <p:cNvSpPr/>
            <p:nvPr/>
          </p:nvSpPr>
          <p:spPr>
            <a:xfrm>
              <a:off x="2567925" y="3708175"/>
              <a:ext cx="129600" cy="94975"/>
            </a:xfrm>
            <a:custGeom>
              <a:rect b="b" l="l" r="r" t="t"/>
              <a:pathLst>
                <a:path extrusionOk="0" h="3799" w="5184">
                  <a:moveTo>
                    <a:pt x="3421" y="1"/>
                  </a:moveTo>
                  <a:lnTo>
                    <a:pt x="994" y="1145"/>
                  </a:lnTo>
                  <a:cubicBezTo>
                    <a:pt x="994" y="1145"/>
                    <a:pt x="1077" y="1613"/>
                    <a:pt x="1136" y="1914"/>
                  </a:cubicBezTo>
                  <a:cubicBezTo>
                    <a:pt x="1194" y="2214"/>
                    <a:pt x="1171" y="2373"/>
                    <a:pt x="573" y="2741"/>
                  </a:cubicBezTo>
                  <a:cubicBezTo>
                    <a:pt x="1" y="3093"/>
                    <a:pt x="1342" y="3798"/>
                    <a:pt x="2320" y="3798"/>
                  </a:cubicBezTo>
                  <a:cubicBezTo>
                    <a:pt x="2368" y="3798"/>
                    <a:pt x="2415" y="3797"/>
                    <a:pt x="2461" y="3793"/>
                  </a:cubicBezTo>
                  <a:cubicBezTo>
                    <a:pt x="3441" y="3718"/>
                    <a:pt x="4547" y="3127"/>
                    <a:pt x="4850" y="2490"/>
                  </a:cubicBezTo>
                  <a:cubicBezTo>
                    <a:pt x="5183" y="1790"/>
                    <a:pt x="5160" y="968"/>
                    <a:pt x="4745" y="968"/>
                  </a:cubicBezTo>
                  <a:cubicBezTo>
                    <a:pt x="4740" y="968"/>
                    <a:pt x="4735" y="968"/>
                    <a:pt x="4730" y="968"/>
                  </a:cubicBezTo>
                  <a:cubicBezTo>
                    <a:pt x="4326" y="987"/>
                    <a:pt x="3989" y="1062"/>
                    <a:pt x="3780" y="1062"/>
                  </a:cubicBezTo>
                  <a:cubicBezTo>
                    <a:pt x="3667" y="1062"/>
                    <a:pt x="3591" y="1040"/>
                    <a:pt x="3563" y="975"/>
                  </a:cubicBezTo>
                  <a:cubicBezTo>
                    <a:pt x="3502" y="833"/>
                    <a:pt x="3421" y="1"/>
                    <a:pt x="3421"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9"/>
            <p:cNvSpPr/>
            <p:nvPr/>
          </p:nvSpPr>
          <p:spPr>
            <a:xfrm>
              <a:off x="2561175" y="3556975"/>
              <a:ext cx="141125" cy="175150"/>
            </a:xfrm>
            <a:custGeom>
              <a:rect b="b" l="l" r="r" t="t"/>
              <a:pathLst>
                <a:path extrusionOk="0" h="7006" w="5645">
                  <a:moveTo>
                    <a:pt x="2231" y="1"/>
                  </a:moveTo>
                  <a:cubicBezTo>
                    <a:pt x="1278" y="1"/>
                    <a:pt x="499" y="476"/>
                    <a:pt x="1" y="1217"/>
                  </a:cubicBezTo>
                  <a:cubicBezTo>
                    <a:pt x="1" y="1217"/>
                    <a:pt x="114" y="1444"/>
                    <a:pt x="288" y="1614"/>
                  </a:cubicBezTo>
                  <a:cubicBezTo>
                    <a:pt x="288" y="1614"/>
                    <a:pt x="149" y="2005"/>
                    <a:pt x="397" y="2283"/>
                  </a:cubicBezTo>
                  <a:cubicBezTo>
                    <a:pt x="575" y="2483"/>
                    <a:pt x="627" y="2765"/>
                    <a:pt x="587" y="3029"/>
                  </a:cubicBezTo>
                  <a:cubicBezTo>
                    <a:pt x="544" y="3317"/>
                    <a:pt x="510" y="3673"/>
                    <a:pt x="542" y="3987"/>
                  </a:cubicBezTo>
                  <a:cubicBezTo>
                    <a:pt x="585" y="4431"/>
                    <a:pt x="1003" y="4635"/>
                    <a:pt x="1003" y="4635"/>
                  </a:cubicBezTo>
                  <a:cubicBezTo>
                    <a:pt x="1003" y="4635"/>
                    <a:pt x="1063" y="3957"/>
                    <a:pt x="1232" y="3587"/>
                  </a:cubicBezTo>
                  <a:cubicBezTo>
                    <a:pt x="1318" y="3399"/>
                    <a:pt x="1530" y="3282"/>
                    <a:pt x="1747" y="3282"/>
                  </a:cubicBezTo>
                  <a:cubicBezTo>
                    <a:pt x="1953" y="3282"/>
                    <a:pt x="2164" y="3388"/>
                    <a:pt x="2276" y="3639"/>
                  </a:cubicBezTo>
                  <a:cubicBezTo>
                    <a:pt x="2508" y="4154"/>
                    <a:pt x="2433" y="4503"/>
                    <a:pt x="2216" y="4891"/>
                  </a:cubicBezTo>
                  <a:cubicBezTo>
                    <a:pt x="2028" y="5225"/>
                    <a:pt x="1843" y="5300"/>
                    <a:pt x="1714" y="5300"/>
                  </a:cubicBezTo>
                  <a:cubicBezTo>
                    <a:pt x="1611" y="5300"/>
                    <a:pt x="1544" y="5252"/>
                    <a:pt x="1544" y="5252"/>
                  </a:cubicBezTo>
                  <a:lnTo>
                    <a:pt x="1544" y="5252"/>
                  </a:lnTo>
                  <a:cubicBezTo>
                    <a:pt x="1414" y="5352"/>
                    <a:pt x="1793" y="6632"/>
                    <a:pt x="2112" y="6851"/>
                  </a:cubicBezTo>
                  <a:cubicBezTo>
                    <a:pt x="2276" y="6963"/>
                    <a:pt x="2452" y="7006"/>
                    <a:pt x="2629" y="7006"/>
                  </a:cubicBezTo>
                  <a:cubicBezTo>
                    <a:pt x="3070" y="7006"/>
                    <a:pt x="3513" y="6738"/>
                    <a:pt x="3757" y="6613"/>
                  </a:cubicBezTo>
                  <a:cubicBezTo>
                    <a:pt x="3962" y="6510"/>
                    <a:pt x="4413" y="5764"/>
                    <a:pt x="4413" y="5764"/>
                  </a:cubicBezTo>
                  <a:cubicBezTo>
                    <a:pt x="4965" y="4772"/>
                    <a:pt x="5208" y="4567"/>
                    <a:pt x="5422" y="3599"/>
                  </a:cubicBezTo>
                  <a:cubicBezTo>
                    <a:pt x="5645" y="2597"/>
                    <a:pt x="5556" y="1395"/>
                    <a:pt x="4689" y="1248"/>
                  </a:cubicBezTo>
                  <a:cubicBezTo>
                    <a:pt x="4178" y="553"/>
                    <a:pt x="3397" y="106"/>
                    <a:pt x="2539" y="17"/>
                  </a:cubicBezTo>
                  <a:cubicBezTo>
                    <a:pt x="2434" y="6"/>
                    <a:pt x="2332" y="1"/>
                    <a:pt x="2231" y="1"/>
                  </a:cubicBezTo>
                  <a:close/>
                </a:path>
              </a:pathLst>
            </a:custGeom>
            <a:solidFill>
              <a:srgbClr val="5433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9"/>
            <p:cNvSpPr/>
            <p:nvPr/>
          </p:nvSpPr>
          <p:spPr>
            <a:xfrm>
              <a:off x="2507975" y="3728250"/>
              <a:ext cx="235725" cy="405175"/>
            </a:xfrm>
            <a:custGeom>
              <a:rect b="b" l="l" r="r" t="t"/>
              <a:pathLst>
                <a:path extrusionOk="0" h="16207" w="9429">
                  <a:moveTo>
                    <a:pt x="7513" y="1"/>
                  </a:moveTo>
                  <a:cubicBezTo>
                    <a:pt x="7502" y="1"/>
                    <a:pt x="7490" y="1"/>
                    <a:pt x="7478" y="1"/>
                  </a:cubicBezTo>
                  <a:cubicBezTo>
                    <a:pt x="6783" y="20"/>
                    <a:pt x="6060" y="247"/>
                    <a:pt x="6060" y="247"/>
                  </a:cubicBezTo>
                  <a:cubicBezTo>
                    <a:pt x="6234" y="678"/>
                    <a:pt x="6022" y="1017"/>
                    <a:pt x="4849" y="1385"/>
                  </a:cubicBezTo>
                  <a:cubicBezTo>
                    <a:pt x="4377" y="1533"/>
                    <a:pt x="4068" y="1578"/>
                    <a:pt x="3867" y="1578"/>
                  </a:cubicBezTo>
                  <a:cubicBezTo>
                    <a:pt x="3569" y="1578"/>
                    <a:pt x="3509" y="1480"/>
                    <a:pt x="3509" y="1480"/>
                  </a:cubicBezTo>
                  <a:cubicBezTo>
                    <a:pt x="3509" y="1480"/>
                    <a:pt x="1791" y="2263"/>
                    <a:pt x="1231" y="2654"/>
                  </a:cubicBezTo>
                  <a:cubicBezTo>
                    <a:pt x="526" y="3146"/>
                    <a:pt x="216" y="4569"/>
                    <a:pt x="120" y="6972"/>
                  </a:cubicBezTo>
                  <a:cubicBezTo>
                    <a:pt x="10" y="9752"/>
                    <a:pt x="0" y="14666"/>
                    <a:pt x="94" y="15377"/>
                  </a:cubicBezTo>
                  <a:cubicBezTo>
                    <a:pt x="94" y="15377"/>
                    <a:pt x="1188" y="16206"/>
                    <a:pt x="2701" y="16206"/>
                  </a:cubicBezTo>
                  <a:cubicBezTo>
                    <a:pt x="2810" y="16206"/>
                    <a:pt x="2921" y="16202"/>
                    <a:pt x="3034" y="16193"/>
                  </a:cubicBezTo>
                  <a:cubicBezTo>
                    <a:pt x="4717" y="16054"/>
                    <a:pt x="7794" y="14484"/>
                    <a:pt x="8483" y="13334"/>
                  </a:cubicBezTo>
                  <a:cubicBezTo>
                    <a:pt x="8549" y="11078"/>
                    <a:pt x="8558" y="9381"/>
                    <a:pt x="8611" y="8464"/>
                  </a:cubicBezTo>
                  <a:cubicBezTo>
                    <a:pt x="8812" y="5129"/>
                    <a:pt x="9428" y="4357"/>
                    <a:pt x="8989" y="2222"/>
                  </a:cubicBezTo>
                  <a:cubicBezTo>
                    <a:pt x="8634" y="490"/>
                    <a:pt x="8190" y="1"/>
                    <a:pt x="7513" y="1"/>
                  </a:cubicBezTo>
                  <a:close/>
                </a:path>
              </a:pathLst>
            </a:custGeom>
            <a:solidFill>
              <a:srgbClr val="F5FB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9"/>
            <p:cNvSpPr/>
            <p:nvPr/>
          </p:nvSpPr>
          <p:spPr>
            <a:xfrm>
              <a:off x="2205100" y="3795050"/>
              <a:ext cx="381825" cy="345600"/>
            </a:xfrm>
            <a:custGeom>
              <a:rect b="b" l="l" r="r" t="t"/>
              <a:pathLst>
                <a:path extrusionOk="0" h="13824" w="15273">
                  <a:moveTo>
                    <a:pt x="14092" y="0"/>
                  </a:moveTo>
                  <a:cubicBezTo>
                    <a:pt x="14080" y="0"/>
                    <a:pt x="14069" y="0"/>
                    <a:pt x="14058" y="1"/>
                  </a:cubicBezTo>
                  <a:cubicBezTo>
                    <a:pt x="13447" y="19"/>
                    <a:pt x="12934" y="149"/>
                    <a:pt x="12449" y="1073"/>
                  </a:cubicBezTo>
                  <a:cubicBezTo>
                    <a:pt x="11965" y="1997"/>
                    <a:pt x="10984" y="4393"/>
                    <a:pt x="10053" y="5934"/>
                  </a:cubicBezTo>
                  <a:cubicBezTo>
                    <a:pt x="9595" y="6692"/>
                    <a:pt x="8302" y="8285"/>
                    <a:pt x="7011" y="9200"/>
                  </a:cubicBezTo>
                  <a:cubicBezTo>
                    <a:pt x="5915" y="9977"/>
                    <a:pt x="4668" y="10682"/>
                    <a:pt x="4177" y="10747"/>
                  </a:cubicBezTo>
                  <a:cubicBezTo>
                    <a:pt x="4041" y="10765"/>
                    <a:pt x="3929" y="10774"/>
                    <a:pt x="3824" y="10774"/>
                  </a:cubicBezTo>
                  <a:cubicBezTo>
                    <a:pt x="3581" y="10774"/>
                    <a:pt x="3385" y="10726"/>
                    <a:pt x="3053" y="10639"/>
                  </a:cubicBezTo>
                  <a:cubicBezTo>
                    <a:pt x="2515" y="10497"/>
                    <a:pt x="2147" y="10553"/>
                    <a:pt x="1759" y="10483"/>
                  </a:cubicBezTo>
                  <a:cubicBezTo>
                    <a:pt x="1583" y="10451"/>
                    <a:pt x="1489" y="10426"/>
                    <a:pt x="1431" y="10426"/>
                  </a:cubicBezTo>
                  <a:cubicBezTo>
                    <a:pt x="1362" y="10426"/>
                    <a:pt x="1344" y="10462"/>
                    <a:pt x="1297" y="10568"/>
                  </a:cubicBezTo>
                  <a:cubicBezTo>
                    <a:pt x="1211" y="10764"/>
                    <a:pt x="1489" y="11098"/>
                    <a:pt x="1846" y="11223"/>
                  </a:cubicBezTo>
                  <a:cubicBezTo>
                    <a:pt x="2222" y="11354"/>
                    <a:pt x="2485" y="11297"/>
                    <a:pt x="2553" y="11355"/>
                  </a:cubicBezTo>
                  <a:cubicBezTo>
                    <a:pt x="2622" y="11416"/>
                    <a:pt x="2312" y="11522"/>
                    <a:pt x="1863" y="11588"/>
                  </a:cubicBezTo>
                  <a:cubicBezTo>
                    <a:pt x="1716" y="11609"/>
                    <a:pt x="1581" y="11617"/>
                    <a:pt x="1456" y="11617"/>
                  </a:cubicBezTo>
                  <a:cubicBezTo>
                    <a:pt x="1054" y="11617"/>
                    <a:pt x="757" y="11533"/>
                    <a:pt x="510" y="11531"/>
                  </a:cubicBezTo>
                  <a:cubicBezTo>
                    <a:pt x="507" y="11531"/>
                    <a:pt x="504" y="11531"/>
                    <a:pt x="500" y="11531"/>
                  </a:cubicBezTo>
                  <a:cubicBezTo>
                    <a:pt x="149" y="11531"/>
                    <a:pt x="172" y="11814"/>
                    <a:pt x="293" y="11912"/>
                  </a:cubicBezTo>
                  <a:cubicBezTo>
                    <a:pt x="414" y="12012"/>
                    <a:pt x="607" y="12151"/>
                    <a:pt x="1115" y="12238"/>
                  </a:cubicBezTo>
                  <a:cubicBezTo>
                    <a:pt x="1515" y="12306"/>
                    <a:pt x="1975" y="12313"/>
                    <a:pt x="2152" y="12313"/>
                  </a:cubicBezTo>
                  <a:cubicBezTo>
                    <a:pt x="2200" y="12313"/>
                    <a:pt x="2227" y="12313"/>
                    <a:pt x="2227" y="12313"/>
                  </a:cubicBezTo>
                  <a:lnTo>
                    <a:pt x="2227" y="12313"/>
                  </a:lnTo>
                  <a:cubicBezTo>
                    <a:pt x="1947" y="12401"/>
                    <a:pt x="1654" y="12455"/>
                    <a:pt x="1360" y="12475"/>
                  </a:cubicBezTo>
                  <a:cubicBezTo>
                    <a:pt x="1179" y="12488"/>
                    <a:pt x="1033" y="12492"/>
                    <a:pt x="907" y="12492"/>
                  </a:cubicBezTo>
                  <a:cubicBezTo>
                    <a:pt x="758" y="12492"/>
                    <a:pt x="639" y="12487"/>
                    <a:pt x="529" y="12487"/>
                  </a:cubicBezTo>
                  <a:cubicBezTo>
                    <a:pt x="446" y="12487"/>
                    <a:pt x="368" y="12490"/>
                    <a:pt x="286" y="12500"/>
                  </a:cubicBezTo>
                  <a:cubicBezTo>
                    <a:pt x="0" y="12535"/>
                    <a:pt x="179" y="12979"/>
                    <a:pt x="495" y="13053"/>
                  </a:cubicBezTo>
                  <a:cubicBezTo>
                    <a:pt x="698" y="13100"/>
                    <a:pt x="975" y="13133"/>
                    <a:pt x="1271" y="13133"/>
                  </a:cubicBezTo>
                  <a:cubicBezTo>
                    <a:pt x="1344" y="13133"/>
                    <a:pt x="1418" y="13131"/>
                    <a:pt x="1492" y="13126"/>
                  </a:cubicBezTo>
                  <a:cubicBezTo>
                    <a:pt x="1868" y="13105"/>
                    <a:pt x="2488" y="13013"/>
                    <a:pt x="2488" y="13013"/>
                  </a:cubicBezTo>
                  <a:lnTo>
                    <a:pt x="2488" y="13013"/>
                  </a:lnTo>
                  <a:cubicBezTo>
                    <a:pt x="1923" y="13260"/>
                    <a:pt x="1447" y="13258"/>
                    <a:pt x="1163" y="13285"/>
                  </a:cubicBezTo>
                  <a:cubicBezTo>
                    <a:pt x="877" y="13312"/>
                    <a:pt x="757" y="13424"/>
                    <a:pt x="824" y="13583"/>
                  </a:cubicBezTo>
                  <a:cubicBezTo>
                    <a:pt x="877" y="13710"/>
                    <a:pt x="1099" y="13811"/>
                    <a:pt x="1721" y="13823"/>
                  </a:cubicBezTo>
                  <a:cubicBezTo>
                    <a:pt x="1732" y="13823"/>
                    <a:pt x="1744" y="13823"/>
                    <a:pt x="1756" y="13823"/>
                  </a:cubicBezTo>
                  <a:cubicBezTo>
                    <a:pt x="2375" y="13823"/>
                    <a:pt x="3192" y="13562"/>
                    <a:pt x="3830" y="13205"/>
                  </a:cubicBezTo>
                  <a:cubicBezTo>
                    <a:pt x="4478" y="12841"/>
                    <a:pt x="4707" y="12640"/>
                    <a:pt x="5064" y="12492"/>
                  </a:cubicBezTo>
                  <a:cubicBezTo>
                    <a:pt x="6376" y="11945"/>
                    <a:pt x="7413" y="11502"/>
                    <a:pt x="8570" y="10675"/>
                  </a:cubicBezTo>
                  <a:cubicBezTo>
                    <a:pt x="10225" y="9491"/>
                    <a:pt x="11258" y="8278"/>
                    <a:pt x="11834" y="7469"/>
                  </a:cubicBezTo>
                  <a:cubicBezTo>
                    <a:pt x="13026" y="5798"/>
                    <a:pt x="14220" y="3416"/>
                    <a:pt x="14752" y="2009"/>
                  </a:cubicBezTo>
                  <a:cubicBezTo>
                    <a:pt x="15273" y="624"/>
                    <a:pt x="14792" y="0"/>
                    <a:pt x="14092"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9"/>
            <p:cNvSpPr/>
            <p:nvPr/>
          </p:nvSpPr>
          <p:spPr>
            <a:xfrm>
              <a:off x="2472750" y="3790300"/>
              <a:ext cx="116600" cy="150525"/>
            </a:xfrm>
            <a:custGeom>
              <a:rect b="b" l="l" r="r" t="t"/>
              <a:pathLst>
                <a:path extrusionOk="0" h="6021" w="4664">
                  <a:moveTo>
                    <a:pt x="3177" y="1"/>
                  </a:moveTo>
                  <a:cubicBezTo>
                    <a:pt x="2733" y="1"/>
                    <a:pt x="2282" y="230"/>
                    <a:pt x="1858" y="842"/>
                  </a:cubicBezTo>
                  <a:cubicBezTo>
                    <a:pt x="1182" y="1820"/>
                    <a:pt x="251" y="3968"/>
                    <a:pt x="1" y="4518"/>
                  </a:cubicBezTo>
                  <a:cubicBezTo>
                    <a:pt x="1" y="4518"/>
                    <a:pt x="87" y="4974"/>
                    <a:pt x="1040" y="5492"/>
                  </a:cubicBezTo>
                  <a:cubicBezTo>
                    <a:pt x="1992" y="6012"/>
                    <a:pt x="2477" y="6020"/>
                    <a:pt x="2477" y="6020"/>
                  </a:cubicBezTo>
                  <a:cubicBezTo>
                    <a:pt x="2477" y="6020"/>
                    <a:pt x="3773" y="3554"/>
                    <a:pt x="4157" y="2552"/>
                  </a:cubicBezTo>
                  <a:cubicBezTo>
                    <a:pt x="4542" y="1549"/>
                    <a:pt x="4664" y="578"/>
                    <a:pt x="3952" y="211"/>
                  </a:cubicBezTo>
                  <a:cubicBezTo>
                    <a:pt x="3701" y="82"/>
                    <a:pt x="3440" y="1"/>
                    <a:pt x="3177" y="1"/>
                  </a:cubicBezTo>
                  <a:close/>
                </a:path>
              </a:pathLst>
            </a:custGeom>
            <a:solidFill>
              <a:srgbClr val="AACA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9"/>
            <p:cNvSpPr/>
            <p:nvPr/>
          </p:nvSpPr>
          <p:spPr>
            <a:xfrm>
              <a:off x="2470625" y="3894100"/>
              <a:ext cx="69650" cy="50100"/>
            </a:xfrm>
            <a:custGeom>
              <a:rect b="b" l="l" r="r" t="t"/>
              <a:pathLst>
                <a:path extrusionOk="0" h="2004" w="2786">
                  <a:moveTo>
                    <a:pt x="249" y="0"/>
                  </a:moveTo>
                  <a:lnTo>
                    <a:pt x="0" y="500"/>
                  </a:lnTo>
                  <a:cubicBezTo>
                    <a:pt x="0" y="500"/>
                    <a:pt x="101" y="904"/>
                    <a:pt x="1035" y="1460"/>
                  </a:cubicBezTo>
                  <a:cubicBezTo>
                    <a:pt x="1926" y="1991"/>
                    <a:pt x="2462" y="2003"/>
                    <a:pt x="2510" y="2003"/>
                  </a:cubicBezTo>
                  <a:cubicBezTo>
                    <a:pt x="2512" y="2003"/>
                    <a:pt x="2513" y="2003"/>
                    <a:pt x="2513" y="2003"/>
                  </a:cubicBezTo>
                  <a:lnTo>
                    <a:pt x="2786" y="1437"/>
                  </a:lnTo>
                  <a:cubicBezTo>
                    <a:pt x="2786" y="1437"/>
                    <a:pt x="2060" y="1349"/>
                    <a:pt x="1329" y="902"/>
                  </a:cubicBezTo>
                  <a:cubicBezTo>
                    <a:pt x="928" y="657"/>
                    <a:pt x="563" y="353"/>
                    <a:pt x="249" y="0"/>
                  </a:cubicBezTo>
                  <a:close/>
                </a:path>
              </a:pathLst>
            </a:custGeom>
            <a:solidFill>
              <a:srgbClr val="7FA8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9"/>
            <p:cNvSpPr/>
            <p:nvPr/>
          </p:nvSpPr>
          <p:spPr>
            <a:xfrm>
              <a:off x="2563900" y="3768725"/>
              <a:ext cx="53400" cy="26200"/>
            </a:xfrm>
            <a:custGeom>
              <a:rect b="b" l="l" r="r" t="t"/>
              <a:pathLst>
                <a:path extrusionOk="0" h="1048" w="2136">
                  <a:moveTo>
                    <a:pt x="1050" y="1"/>
                  </a:moveTo>
                  <a:cubicBezTo>
                    <a:pt x="962" y="1"/>
                    <a:pt x="880" y="16"/>
                    <a:pt x="812" y="51"/>
                  </a:cubicBezTo>
                  <a:lnTo>
                    <a:pt x="0" y="471"/>
                  </a:lnTo>
                  <a:cubicBezTo>
                    <a:pt x="0" y="471"/>
                    <a:pt x="939" y="559"/>
                    <a:pt x="1140" y="1047"/>
                  </a:cubicBezTo>
                  <a:cubicBezTo>
                    <a:pt x="1140" y="1047"/>
                    <a:pt x="1977" y="970"/>
                    <a:pt x="2135" y="390"/>
                  </a:cubicBezTo>
                  <a:cubicBezTo>
                    <a:pt x="2135" y="390"/>
                    <a:pt x="1502" y="1"/>
                    <a:pt x="1050" y="1"/>
                  </a:cubicBezTo>
                  <a:close/>
                </a:path>
              </a:pathLst>
            </a:custGeom>
            <a:solidFill>
              <a:srgbClr val="5D7A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9"/>
            <p:cNvSpPr/>
            <p:nvPr/>
          </p:nvSpPr>
          <p:spPr>
            <a:xfrm>
              <a:off x="2659450" y="3728950"/>
              <a:ext cx="44400" cy="32300"/>
            </a:xfrm>
            <a:custGeom>
              <a:rect b="b" l="l" r="r" t="t"/>
              <a:pathLst>
                <a:path extrusionOk="0" h="1292" w="1776">
                  <a:moveTo>
                    <a:pt x="681" y="0"/>
                  </a:moveTo>
                  <a:cubicBezTo>
                    <a:pt x="280" y="0"/>
                    <a:pt x="1" y="219"/>
                    <a:pt x="1" y="219"/>
                  </a:cubicBezTo>
                  <a:cubicBezTo>
                    <a:pt x="1" y="219"/>
                    <a:pt x="539" y="879"/>
                    <a:pt x="607" y="1291"/>
                  </a:cubicBezTo>
                  <a:lnTo>
                    <a:pt x="1775" y="1273"/>
                  </a:lnTo>
                  <a:cubicBezTo>
                    <a:pt x="1775" y="1273"/>
                    <a:pt x="1398" y="119"/>
                    <a:pt x="888" y="20"/>
                  </a:cubicBezTo>
                  <a:cubicBezTo>
                    <a:pt x="816" y="6"/>
                    <a:pt x="747" y="0"/>
                    <a:pt x="681" y="0"/>
                  </a:cubicBezTo>
                  <a:close/>
                </a:path>
              </a:pathLst>
            </a:custGeom>
            <a:solidFill>
              <a:srgbClr val="5D7A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9"/>
            <p:cNvSpPr/>
            <p:nvPr/>
          </p:nvSpPr>
          <p:spPr>
            <a:xfrm>
              <a:off x="2556575" y="3755525"/>
              <a:ext cx="227300" cy="291775"/>
            </a:xfrm>
            <a:custGeom>
              <a:rect b="b" l="l" r="r" t="t"/>
              <a:pathLst>
                <a:path extrusionOk="0" h="11671" w="9092">
                  <a:moveTo>
                    <a:pt x="5278" y="0"/>
                  </a:moveTo>
                  <a:cubicBezTo>
                    <a:pt x="5116" y="0"/>
                    <a:pt x="4947" y="23"/>
                    <a:pt x="4771" y="71"/>
                  </a:cubicBezTo>
                  <a:cubicBezTo>
                    <a:pt x="3294" y="479"/>
                    <a:pt x="1500" y="1116"/>
                    <a:pt x="1112" y="2066"/>
                  </a:cubicBezTo>
                  <a:cubicBezTo>
                    <a:pt x="726" y="3017"/>
                    <a:pt x="1" y="9030"/>
                    <a:pt x="893" y="10208"/>
                  </a:cubicBezTo>
                  <a:cubicBezTo>
                    <a:pt x="1745" y="11333"/>
                    <a:pt x="2766" y="11671"/>
                    <a:pt x="3695" y="11671"/>
                  </a:cubicBezTo>
                  <a:cubicBezTo>
                    <a:pt x="3740" y="11671"/>
                    <a:pt x="3785" y="11670"/>
                    <a:pt x="3830" y="11668"/>
                  </a:cubicBezTo>
                  <a:cubicBezTo>
                    <a:pt x="4794" y="11637"/>
                    <a:pt x="7625" y="10439"/>
                    <a:pt x="8376" y="9064"/>
                  </a:cubicBezTo>
                  <a:cubicBezTo>
                    <a:pt x="9091" y="7759"/>
                    <a:pt x="8265" y="0"/>
                    <a:pt x="5278" y="0"/>
                  </a:cubicBezTo>
                  <a:close/>
                </a:path>
              </a:pathLst>
            </a:custGeom>
            <a:solidFill>
              <a:srgbClr val="7FA8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9"/>
            <p:cNvSpPr/>
            <p:nvPr/>
          </p:nvSpPr>
          <p:spPr>
            <a:xfrm>
              <a:off x="2662850" y="3902850"/>
              <a:ext cx="100650" cy="111350"/>
            </a:xfrm>
            <a:custGeom>
              <a:rect b="b" l="l" r="r" t="t"/>
              <a:pathLst>
                <a:path extrusionOk="0" h="4454" w="4026">
                  <a:moveTo>
                    <a:pt x="3508" y="0"/>
                  </a:moveTo>
                  <a:cubicBezTo>
                    <a:pt x="2883" y="0"/>
                    <a:pt x="297" y="1260"/>
                    <a:pt x="0" y="1824"/>
                  </a:cubicBezTo>
                  <a:cubicBezTo>
                    <a:pt x="0" y="1824"/>
                    <a:pt x="191" y="3864"/>
                    <a:pt x="234" y="4345"/>
                  </a:cubicBezTo>
                  <a:cubicBezTo>
                    <a:pt x="241" y="4420"/>
                    <a:pt x="315" y="4454"/>
                    <a:pt x="437" y="4454"/>
                  </a:cubicBezTo>
                  <a:cubicBezTo>
                    <a:pt x="1098" y="4454"/>
                    <a:pt x="3169" y="3465"/>
                    <a:pt x="3654" y="2731"/>
                  </a:cubicBezTo>
                  <a:cubicBezTo>
                    <a:pt x="4025" y="2170"/>
                    <a:pt x="3746" y="429"/>
                    <a:pt x="3641" y="58"/>
                  </a:cubicBezTo>
                  <a:cubicBezTo>
                    <a:pt x="3630" y="18"/>
                    <a:pt x="3583" y="0"/>
                    <a:pt x="3508" y="0"/>
                  </a:cubicBezTo>
                  <a:close/>
                </a:path>
              </a:pathLst>
            </a:custGeom>
            <a:solidFill>
              <a:srgbClr val="6F89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9"/>
            <p:cNvSpPr/>
            <p:nvPr/>
          </p:nvSpPr>
          <p:spPr>
            <a:xfrm>
              <a:off x="2556575" y="3801025"/>
              <a:ext cx="93650" cy="243025"/>
            </a:xfrm>
            <a:custGeom>
              <a:rect b="b" l="l" r="r" t="t"/>
              <a:pathLst>
                <a:path extrusionOk="0" h="9721" w="3746">
                  <a:moveTo>
                    <a:pt x="1488" y="1"/>
                  </a:moveTo>
                  <a:cubicBezTo>
                    <a:pt x="1392" y="1"/>
                    <a:pt x="1300" y="20"/>
                    <a:pt x="1214" y="54"/>
                  </a:cubicBezTo>
                  <a:cubicBezTo>
                    <a:pt x="1174" y="116"/>
                    <a:pt x="1140" y="179"/>
                    <a:pt x="1112" y="246"/>
                  </a:cubicBezTo>
                  <a:cubicBezTo>
                    <a:pt x="726" y="1195"/>
                    <a:pt x="1" y="7210"/>
                    <a:pt x="893" y="8388"/>
                  </a:cubicBezTo>
                  <a:cubicBezTo>
                    <a:pt x="1449" y="9121"/>
                    <a:pt x="2076" y="9519"/>
                    <a:pt x="2704" y="9708"/>
                  </a:cubicBezTo>
                  <a:cubicBezTo>
                    <a:pt x="2760" y="9717"/>
                    <a:pt x="2814" y="9721"/>
                    <a:pt x="2865" y="9721"/>
                  </a:cubicBezTo>
                  <a:cubicBezTo>
                    <a:pt x="3454" y="9721"/>
                    <a:pt x="3746" y="9170"/>
                    <a:pt x="3715" y="8388"/>
                  </a:cubicBezTo>
                  <a:cubicBezTo>
                    <a:pt x="3682" y="7499"/>
                    <a:pt x="3304" y="4194"/>
                    <a:pt x="2905" y="2199"/>
                  </a:cubicBezTo>
                  <a:cubicBezTo>
                    <a:pt x="2570" y="525"/>
                    <a:pt x="1985" y="1"/>
                    <a:pt x="1488" y="1"/>
                  </a:cubicBezTo>
                  <a:close/>
                </a:path>
              </a:pathLst>
            </a:custGeom>
            <a:solidFill>
              <a:srgbClr val="6F89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9"/>
            <p:cNvSpPr/>
            <p:nvPr/>
          </p:nvSpPr>
          <p:spPr>
            <a:xfrm>
              <a:off x="2629175" y="3841375"/>
              <a:ext cx="121650" cy="48250"/>
            </a:xfrm>
            <a:custGeom>
              <a:rect b="b" l="l" r="r" t="t"/>
              <a:pathLst>
                <a:path extrusionOk="0" h="1930" w="4866">
                  <a:moveTo>
                    <a:pt x="4866" y="1"/>
                  </a:moveTo>
                  <a:lnTo>
                    <a:pt x="4866" y="1"/>
                  </a:lnTo>
                  <a:cubicBezTo>
                    <a:pt x="4490" y="507"/>
                    <a:pt x="3204" y="1103"/>
                    <a:pt x="1800" y="1406"/>
                  </a:cubicBezTo>
                  <a:cubicBezTo>
                    <a:pt x="1561" y="1457"/>
                    <a:pt x="1352" y="1480"/>
                    <a:pt x="1171" y="1480"/>
                  </a:cubicBezTo>
                  <a:cubicBezTo>
                    <a:pt x="286" y="1480"/>
                    <a:pt x="39" y="943"/>
                    <a:pt x="1" y="585"/>
                  </a:cubicBezTo>
                  <a:lnTo>
                    <a:pt x="1" y="585"/>
                  </a:lnTo>
                  <a:cubicBezTo>
                    <a:pt x="69" y="1534"/>
                    <a:pt x="526" y="1929"/>
                    <a:pt x="1275" y="1929"/>
                  </a:cubicBezTo>
                  <a:cubicBezTo>
                    <a:pt x="1726" y="1929"/>
                    <a:pt x="2284" y="1785"/>
                    <a:pt x="2928" y="1533"/>
                  </a:cubicBezTo>
                  <a:cubicBezTo>
                    <a:pt x="4639" y="861"/>
                    <a:pt x="4866" y="1"/>
                    <a:pt x="4866" y="1"/>
                  </a:cubicBezTo>
                  <a:close/>
                </a:path>
              </a:pathLst>
            </a:custGeom>
            <a:solidFill>
              <a:srgbClr val="5D7A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9"/>
            <p:cNvSpPr/>
            <p:nvPr/>
          </p:nvSpPr>
          <p:spPr>
            <a:xfrm>
              <a:off x="3593475" y="4200975"/>
              <a:ext cx="628275" cy="362750"/>
            </a:xfrm>
            <a:custGeom>
              <a:rect b="b" l="l" r="r" t="t"/>
              <a:pathLst>
                <a:path extrusionOk="0" h="14510" w="25131">
                  <a:moveTo>
                    <a:pt x="12565" y="0"/>
                  </a:moveTo>
                  <a:cubicBezTo>
                    <a:pt x="9233" y="0"/>
                    <a:pt x="6037" y="766"/>
                    <a:pt x="3681" y="2126"/>
                  </a:cubicBezTo>
                  <a:cubicBezTo>
                    <a:pt x="1324" y="3486"/>
                    <a:pt x="0" y="5330"/>
                    <a:pt x="0" y="7255"/>
                  </a:cubicBezTo>
                  <a:cubicBezTo>
                    <a:pt x="0" y="9180"/>
                    <a:pt x="1324" y="11024"/>
                    <a:pt x="3681" y="12384"/>
                  </a:cubicBezTo>
                  <a:cubicBezTo>
                    <a:pt x="6037" y="13744"/>
                    <a:pt x="9233" y="14510"/>
                    <a:pt x="12565" y="14510"/>
                  </a:cubicBezTo>
                  <a:cubicBezTo>
                    <a:pt x="15898" y="14510"/>
                    <a:pt x="19094" y="13744"/>
                    <a:pt x="21450" y="12384"/>
                  </a:cubicBezTo>
                  <a:cubicBezTo>
                    <a:pt x="23806" y="11024"/>
                    <a:pt x="25131" y="9180"/>
                    <a:pt x="25131" y="7255"/>
                  </a:cubicBezTo>
                  <a:cubicBezTo>
                    <a:pt x="25131" y="5330"/>
                    <a:pt x="23806" y="3486"/>
                    <a:pt x="21450" y="2126"/>
                  </a:cubicBezTo>
                  <a:cubicBezTo>
                    <a:pt x="19094" y="766"/>
                    <a:pt x="15898" y="0"/>
                    <a:pt x="12565" y="0"/>
                  </a:cubicBezTo>
                  <a:close/>
                </a:path>
              </a:pathLst>
            </a:custGeom>
            <a:solidFill>
              <a:srgbClr val="C1CF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9"/>
            <p:cNvSpPr/>
            <p:nvPr/>
          </p:nvSpPr>
          <p:spPr>
            <a:xfrm>
              <a:off x="3850475" y="3803125"/>
              <a:ext cx="372150" cy="307475"/>
            </a:xfrm>
            <a:custGeom>
              <a:rect b="b" l="l" r="r" t="t"/>
              <a:pathLst>
                <a:path extrusionOk="0" h="12299" w="14886">
                  <a:moveTo>
                    <a:pt x="1298" y="0"/>
                  </a:moveTo>
                  <a:cubicBezTo>
                    <a:pt x="1262" y="0"/>
                    <a:pt x="1226" y="1"/>
                    <a:pt x="1189" y="2"/>
                  </a:cubicBezTo>
                  <a:cubicBezTo>
                    <a:pt x="470" y="20"/>
                    <a:pt x="1" y="670"/>
                    <a:pt x="611" y="2047"/>
                  </a:cubicBezTo>
                  <a:cubicBezTo>
                    <a:pt x="1221" y="3422"/>
                    <a:pt x="2383" y="5522"/>
                    <a:pt x="3667" y="7123"/>
                  </a:cubicBezTo>
                  <a:cubicBezTo>
                    <a:pt x="4288" y="7898"/>
                    <a:pt x="6316" y="9928"/>
                    <a:pt x="9665" y="11153"/>
                  </a:cubicBezTo>
                  <a:cubicBezTo>
                    <a:pt x="10029" y="11286"/>
                    <a:pt x="10435" y="11467"/>
                    <a:pt x="11102" y="11794"/>
                  </a:cubicBezTo>
                  <a:cubicBezTo>
                    <a:pt x="11709" y="12092"/>
                    <a:pt x="12467" y="12299"/>
                    <a:pt x="13067" y="12299"/>
                  </a:cubicBezTo>
                  <a:cubicBezTo>
                    <a:pt x="13127" y="12299"/>
                    <a:pt x="13185" y="12296"/>
                    <a:pt x="13242" y="12292"/>
                  </a:cubicBezTo>
                  <a:cubicBezTo>
                    <a:pt x="13862" y="12245"/>
                    <a:pt x="14079" y="12132"/>
                    <a:pt x="14124" y="12001"/>
                  </a:cubicBezTo>
                  <a:cubicBezTo>
                    <a:pt x="14181" y="11839"/>
                    <a:pt x="14056" y="11736"/>
                    <a:pt x="13768" y="11724"/>
                  </a:cubicBezTo>
                  <a:cubicBezTo>
                    <a:pt x="13482" y="11712"/>
                    <a:pt x="13008" y="11741"/>
                    <a:pt x="12430" y="11529"/>
                  </a:cubicBezTo>
                  <a:lnTo>
                    <a:pt x="12430" y="11529"/>
                  </a:lnTo>
                  <a:cubicBezTo>
                    <a:pt x="12430" y="11529"/>
                    <a:pt x="13053" y="11584"/>
                    <a:pt x="13431" y="11584"/>
                  </a:cubicBezTo>
                  <a:cubicBezTo>
                    <a:pt x="13436" y="11584"/>
                    <a:pt x="13441" y="11584"/>
                    <a:pt x="13447" y="11584"/>
                  </a:cubicBezTo>
                  <a:cubicBezTo>
                    <a:pt x="13817" y="11584"/>
                    <a:pt x="14176" y="11528"/>
                    <a:pt x="14423" y="11455"/>
                  </a:cubicBezTo>
                  <a:cubicBezTo>
                    <a:pt x="14734" y="11365"/>
                    <a:pt x="14886" y="10909"/>
                    <a:pt x="14599" y="10890"/>
                  </a:cubicBezTo>
                  <a:cubicBezTo>
                    <a:pt x="14562" y="10888"/>
                    <a:pt x="14526" y="10887"/>
                    <a:pt x="14491" y="10887"/>
                  </a:cubicBezTo>
                  <a:cubicBezTo>
                    <a:pt x="14265" y="10887"/>
                    <a:pt x="14045" y="10928"/>
                    <a:pt x="13626" y="10928"/>
                  </a:cubicBezTo>
                  <a:cubicBezTo>
                    <a:pt x="13594" y="10928"/>
                    <a:pt x="13561" y="10928"/>
                    <a:pt x="13526" y="10927"/>
                  </a:cubicBezTo>
                  <a:cubicBezTo>
                    <a:pt x="13230" y="10924"/>
                    <a:pt x="12934" y="10885"/>
                    <a:pt x="12649" y="10814"/>
                  </a:cubicBezTo>
                  <a:cubicBezTo>
                    <a:pt x="12649" y="10814"/>
                    <a:pt x="13254" y="10790"/>
                    <a:pt x="13756" y="10677"/>
                  </a:cubicBezTo>
                  <a:cubicBezTo>
                    <a:pt x="14258" y="10561"/>
                    <a:pt x="14443" y="10411"/>
                    <a:pt x="14558" y="10304"/>
                  </a:cubicBezTo>
                  <a:cubicBezTo>
                    <a:pt x="14669" y="10203"/>
                    <a:pt x="14680" y="9935"/>
                    <a:pt x="14363" y="9935"/>
                  </a:cubicBezTo>
                  <a:cubicBezTo>
                    <a:pt x="14349" y="9935"/>
                    <a:pt x="14334" y="9935"/>
                    <a:pt x="14319" y="9936"/>
                  </a:cubicBezTo>
                  <a:cubicBezTo>
                    <a:pt x="14040" y="9954"/>
                    <a:pt x="13704" y="10081"/>
                    <a:pt x="13216" y="10081"/>
                  </a:cubicBezTo>
                  <a:cubicBezTo>
                    <a:pt x="13139" y="10081"/>
                    <a:pt x="13058" y="10077"/>
                    <a:pt x="12973" y="10070"/>
                  </a:cubicBezTo>
                  <a:cubicBezTo>
                    <a:pt x="12518" y="10030"/>
                    <a:pt x="12204" y="9940"/>
                    <a:pt x="12269" y="9878"/>
                  </a:cubicBezTo>
                  <a:cubicBezTo>
                    <a:pt x="12336" y="9814"/>
                    <a:pt x="12600" y="9856"/>
                    <a:pt x="12968" y="9704"/>
                  </a:cubicBezTo>
                  <a:cubicBezTo>
                    <a:pt x="13319" y="9560"/>
                    <a:pt x="13576" y="9210"/>
                    <a:pt x="13479" y="9019"/>
                  </a:cubicBezTo>
                  <a:cubicBezTo>
                    <a:pt x="13429" y="8920"/>
                    <a:pt x="13409" y="8883"/>
                    <a:pt x="13348" y="8883"/>
                  </a:cubicBezTo>
                  <a:cubicBezTo>
                    <a:pt x="13291" y="8883"/>
                    <a:pt x="13199" y="8915"/>
                    <a:pt x="13015" y="8959"/>
                  </a:cubicBezTo>
                  <a:cubicBezTo>
                    <a:pt x="12632" y="9051"/>
                    <a:pt x="12263" y="9014"/>
                    <a:pt x="11733" y="9188"/>
                  </a:cubicBezTo>
                  <a:cubicBezTo>
                    <a:pt x="11469" y="9274"/>
                    <a:pt x="11207" y="9319"/>
                    <a:pt x="10950" y="9319"/>
                  </a:cubicBezTo>
                  <a:cubicBezTo>
                    <a:pt x="10754" y="9319"/>
                    <a:pt x="10560" y="9293"/>
                    <a:pt x="10370" y="9238"/>
                  </a:cubicBezTo>
                  <a:cubicBezTo>
                    <a:pt x="7499" y="8403"/>
                    <a:pt x="6022" y="6431"/>
                    <a:pt x="5523" y="5699"/>
                  </a:cubicBezTo>
                  <a:cubicBezTo>
                    <a:pt x="4507" y="4212"/>
                    <a:pt x="3393" y="1877"/>
                    <a:pt x="2856" y="981"/>
                  </a:cubicBezTo>
                  <a:cubicBezTo>
                    <a:pt x="2352" y="141"/>
                    <a:pt x="1863" y="0"/>
                    <a:pt x="1298" y="0"/>
                  </a:cubicBezTo>
                  <a:close/>
                </a:path>
              </a:pathLst>
            </a:custGeom>
            <a:solidFill>
              <a:srgbClr val="A970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9"/>
            <p:cNvSpPr/>
            <p:nvPr/>
          </p:nvSpPr>
          <p:spPr>
            <a:xfrm>
              <a:off x="3851200" y="3797875"/>
              <a:ext cx="147675" cy="184950"/>
            </a:xfrm>
            <a:custGeom>
              <a:rect b="b" l="l" r="r" t="t"/>
              <a:pathLst>
                <a:path extrusionOk="0" h="7398" w="5907">
                  <a:moveTo>
                    <a:pt x="1586" y="1"/>
                  </a:moveTo>
                  <a:cubicBezTo>
                    <a:pt x="1446" y="1"/>
                    <a:pt x="1308" y="31"/>
                    <a:pt x="1175" y="93"/>
                  </a:cubicBezTo>
                  <a:cubicBezTo>
                    <a:pt x="0" y="641"/>
                    <a:pt x="483" y="1801"/>
                    <a:pt x="1345" y="3589"/>
                  </a:cubicBezTo>
                  <a:cubicBezTo>
                    <a:pt x="2209" y="5376"/>
                    <a:pt x="3623" y="7398"/>
                    <a:pt x="3623" y="7398"/>
                  </a:cubicBezTo>
                  <a:cubicBezTo>
                    <a:pt x="4993" y="7329"/>
                    <a:pt x="5906" y="6041"/>
                    <a:pt x="5906" y="6041"/>
                  </a:cubicBezTo>
                  <a:cubicBezTo>
                    <a:pt x="5906" y="6041"/>
                    <a:pt x="5663" y="5458"/>
                    <a:pt x="5195" y="4785"/>
                  </a:cubicBezTo>
                  <a:cubicBezTo>
                    <a:pt x="4725" y="4111"/>
                    <a:pt x="3731" y="2080"/>
                    <a:pt x="3155" y="1171"/>
                  </a:cubicBezTo>
                  <a:cubicBezTo>
                    <a:pt x="2695" y="450"/>
                    <a:pt x="2127" y="1"/>
                    <a:pt x="1586" y="1"/>
                  </a:cubicBezTo>
                  <a:close/>
                </a:path>
              </a:pathLst>
            </a:custGeom>
            <a:solidFill>
              <a:srgbClr val="E943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9"/>
            <p:cNvSpPr/>
            <p:nvPr/>
          </p:nvSpPr>
          <p:spPr>
            <a:xfrm>
              <a:off x="3932675" y="3934475"/>
              <a:ext cx="83875" cy="73325"/>
            </a:xfrm>
            <a:custGeom>
              <a:rect b="b" l="l" r="r" t="t"/>
              <a:pathLst>
                <a:path extrusionOk="0" h="2933" w="3355">
                  <a:moveTo>
                    <a:pt x="2366" y="0"/>
                  </a:moveTo>
                  <a:cubicBezTo>
                    <a:pt x="2362" y="0"/>
                    <a:pt x="2360" y="1"/>
                    <a:pt x="2360" y="1"/>
                  </a:cubicBezTo>
                  <a:lnTo>
                    <a:pt x="2485" y="235"/>
                  </a:lnTo>
                  <a:cubicBezTo>
                    <a:pt x="2485" y="235"/>
                    <a:pt x="2200" y="826"/>
                    <a:pt x="1553" y="1222"/>
                  </a:cubicBezTo>
                  <a:cubicBezTo>
                    <a:pt x="758" y="1708"/>
                    <a:pt x="237" y="1742"/>
                    <a:pt x="237" y="1742"/>
                  </a:cubicBezTo>
                  <a:lnTo>
                    <a:pt x="66" y="1495"/>
                  </a:lnTo>
                  <a:lnTo>
                    <a:pt x="66" y="1495"/>
                  </a:lnTo>
                  <a:cubicBezTo>
                    <a:pt x="1" y="1909"/>
                    <a:pt x="726" y="2606"/>
                    <a:pt x="1018" y="2848"/>
                  </a:cubicBezTo>
                  <a:cubicBezTo>
                    <a:pt x="1089" y="2906"/>
                    <a:pt x="1191" y="2933"/>
                    <a:pt x="1313" y="2933"/>
                  </a:cubicBezTo>
                  <a:cubicBezTo>
                    <a:pt x="1913" y="2933"/>
                    <a:pt x="3008" y="2290"/>
                    <a:pt x="3296" y="1536"/>
                  </a:cubicBezTo>
                  <a:cubicBezTo>
                    <a:pt x="3354" y="1383"/>
                    <a:pt x="3211" y="1010"/>
                    <a:pt x="2853" y="489"/>
                  </a:cubicBezTo>
                  <a:cubicBezTo>
                    <a:pt x="2536" y="28"/>
                    <a:pt x="2395" y="0"/>
                    <a:pt x="2366" y="0"/>
                  </a:cubicBezTo>
                  <a:close/>
                </a:path>
              </a:pathLst>
            </a:custGeom>
            <a:solidFill>
              <a:srgbClr val="D83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9"/>
            <p:cNvSpPr/>
            <p:nvPr/>
          </p:nvSpPr>
          <p:spPr>
            <a:xfrm>
              <a:off x="3652275" y="4110575"/>
              <a:ext cx="517950" cy="269325"/>
            </a:xfrm>
            <a:custGeom>
              <a:rect b="b" l="l" r="r" t="t"/>
              <a:pathLst>
                <a:path extrusionOk="0" h="10773" w="20718">
                  <a:moveTo>
                    <a:pt x="11829" y="0"/>
                  </a:moveTo>
                  <a:cubicBezTo>
                    <a:pt x="11493" y="0"/>
                    <a:pt x="11295" y="4"/>
                    <a:pt x="11295" y="4"/>
                  </a:cubicBezTo>
                  <a:lnTo>
                    <a:pt x="2631" y="2903"/>
                  </a:lnTo>
                  <a:cubicBezTo>
                    <a:pt x="2631" y="2903"/>
                    <a:pt x="1827" y="4821"/>
                    <a:pt x="1104" y="6686"/>
                  </a:cubicBezTo>
                  <a:cubicBezTo>
                    <a:pt x="445" y="8383"/>
                    <a:pt x="1" y="9765"/>
                    <a:pt x="509" y="10772"/>
                  </a:cubicBezTo>
                  <a:lnTo>
                    <a:pt x="5530" y="9623"/>
                  </a:lnTo>
                  <a:lnTo>
                    <a:pt x="8955" y="5287"/>
                  </a:lnTo>
                  <a:lnTo>
                    <a:pt x="9468" y="5040"/>
                  </a:lnTo>
                  <a:lnTo>
                    <a:pt x="14360" y="4776"/>
                  </a:lnTo>
                  <a:cubicBezTo>
                    <a:pt x="15157" y="4697"/>
                    <a:pt x="20717" y="2759"/>
                    <a:pt x="20089" y="1468"/>
                  </a:cubicBezTo>
                  <a:cubicBezTo>
                    <a:pt x="19426" y="107"/>
                    <a:pt x="13632" y="0"/>
                    <a:pt x="11829" y="0"/>
                  </a:cubicBezTo>
                  <a:close/>
                </a:path>
              </a:pathLst>
            </a:custGeom>
            <a:solidFill>
              <a:srgbClr val="7FA8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9"/>
            <p:cNvSpPr/>
            <p:nvPr/>
          </p:nvSpPr>
          <p:spPr>
            <a:xfrm>
              <a:off x="3855825" y="4366350"/>
              <a:ext cx="77425" cy="168100"/>
            </a:xfrm>
            <a:custGeom>
              <a:rect b="b" l="l" r="r" t="t"/>
              <a:pathLst>
                <a:path extrusionOk="0" h="6724" w="3097">
                  <a:moveTo>
                    <a:pt x="1620" y="0"/>
                  </a:moveTo>
                  <a:cubicBezTo>
                    <a:pt x="1521" y="119"/>
                    <a:pt x="1354" y="266"/>
                    <a:pt x="1209" y="409"/>
                  </a:cubicBezTo>
                  <a:cubicBezTo>
                    <a:pt x="1063" y="555"/>
                    <a:pt x="895" y="683"/>
                    <a:pt x="736" y="815"/>
                  </a:cubicBezTo>
                  <a:cubicBezTo>
                    <a:pt x="420" y="1078"/>
                    <a:pt x="116" y="1372"/>
                    <a:pt x="51" y="1796"/>
                  </a:cubicBezTo>
                  <a:cubicBezTo>
                    <a:pt x="1" y="2115"/>
                    <a:pt x="148" y="2426"/>
                    <a:pt x="221" y="2740"/>
                  </a:cubicBezTo>
                  <a:cubicBezTo>
                    <a:pt x="360" y="3338"/>
                    <a:pt x="226" y="3961"/>
                    <a:pt x="200" y="4573"/>
                  </a:cubicBezTo>
                  <a:cubicBezTo>
                    <a:pt x="174" y="5118"/>
                    <a:pt x="467" y="5602"/>
                    <a:pt x="844" y="5988"/>
                  </a:cubicBezTo>
                  <a:cubicBezTo>
                    <a:pt x="1043" y="6192"/>
                    <a:pt x="1270" y="6362"/>
                    <a:pt x="1499" y="6531"/>
                  </a:cubicBezTo>
                  <a:cubicBezTo>
                    <a:pt x="1636" y="6634"/>
                    <a:pt x="1849" y="6723"/>
                    <a:pt x="2044" y="6723"/>
                  </a:cubicBezTo>
                  <a:cubicBezTo>
                    <a:pt x="2192" y="6723"/>
                    <a:pt x="2330" y="6672"/>
                    <a:pt x="2418" y="6538"/>
                  </a:cubicBezTo>
                  <a:cubicBezTo>
                    <a:pt x="2483" y="6438"/>
                    <a:pt x="2485" y="6311"/>
                    <a:pt x="2485" y="6192"/>
                  </a:cubicBezTo>
                  <a:cubicBezTo>
                    <a:pt x="2482" y="5405"/>
                    <a:pt x="2433" y="4616"/>
                    <a:pt x="2480" y="3830"/>
                  </a:cubicBezTo>
                  <a:cubicBezTo>
                    <a:pt x="2534" y="2944"/>
                    <a:pt x="2565" y="2094"/>
                    <a:pt x="3097" y="1104"/>
                  </a:cubicBezTo>
                  <a:lnTo>
                    <a:pt x="1620" y="0"/>
                  </a:lnTo>
                  <a:close/>
                </a:path>
              </a:pathLst>
            </a:custGeom>
            <a:solidFill>
              <a:srgbClr val="2D2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9"/>
            <p:cNvSpPr/>
            <p:nvPr/>
          </p:nvSpPr>
          <p:spPr>
            <a:xfrm>
              <a:off x="3895050" y="4140250"/>
              <a:ext cx="277825" cy="257200"/>
            </a:xfrm>
            <a:custGeom>
              <a:rect b="b" l="l" r="r" t="t"/>
              <a:pathLst>
                <a:path extrusionOk="0" h="10288" w="11113">
                  <a:moveTo>
                    <a:pt x="9247" y="1"/>
                  </a:moveTo>
                  <a:cubicBezTo>
                    <a:pt x="7721" y="1"/>
                    <a:pt x="5983" y="972"/>
                    <a:pt x="5401" y="1592"/>
                  </a:cubicBezTo>
                  <a:cubicBezTo>
                    <a:pt x="5401" y="1592"/>
                    <a:pt x="4336" y="2670"/>
                    <a:pt x="3686" y="3581"/>
                  </a:cubicBezTo>
                  <a:cubicBezTo>
                    <a:pt x="2258" y="5581"/>
                    <a:pt x="1" y="9189"/>
                    <a:pt x="1" y="9189"/>
                  </a:cubicBezTo>
                  <a:cubicBezTo>
                    <a:pt x="1" y="9189"/>
                    <a:pt x="338" y="10287"/>
                    <a:pt x="1363" y="10287"/>
                  </a:cubicBezTo>
                  <a:cubicBezTo>
                    <a:pt x="1385" y="10287"/>
                    <a:pt x="1408" y="10287"/>
                    <a:pt x="1431" y="10285"/>
                  </a:cubicBezTo>
                  <a:cubicBezTo>
                    <a:pt x="1431" y="10285"/>
                    <a:pt x="8852" y="3355"/>
                    <a:pt x="9457" y="2715"/>
                  </a:cubicBezTo>
                  <a:cubicBezTo>
                    <a:pt x="10378" y="1744"/>
                    <a:pt x="11113" y="144"/>
                    <a:pt x="9526" y="12"/>
                  </a:cubicBezTo>
                  <a:cubicBezTo>
                    <a:pt x="9434" y="4"/>
                    <a:pt x="9341" y="1"/>
                    <a:pt x="9247" y="1"/>
                  </a:cubicBezTo>
                  <a:close/>
                </a:path>
              </a:pathLst>
            </a:custGeom>
            <a:solidFill>
              <a:srgbClr val="7FA8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9"/>
            <p:cNvSpPr/>
            <p:nvPr/>
          </p:nvSpPr>
          <p:spPr>
            <a:xfrm>
              <a:off x="3967850" y="4162450"/>
              <a:ext cx="85775" cy="69700"/>
            </a:xfrm>
            <a:custGeom>
              <a:rect b="b" l="l" r="r" t="t"/>
              <a:pathLst>
                <a:path extrusionOk="0" h="2788" w="3431">
                  <a:moveTo>
                    <a:pt x="3431" y="1"/>
                  </a:moveTo>
                  <a:cubicBezTo>
                    <a:pt x="3431" y="1"/>
                    <a:pt x="2066" y="272"/>
                    <a:pt x="1" y="2788"/>
                  </a:cubicBezTo>
                  <a:lnTo>
                    <a:pt x="736" y="2748"/>
                  </a:lnTo>
                  <a:cubicBezTo>
                    <a:pt x="736" y="2748"/>
                    <a:pt x="2057" y="808"/>
                    <a:pt x="3431" y="1"/>
                  </a:cubicBezTo>
                  <a:close/>
                </a:path>
              </a:pathLst>
            </a:custGeom>
            <a:solidFill>
              <a:srgbClr val="6F89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9"/>
            <p:cNvSpPr/>
            <p:nvPr/>
          </p:nvSpPr>
          <p:spPr>
            <a:xfrm>
              <a:off x="3899975" y="4347675"/>
              <a:ext cx="83975" cy="49800"/>
            </a:xfrm>
            <a:custGeom>
              <a:rect b="b" l="l" r="r" t="t"/>
              <a:pathLst>
                <a:path extrusionOk="0" h="1992" w="3359">
                  <a:moveTo>
                    <a:pt x="3359" y="0"/>
                  </a:moveTo>
                  <a:lnTo>
                    <a:pt x="1" y="1288"/>
                  </a:lnTo>
                  <a:cubicBezTo>
                    <a:pt x="1" y="1288"/>
                    <a:pt x="16" y="1482"/>
                    <a:pt x="425" y="1758"/>
                  </a:cubicBezTo>
                  <a:cubicBezTo>
                    <a:pt x="734" y="1966"/>
                    <a:pt x="1036" y="1991"/>
                    <a:pt x="1167" y="1991"/>
                  </a:cubicBezTo>
                  <a:cubicBezTo>
                    <a:pt x="1209" y="1991"/>
                    <a:pt x="1234" y="1988"/>
                    <a:pt x="1234" y="1988"/>
                  </a:cubicBezTo>
                  <a:lnTo>
                    <a:pt x="3359" y="0"/>
                  </a:lnTo>
                  <a:close/>
                </a:path>
              </a:pathLst>
            </a:custGeom>
            <a:solidFill>
              <a:srgbClr val="6F89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9"/>
            <p:cNvSpPr/>
            <p:nvPr/>
          </p:nvSpPr>
          <p:spPr>
            <a:xfrm>
              <a:off x="3737375" y="3783475"/>
              <a:ext cx="145125" cy="134675"/>
            </a:xfrm>
            <a:custGeom>
              <a:rect b="b" l="l" r="r" t="t"/>
              <a:pathLst>
                <a:path extrusionOk="0" h="5387" w="5805">
                  <a:moveTo>
                    <a:pt x="1360" y="1"/>
                  </a:moveTo>
                  <a:cubicBezTo>
                    <a:pt x="1360" y="1"/>
                    <a:pt x="1462" y="1989"/>
                    <a:pt x="1419" y="2165"/>
                  </a:cubicBezTo>
                  <a:cubicBezTo>
                    <a:pt x="1375" y="2340"/>
                    <a:pt x="507" y="2923"/>
                    <a:pt x="254" y="3132"/>
                  </a:cubicBezTo>
                  <a:cubicBezTo>
                    <a:pt x="0" y="3341"/>
                    <a:pt x="1628" y="4946"/>
                    <a:pt x="2420" y="5309"/>
                  </a:cubicBezTo>
                  <a:cubicBezTo>
                    <a:pt x="2535" y="5362"/>
                    <a:pt x="2687" y="5387"/>
                    <a:pt x="2862" y="5387"/>
                  </a:cubicBezTo>
                  <a:cubicBezTo>
                    <a:pt x="3888" y="5387"/>
                    <a:pt x="5723" y="4535"/>
                    <a:pt x="5761" y="3485"/>
                  </a:cubicBezTo>
                  <a:cubicBezTo>
                    <a:pt x="5805" y="2253"/>
                    <a:pt x="5332" y="1219"/>
                    <a:pt x="4948" y="1165"/>
                  </a:cubicBezTo>
                  <a:cubicBezTo>
                    <a:pt x="4562" y="1112"/>
                    <a:pt x="1361" y="1"/>
                    <a:pt x="1360" y="1"/>
                  </a:cubicBezTo>
                  <a:close/>
                </a:path>
              </a:pathLst>
            </a:custGeom>
            <a:solidFill>
              <a:srgbClr val="A970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9"/>
            <p:cNvSpPr/>
            <p:nvPr/>
          </p:nvSpPr>
          <p:spPr>
            <a:xfrm>
              <a:off x="3771375" y="3783475"/>
              <a:ext cx="88200" cy="63675"/>
            </a:xfrm>
            <a:custGeom>
              <a:rect b="b" l="l" r="r" t="t"/>
              <a:pathLst>
                <a:path extrusionOk="0" h="2547" w="3528">
                  <a:moveTo>
                    <a:pt x="0" y="1"/>
                  </a:moveTo>
                  <a:cubicBezTo>
                    <a:pt x="0" y="1"/>
                    <a:pt x="22" y="459"/>
                    <a:pt x="37" y="778"/>
                  </a:cubicBezTo>
                  <a:cubicBezTo>
                    <a:pt x="37" y="1150"/>
                    <a:pt x="271" y="1531"/>
                    <a:pt x="568" y="1757"/>
                  </a:cubicBezTo>
                  <a:cubicBezTo>
                    <a:pt x="791" y="1927"/>
                    <a:pt x="1085" y="2131"/>
                    <a:pt x="1454" y="2273"/>
                  </a:cubicBezTo>
                  <a:cubicBezTo>
                    <a:pt x="1659" y="2353"/>
                    <a:pt x="2081" y="2546"/>
                    <a:pt x="2517" y="2546"/>
                  </a:cubicBezTo>
                  <a:cubicBezTo>
                    <a:pt x="2776" y="2546"/>
                    <a:pt x="3040" y="2478"/>
                    <a:pt x="3265" y="2275"/>
                  </a:cubicBezTo>
                  <a:cubicBezTo>
                    <a:pt x="3527" y="2039"/>
                    <a:pt x="3225" y="1518"/>
                    <a:pt x="3045" y="1155"/>
                  </a:cubicBezTo>
                  <a:cubicBezTo>
                    <a:pt x="2224" y="907"/>
                    <a:pt x="1" y="1"/>
                    <a:pt x="0" y="1"/>
                  </a:cubicBezTo>
                  <a:close/>
                </a:path>
              </a:pathLst>
            </a:custGeom>
            <a:solidFill>
              <a:srgbClr val="9C5C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9"/>
            <p:cNvSpPr/>
            <p:nvPr/>
          </p:nvSpPr>
          <p:spPr>
            <a:xfrm>
              <a:off x="3703875" y="3801175"/>
              <a:ext cx="236700" cy="426100"/>
            </a:xfrm>
            <a:custGeom>
              <a:rect b="b" l="l" r="r" t="t"/>
              <a:pathLst>
                <a:path extrusionOk="0" h="17044" w="9468">
                  <a:moveTo>
                    <a:pt x="6952" y="0"/>
                  </a:moveTo>
                  <a:cubicBezTo>
                    <a:pt x="6416" y="0"/>
                    <a:pt x="5745" y="541"/>
                    <a:pt x="5745" y="541"/>
                  </a:cubicBezTo>
                  <a:cubicBezTo>
                    <a:pt x="6506" y="1325"/>
                    <a:pt x="6338" y="2379"/>
                    <a:pt x="5524" y="2713"/>
                  </a:cubicBezTo>
                  <a:cubicBezTo>
                    <a:pt x="5273" y="2816"/>
                    <a:pt x="5021" y="2859"/>
                    <a:pt x="4777" y="2859"/>
                  </a:cubicBezTo>
                  <a:cubicBezTo>
                    <a:pt x="3538" y="2859"/>
                    <a:pt x="2475" y="1752"/>
                    <a:pt x="2475" y="1752"/>
                  </a:cubicBezTo>
                  <a:cubicBezTo>
                    <a:pt x="2475" y="1752"/>
                    <a:pt x="2065" y="1949"/>
                    <a:pt x="1053" y="2670"/>
                  </a:cubicBezTo>
                  <a:cubicBezTo>
                    <a:pt x="299" y="3206"/>
                    <a:pt x="0" y="3176"/>
                    <a:pt x="102" y="4678"/>
                  </a:cubicBezTo>
                  <a:cubicBezTo>
                    <a:pt x="204" y="6180"/>
                    <a:pt x="400" y="7739"/>
                    <a:pt x="550" y="9608"/>
                  </a:cubicBezTo>
                  <a:cubicBezTo>
                    <a:pt x="692" y="11374"/>
                    <a:pt x="639" y="13595"/>
                    <a:pt x="436" y="15279"/>
                  </a:cubicBezTo>
                  <a:cubicBezTo>
                    <a:pt x="655" y="15757"/>
                    <a:pt x="1479" y="16679"/>
                    <a:pt x="2497" y="16916"/>
                  </a:cubicBezTo>
                  <a:cubicBezTo>
                    <a:pt x="2857" y="17000"/>
                    <a:pt x="3243" y="17043"/>
                    <a:pt x="3650" y="17043"/>
                  </a:cubicBezTo>
                  <a:cubicBezTo>
                    <a:pt x="4639" y="17043"/>
                    <a:pt x="5751" y="16791"/>
                    <a:pt x="6914" y="16258"/>
                  </a:cubicBezTo>
                  <a:cubicBezTo>
                    <a:pt x="9467" y="15089"/>
                    <a:pt x="9123" y="13546"/>
                    <a:pt x="9123" y="13546"/>
                  </a:cubicBezTo>
                  <a:cubicBezTo>
                    <a:pt x="9123" y="13546"/>
                    <a:pt x="9023" y="8310"/>
                    <a:pt x="9056" y="6202"/>
                  </a:cubicBezTo>
                  <a:cubicBezTo>
                    <a:pt x="9089" y="4093"/>
                    <a:pt x="8717" y="2736"/>
                    <a:pt x="8346" y="1602"/>
                  </a:cubicBezTo>
                  <a:cubicBezTo>
                    <a:pt x="7973" y="468"/>
                    <a:pt x="7103" y="16"/>
                    <a:pt x="7103" y="16"/>
                  </a:cubicBezTo>
                  <a:cubicBezTo>
                    <a:pt x="7054" y="5"/>
                    <a:pt x="7004" y="0"/>
                    <a:pt x="6952" y="0"/>
                  </a:cubicBezTo>
                  <a:close/>
                </a:path>
              </a:pathLst>
            </a:custGeom>
            <a:solidFill>
              <a:srgbClr val="F5FB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9"/>
            <p:cNvSpPr/>
            <p:nvPr/>
          </p:nvSpPr>
          <p:spPr>
            <a:xfrm>
              <a:off x="3846775" y="3799350"/>
              <a:ext cx="90825" cy="394800"/>
            </a:xfrm>
            <a:custGeom>
              <a:rect b="b" l="l" r="r" t="t"/>
              <a:pathLst>
                <a:path extrusionOk="0" h="15792" w="3633">
                  <a:moveTo>
                    <a:pt x="1223" y="1"/>
                  </a:moveTo>
                  <a:lnTo>
                    <a:pt x="0" y="619"/>
                  </a:lnTo>
                  <a:cubicBezTo>
                    <a:pt x="0" y="619"/>
                    <a:pt x="1141" y="1857"/>
                    <a:pt x="1709" y="3600"/>
                  </a:cubicBezTo>
                  <a:cubicBezTo>
                    <a:pt x="2277" y="5341"/>
                    <a:pt x="2439" y="7986"/>
                    <a:pt x="2495" y="9775"/>
                  </a:cubicBezTo>
                  <a:cubicBezTo>
                    <a:pt x="2548" y="11564"/>
                    <a:pt x="2737" y="15791"/>
                    <a:pt x="2737" y="15791"/>
                  </a:cubicBezTo>
                  <a:cubicBezTo>
                    <a:pt x="2737" y="15791"/>
                    <a:pt x="3632" y="15180"/>
                    <a:pt x="3617" y="13601"/>
                  </a:cubicBezTo>
                  <a:cubicBezTo>
                    <a:pt x="3617" y="13601"/>
                    <a:pt x="3474" y="10806"/>
                    <a:pt x="3394" y="8345"/>
                  </a:cubicBezTo>
                  <a:cubicBezTo>
                    <a:pt x="3313" y="5884"/>
                    <a:pt x="3465" y="3812"/>
                    <a:pt x="2864" y="2063"/>
                  </a:cubicBezTo>
                  <a:cubicBezTo>
                    <a:pt x="2262" y="313"/>
                    <a:pt x="1223" y="1"/>
                    <a:pt x="1223" y="1"/>
                  </a:cubicBezTo>
                  <a:close/>
                </a:path>
              </a:pathLst>
            </a:custGeom>
            <a:solidFill>
              <a:srgbClr val="D83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9"/>
            <p:cNvSpPr/>
            <p:nvPr/>
          </p:nvSpPr>
          <p:spPr>
            <a:xfrm>
              <a:off x="3837200" y="3799350"/>
              <a:ext cx="79850" cy="180300"/>
            </a:xfrm>
            <a:custGeom>
              <a:rect b="b" l="l" r="r" t="t"/>
              <a:pathLst>
                <a:path extrusionOk="0" h="7212" w="3194">
                  <a:moveTo>
                    <a:pt x="1" y="1"/>
                  </a:moveTo>
                  <a:cubicBezTo>
                    <a:pt x="1" y="1"/>
                    <a:pt x="579" y="679"/>
                    <a:pt x="1224" y="2063"/>
                  </a:cubicBezTo>
                  <a:cubicBezTo>
                    <a:pt x="1868" y="3446"/>
                    <a:pt x="2468" y="4891"/>
                    <a:pt x="2731" y="7212"/>
                  </a:cubicBezTo>
                  <a:cubicBezTo>
                    <a:pt x="2731" y="7212"/>
                    <a:pt x="3193" y="4773"/>
                    <a:pt x="3073" y="4009"/>
                  </a:cubicBezTo>
                  <a:cubicBezTo>
                    <a:pt x="2953" y="3246"/>
                    <a:pt x="2290" y="2945"/>
                    <a:pt x="2290" y="2945"/>
                  </a:cubicBezTo>
                  <a:cubicBezTo>
                    <a:pt x="2290" y="2945"/>
                    <a:pt x="1807" y="997"/>
                    <a:pt x="1606" y="534"/>
                  </a:cubicBezTo>
                  <a:cubicBezTo>
                    <a:pt x="1406" y="73"/>
                    <a:pt x="1" y="1"/>
                    <a:pt x="1" y="1"/>
                  </a:cubicBezTo>
                  <a:close/>
                </a:path>
              </a:pathLst>
            </a:custGeom>
            <a:solidFill>
              <a:srgbClr val="E943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9"/>
            <p:cNvSpPr/>
            <p:nvPr/>
          </p:nvSpPr>
          <p:spPr>
            <a:xfrm>
              <a:off x="3692100" y="3837700"/>
              <a:ext cx="132250" cy="412075"/>
            </a:xfrm>
            <a:custGeom>
              <a:rect b="b" l="l" r="r" t="t"/>
              <a:pathLst>
                <a:path extrusionOk="0" h="16483" w="5290">
                  <a:moveTo>
                    <a:pt x="3235" y="1"/>
                  </a:moveTo>
                  <a:cubicBezTo>
                    <a:pt x="3235" y="1"/>
                    <a:pt x="1572" y="856"/>
                    <a:pt x="785" y="1523"/>
                  </a:cubicBezTo>
                  <a:cubicBezTo>
                    <a:pt x="0" y="2188"/>
                    <a:pt x="456" y="3954"/>
                    <a:pt x="699" y="5925"/>
                  </a:cubicBezTo>
                  <a:cubicBezTo>
                    <a:pt x="941" y="7898"/>
                    <a:pt x="1178" y="10622"/>
                    <a:pt x="785" y="12525"/>
                  </a:cubicBezTo>
                  <a:cubicBezTo>
                    <a:pt x="393" y="14430"/>
                    <a:pt x="242" y="15541"/>
                    <a:pt x="242" y="15541"/>
                  </a:cubicBezTo>
                  <a:cubicBezTo>
                    <a:pt x="266" y="15542"/>
                    <a:pt x="290" y="15542"/>
                    <a:pt x="313" y="15542"/>
                  </a:cubicBezTo>
                  <a:cubicBezTo>
                    <a:pt x="1463" y="15542"/>
                    <a:pt x="1723" y="14259"/>
                    <a:pt x="1723" y="14259"/>
                  </a:cubicBezTo>
                  <a:cubicBezTo>
                    <a:pt x="1845" y="16175"/>
                    <a:pt x="4640" y="16483"/>
                    <a:pt x="4640" y="16483"/>
                  </a:cubicBezTo>
                  <a:cubicBezTo>
                    <a:pt x="4640" y="16483"/>
                    <a:pt x="5290" y="8112"/>
                    <a:pt x="5086" y="4620"/>
                  </a:cubicBezTo>
                  <a:cubicBezTo>
                    <a:pt x="4884" y="1128"/>
                    <a:pt x="3240" y="637"/>
                    <a:pt x="3235" y="1"/>
                  </a:cubicBezTo>
                  <a:close/>
                </a:path>
              </a:pathLst>
            </a:custGeom>
            <a:solidFill>
              <a:srgbClr val="D83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9"/>
            <p:cNvSpPr/>
            <p:nvPr/>
          </p:nvSpPr>
          <p:spPr>
            <a:xfrm>
              <a:off x="3748975" y="3822100"/>
              <a:ext cx="78800" cy="192225"/>
            </a:xfrm>
            <a:custGeom>
              <a:rect b="b" l="l" r="r" t="t"/>
              <a:pathLst>
                <a:path extrusionOk="0" h="7689" w="3152">
                  <a:moveTo>
                    <a:pt x="909" y="0"/>
                  </a:moveTo>
                  <a:cubicBezTo>
                    <a:pt x="834" y="0"/>
                    <a:pt x="696" y="30"/>
                    <a:pt x="602" y="220"/>
                  </a:cubicBezTo>
                  <a:cubicBezTo>
                    <a:pt x="509" y="412"/>
                    <a:pt x="1" y="1153"/>
                    <a:pt x="1" y="1153"/>
                  </a:cubicBezTo>
                  <a:cubicBezTo>
                    <a:pt x="1" y="1153"/>
                    <a:pt x="241" y="1866"/>
                    <a:pt x="965" y="2548"/>
                  </a:cubicBezTo>
                  <a:cubicBezTo>
                    <a:pt x="1688" y="3229"/>
                    <a:pt x="2166" y="4040"/>
                    <a:pt x="2166" y="4040"/>
                  </a:cubicBezTo>
                  <a:cubicBezTo>
                    <a:pt x="2166" y="4040"/>
                    <a:pt x="1707" y="5567"/>
                    <a:pt x="1652" y="5898"/>
                  </a:cubicBezTo>
                  <a:cubicBezTo>
                    <a:pt x="1595" y="6228"/>
                    <a:pt x="2851" y="7689"/>
                    <a:pt x="2851" y="7689"/>
                  </a:cubicBezTo>
                  <a:cubicBezTo>
                    <a:pt x="2851" y="7689"/>
                    <a:pt x="3152" y="4995"/>
                    <a:pt x="2586" y="3356"/>
                  </a:cubicBezTo>
                  <a:cubicBezTo>
                    <a:pt x="2019" y="1719"/>
                    <a:pt x="1025" y="773"/>
                    <a:pt x="970" y="499"/>
                  </a:cubicBezTo>
                  <a:cubicBezTo>
                    <a:pt x="968" y="322"/>
                    <a:pt x="967" y="155"/>
                    <a:pt x="962" y="6"/>
                  </a:cubicBezTo>
                  <a:cubicBezTo>
                    <a:pt x="962" y="6"/>
                    <a:pt x="941" y="0"/>
                    <a:pt x="909" y="0"/>
                  </a:cubicBezTo>
                  <a:close/>
                </a:path>
              </a:pathLst>
            </a:custGeom>
            <a:solidFill>
              <a:srgbClr val="E943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9"/>
            <p:cNvSpPr/>
            <p:nvPr/>
          </p:nvSpPr>
          <p:spPr>
            <a:xfrm>
              <a:off x="3735625" y="3643700"/>
              <a:ext cx="155650" cy="181725"/>
            </a:xfrm>
            <a:custGeom>
              <a:rect b="b" l="l" r="r" t="t"/>
              <a:pathLst>
                <a:path extrusionOk="0" h="7269" w="6226">
                  <a:moveTo>
                    <a:pt x="3155" y="0"/>
                  </a:moveTo>
                  <a:cubicBezTo>
                    <a:pt x="3100" y="0"/>
                    <a:pt x="3045" y="2"/>
                    <a:pt x="2989" y="5"/>
                  </a:cubicBezTo>
                  <a:cubicBezTo>
                    <a:pt x="1297" y="100"/>
                    <a:pt x="0" y="1549"/>
                    <a:pt x="94" y="3241"/>
                  </a:cubicBezTo>
                  <a:cubicBezTo>
                    <a:pt x="149" y="4230"/>
                    <a:pt x="670" y="5071"/>
                    <a:pt x="1430" y="5590"/>
                  </a:cubicBezTo>
                  <a:cubicBezTo>
                    <a:pt x="1430" y="5590"/>
                    <a:pt x="1577" y="6148"/>
                    <a:pt x="1678" y="6265"/>
                  </a:cubicBezTo>
                  <a:cubicBezTo>
                    <a:pt x="2199" y="6874"/>
                    <a:pt x="3694" y="7269"/>
                    <a:pt x="4302" y="7269"/>
                  </a:cubicBezTo>
                  <a:cubicBezTo>
                    <a:pt x="4351" y="7269"/>
                    <a:pt x="4395" y="7266"/>
                    <a:pt x="4431" y="7261"/>
                  </a:cubicBezTo>
                  <a:cubicBezTo>
                    <a:pt x="5058" y="7171"/>
                    <a:pt x="5398" y="6909"/>
                    <a:pt x="5698" y="6224"/>
                  </a:cubicBezTo>
                  <a:cubicBezTo>
                    <a:pt x="6226" y="5012"/>
                    <a:pt x="6058" y="3392"/>
                    <a:pt x="5928" y="2630"/>
                  </a:cubicBezTo>
                  <a:cubicBezTo>
                    <a:pt x="5699" y="1140"/>
                    <a:pt x="4657" y="0"/>
                    <a:pt x="3155" y="0"/>
                  </a:cubicBezTo>
                  <a:close/>
                </a:path>
              </a:pathLst>
            </a:custGeom>
            <a:solidFill>
              <a:srgbClr val="A970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9"/>
            <p:cNvSpPr/>
            <p:nvPr/>
          </p:nvSpPr>
          <p:spPr>
            <a:xfrm>
              <a:off x="3733600" y="3643725"/>
              <a:ext cx="144475" cy="139775"/>
            </a:xfrm>
            <a:custGeom>
              <a:rect b="b" l="l" r="r" t="t"/>
              <a:pathLst>
                <a:path extrusionOk="0" h="5591" w="5779">
                  <a:moveTo>
                    <a:pt x="3241" y="0"/>
                  </a:moveTo>
                  <a:cubicBezTo>
                    <a:pt x="3031" y="0"/>
                    <a:pt x="2817" y="22"/>
                    <a:pt x="2599" y="67"/>
                  </a:cubicBezTo>
                  <a:cubicBezTo>
                    <a:pt x="1304" y="336"/>
                    <a:pt x="230" y="1426"/>
                    <a:pt x="110" y="2744"/>
                  </a:cubicBezTo>
                  <a:cubicBezTo>
                    <a:pt x="1" y="3929"/>
                    <a:pt x="639" y="4991"/>
                    <a:pt x="1511" y="5591"/>
                  </a:cubicBezTo>
                  <a:cubicBezTo>
                    <a:pt x="1478" y="5486"/>
                    <a:pt x="676" y="4286"/>
                    <a:pt x="1501" y="4022"/>
                  </a:cubicBezTo>
                  <a:lnTo>
                    <a:pt x="1501" y="4022"/>
                  </a:lnTo>
                  <a:cubicBezTo>
                    <a:pt x="1633" y="4174"/>
                    <a:pt x="1667" y="4408"/>
                    <a:pt x="1673" y="4650"/>
                  </a:cubicBezTo>
                  <a:cubicBezTo>
                    <a:pt x="1673" y="4650"/>
                    <a:pt x="2083" y="4612"/>
                    <a:pt x="1991" y="4132"/>
                  </a:cubicBezTo>
                  <a:cubicBezTo>
                    <a:pt x="1966" y="3999"/>
                    <a:pt x="1941" y="3875"/>
                    <a:pt x="1919" y="3765"/>
                  </a:cubicBezTo>
                  <a:cubicBezTo>
                    <a:pt x="1846" y="3392"/>
                    <a:pt x="1942" y="3016"/>
                    <a:pt x="2155" y="2700"/>
                  </a:cubicBezTo>
                  <a:cubicBezTo>
                    <a:pt x="2327" y="2447"/>
                    <a:pt x="2472" y="2094"/>
                    <a:pt x="2372" y="1698"/>
                  </a:cubicBezTo>
                  <a:lnTo>
                    <a:pt x="2372" y="1698"/>
                  </a:lnTo>
                  <a:cubicBezTo>
                    <a:pt x="2372" y="1698"/>
                    <a:pt x="2973" y="1968"/>
                    <a:pt x="3844" y="1968"/>
                  </a:cubicBezTo>
                  <a:cubicBezTo>
                    <a:pt x="4107" y="1968"/>
                    <a:pt x="4395" y="1943"/>
                    <a:pt x="4699" y="1878"/>
                  </a:cubicBezTo>
                  <a:cubicBezTo>
                    <a:pt x="5251" y="1763"/>
                    <a:pt x="5625" y="1556"/>
                    <a:pt x="5779" y="1384"/>
                  </a:cubicBezTo>
                  <a:cubicBezTo>
                    <a:pt x="5229" y="550"/>
                    <a:pt x="4298" y="0"/>
                    <a:pt x="3241" y="0"/>
                  </a:cubicBezTo>
                  <a:close/>
                </a:path>
              </a:pathLst>
            </a:custGeom>
            <a:solidFill>
              <a:srgbClr val="9264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9"/>
            <p:cNvSpPr/>
            <p:nvPr/>
          </p:nvSpPr>
          <p:spPr>
            <a:xfrm>
              <a:off x="3745275" y="3636400"/>
              <a:ext cx="166125" cy="66300"/>
            </a:xfrm>
            <a:custGeom>
              <a:rect b="b" l="l" r="r" t="t"/>
              <a:pathLst>
                <a:path extrusionOk="0" h="2652" w="6645">
                  <a:moveTo>
                    <a:pt x="2308" y="1"/>
                  </a:moveTo>
                  <a:cubicBezTo>
                    <a:pt x="1738" y="1"/>
                    <a:pt x="1219" y="142"/>
                    <a:pt x="782" y="472"/>
                  </a:cubicBezTo>
                  <a:cubicBezTo>
                    <a:pt x="0" y="1064"/>
                    <a:pt x="152" y="1669"/>
                    <a:pt x="152" y="1669"/>
                  </a:cubicBezTo>
                  <a:cubicBezTo>
                    <a:pt x="259" y="1644"/>
                    <a:pt x="372" y="1634"/>
                    <a:pt x="486" y="1634"/>
                  </a:cubicBezTo>
                  <a:cubicBezTo>
                    <a:pt x="1125" y="1634"/>
                    <a:pt x="1815" y="1955"/>
                    <a:pt x="1890" y="1979"/>
                  </a:cubicBezTo>
                  <a:cubicBezTo>
                    <a:pt x="2424" y="2422"/>
                    <a:pt x="3256" y="2651"/>
                    <a:pt x="4062" y="2651"/>
                  </a:cubicBezTo>
                  <a:cubicBezTo>
                    <a:pt x="5133" y="2651"/>
                    <a:pt x="6159" y="2247"/>
                    <a:pt x="6381" y="1403"/>
                  </a:cubicBezTo>
                  <a:cubicBezTo>
                    <a:pt x="6645" y="392"/>
                    <a:pt x="5278" y="821"/>
                    <a:pt x="4398" y="472"/>
                  </a:cubicBezTo>
                  <a:cubicBezTo>
                    <a:pt x="3666" y="181"/>
                    <a:pt x="2954" y="1"/>
                    <a:pt x="2308" y="1"/>
                  </a:cubicBezTo>
                  <a:close/>
                </a:path>
              </a:pathLst>
            </a:custGeom>
            <a:solidFill>
              <a:srgbClr val="6625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9"/>
            <p:cNvSpPr/>
            <p:nvPr/>
          </p:nvSpPr>
          <p:spPr>
            <a:xfrm>
              <a:off x="3613775" y="3878425"/>
              <a:ext cx="140825" cy="447375"/>
            </a:xfrm>
            <a:custGeom>
              <a:rect b="b" l="l" r="r" t="t"/>
              <a:pathLst>
                <a:path extrusionOk="0" h="17895" w="5633">
                  <a:moveTo>
                    <a:pt x="4369" y="1"/>
                  </a:moveTo>
                  <a:cubicBezTo>
                    <a:pt x="3970" y="1"/>
                    <a:pt x="3498" y="313"/>
                    <a:pt x="3043" y="1095"/>
                  </a:cubicBezTo>
                  <a:cubicBezTo>
                    <a:pt x="2286" y="2397"/>
                    <a:pt x="1265" y="4570"/>
                    <a:pt x="721" y="6547"/>
                  </a:cubicBezTo>
                  <a:cubicBezTo>
                    <a:pt x="457" y="7504"/>
                    <a:pt x="0" y="10339"/>
                    <a:pt x="971" y="13768"/>
                  </a:cubicBezTo>
                  <a:cubicBezTo>
                    <a:pt x="1076" y="14140"/>
                    <a:pt x="1168" y="14575"/>
                    <a:pt x="1295" y="15308"/>
                  </a:cubicBezTo>
                  <a:cubicBezTo>
                    <a:pt x="1421" y="16042"/>
                    <a:pt x="1743" y="16859"/>
                    <a:pt x="2146" y="17335"/>
                  </a:cubicBezTo>
                  <a:cubicBezTo>
                    <a:pt x="2497" y="17752"/>
                    <a:pt x="2710" y="17887"/>
                    <a:pt x="2845" y="17887"/>
                  </a:cubicBezTo>
                  <a:cubicBezTo>
                    <a:pt x="2864" y="17887"/>
                    <a:pt x="2882" y="17885"/>
                    <a:pt x="2898" y="17880"/>
                  </a:cubicBezTo>
                  <a:cubicBezTo>
                    <a:pt x="3063" y="17830"/>
                    <a:pt x="3073" y="17668"/>
                    <a:pt x="2914" y="17429"/>
                  </a:cubicBezTo>
                  <a:cubicBezTo>
                    <a:pt x="2756" y="17191"/>
                    <a:pt x="2453" y="16822"/>
                    <a:pt x="2288" y="16229"/>
                  </a:cubicBezTo>
                  <a:lnTo>
                    <a:pt x="2288" y="16229"/>
                  </a:lnTo>
                  <a:cubicBezTo>
                    <a:pt x="2288" y="16229"/>
                    <a:pt x="2609" y="16767"/>
                    <a:pt x="2829" y="17073"/>
                  </a:cubicBezTo>
                  <a:cubicBezTo>
                    <a:pt x="3050" y="17378"/>
                    <a:pt x="3309" y="17641"/>
                    <a:pt x="3516" y="17801"/>
                  </a:cubicBezTo>
                  <a:cubicBezTo>
                    <a:pt x="3600" y="17866"/>
                    <a:pt x="3706" y="17895"/>
                    <a:pt x="3804" y="17895"/>
                  </a:cubicBezTo>
                  <a:cubicBezTo>
                    <a:pt x="4006" y="17895"/>
                    <a:pt x="4179" y="17776"/>
                    <a:pt x="4076" y="17612"/>
                  </a:cubicBezTo>
                  <a:cubicBezTo>
                    <a:pt x="3922" y="17368"/>
                    <a:pt x="3736" y="17221"/>
                    <a:pt x="3417" y="16764"/>
                  </a:cubicBezTo>
                  <a:cubicBezTo>
                    <a:pt x="3247" y="16523"/>
                    <a:pt x="3105" y="16262"/>
                    <a:pt x="2996" y="15987"/>
                  </a:cubicBezTo>
                  <a:lnTo>
                    <a:pt x="2996" y="15987"/>
                  </a:lnTo>
                  <a:cubicBezTo>
                    <a:pt x="2996" y="15987"/>
                    <a:pt x="3369" y="16465"/>
                    <a:pt x="3756" y="16804"/>
                  </a:cubicBezTo>
                  <a:cubicBezTo>
                    <a:pt x="4144" y="17145"/>
                    <a:pt x="4375" y="17205"/>
                    <a:pt x="4527" y="17236"/>
                  </a:cubicBezTo>
                  <a:cubicBezTo>
                    <a:pt x="4539" y="17239"/>
                    <a:pt x="4553" y="17240"/>
                    <a:pt x="4566" y="17240"/>
                  </a:cubicBezTo>
                  <a:cubicBezTo>
                    <a:pt x="4716" y="17240"/>
                    <a:pt x="4899" y="17082"/>
                    <a:pt x="4687" y="16827"/>
                  </a:cubicBezTo>
                  <a:cubicBezTo>
                    <a:pt x="4478" y="16578"/>
                    <a:pt x="4109" y="16351"/>
                    <a:pt x="3788" y="15815"/>
                  </a:cubicBezTo>
                  <a:cubicBezTo>
                    <a:pt x="3560" y="15434"/>
                    <a:pt x="3450" y="15132"/>
                    <a:pt x="3526" y="15132"/>
                  </a:cubicBezTo>
                  <a:cubicBezTo>
                    <a:pt x="3528" y="15132"/>
                    <a:pt x="3530" y="15132"/>
                    <a:pt x="3533" y="15133"/>
                  </a:cubicBezTo>
                  <a:cubicBezTo>
                    <a:pt x="3623" y="15148"/>
                    <a:pt x="3745" y="15387"/>
                    <a:pt x="4082" y="15596"/>
                  </a:cubicBezTo>
                  <a:cubicBezTo>
                    <a:pt x="4246" y="15698"/>
                    <a:pt x="4440" y="15749"/>
                    <a:pt x="4603" y="15749"/>
                  </a:cubicBezTo>
                  <a:cubicBezTo>
                    <a:pt x="4760" y="15749"/>
                    <a:pt x="4889" y="15702"/>
                    <a:pt x="4936" y="15609"/>
                  </a:cubicBezTo>
                  <a:cubicBezTo>
                    <a:pt x="5035" y="15420"/>
                    <a:pt x="5013" y="15452"/>
                    <a:pt x="4714" y="15196"/>
                  </a:cubicBezTo>
                  <a:cubicBezTo>
                    <a:pt x="4413" y="14939"/>
                    <a:pt x="4228" y="14618"/>
                    <a:pt x="3776" y="14293"/>
                  </a:cubicBezTo>
                  <a:cubicBezTo>
                    <a:pt x="3380" y="14003"/>
                    <a:pt x="3090" y="13648"/>
                    <a:pt x="2936" y="13217"/>
                  </a:cubicBezTo>
                  <a:cubicBezTo>
                    <a:pt x="1932" y="10401"/>
                    <a:pt x="2662" y="8050"/>
                    <a:pt x="2963" y="7215"/>
                  </a:cubicBezTo>
                  <a:cubicBezTo>
                    <a:pt x="3571" y="5521"/>
                    <a:pt x="4811" y="3249"/>
                    <a:pt x="5222" y="2290"/>
                  </a:cubicBezTo>
                  <a:cubicBezTo>
                    <a:pt x="5633" y="1331"/>
                    <a:pt x="5409" y="849"/>
                    <a:pt x="5038" y="365"/>
                  </a:cubicBezTo>
                  <a:cubicBezTo>
                    <a:pt x="4864" y="137"/>
                    <a:pt x="4633" y="1"/>
                    <a:pt x="4369" y="1"/>
                  </a:cubicBezTo>
                  <a:close/>
                </a:path>
              </a:pathLst>
            </a:custGeom>
            <a:solidFill>
              <a:srgbClr val="A970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9"/>
            <p:cNvSpPr/>
            <p:nvPr/>
          </p:nvSpPr>
          <p:spPr>
            <a:xfrm>
              <a:off x="3732000" y="3737900"/>
              <a:ext cx="39400" cy="49800"/>
            </a:xfrm>
            <a:custGeom>
              <a:rect b="b" l="l" r="r" t="t"/>
              <a:pathLst>
                <a:path extrusionOk="0" h="1992" w="1576">
                  <a:moveTo>
                    <a:pt x="973" y="1"/>
                  </a:moveTo>
                  <a:cubicBezTo>
                    <a:pt x="773" y="1"/>
                    <a:pt x="572" y="78"/>
                    <a:pt x="444" y="278"/>
                  </a:cubicBezTo>
                  <a:cubicBezTo>
                    <a:pt x="1" y="972"/>
                    <a:pt x="631" y="1992"/>
                    <a:pt x="1184" y="1992"/>
                  </a:cubicBezTo>
                  <a:cubicBezTo>
                    <a:pt x="1191" y="1992"/>
                    <a:pt x="1199" y="1991"/>
                    <a:pt x="1206" y="1991"/>
                  </a:cubicBezTo>
                  <a:cubicBezTo>
                    <a:pt x="1505" y="1976"/>
                    <a:pt x="1575" y="1812"/>
                    <a:pt x="1575" y="1812"/>
                  </a:cubicBezTo>
                  <a:lnTo>
                    <a:pt x="1565" y="255"/>
                  </a:lnTo>
                  <a:cubicBezTo>
                    <a:pt x="1453" y="112"/>
                    <a:pt x="1213" y="1"/>
                    <a:pt x="973" y="1"/>
                  </a:cubicBezTo>
                  <a:close/>
                </a:path>
              </a:pathLst>
            </a:custGeom>
            <a:solidFill>
              <a:srgbClr val="A970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9"/>
            <p:cNvSpPr/>
            <p:nvPr/>
          </p:nvSpPr>
          <p:spPr>
            <a:xfrm>
              <a:off x="3991950" y="4273875"/>
              <a:ext cx="155575" cy="98650"/>
            </a:xfrm>
            <a:custGeom>
              <a:rect b="b" l="l" r="r" t="t"/>
              <a:pathLst>
                <a:path extrusionOk="0" h="3946" w="6223">
                  <a:moveTo>
                    <a:pt x="2012" y="0"/>
                  </a:moveTo>
                  <a:cubicBezTo>
                    <a:pt x="1680" y="0"/>
                    <a:pt x="1371" y="149"/>
                    <a:pt x="1080" y="312"/>
                  </a:cubicBezTo>
                  <a:cubicBezTo>
                    <a:pt x="898" y="414"/>
                    <a:pt x="719" y="525"/>
                    <a:pt x="532" y="610"/>
                  </a:cubicBezTo>
                  <a:cubicBezTo>
                    <a:pt x="345" y="693"/>
                    <a:pt x="148" y="795"/>
                    <a:pt x="1" y="845"/>
                  </a:cubicBezTo>
                  <a:lnTo>
                    <a:pt x="502" y="2621"/>
                  </a:lnTo>
                  <a:cubicBezTo>
                    <a:pt x="711" y="2595"/>
                    <a:pt x="908" y="2583"/>
                    <a:pt x="1097" y="2583"/>
                  </a:cubicBezTo>
                  <a:cubicBezTo>
                    <a:pt x="1920" y="2583"/>
                    <a:pt x="2582" y="2805"/>
                    <a:pt x="3269" y="3024"/>
                  </a:cubicBezTo>
                  <a:cubicBezTo>
                    <a:pt x="4019" y="3261"/>
                    <a:pt x="4737" y="3589"/>
                    <a:pt x="5471" y="3874"/>
                  </a:cubicBezTo>
                  <a:cubicBezTo>
                    <a:pt x="5561" y="3909"/>
                    <a:pt x="5655" y="3945"/>
                    <a:pt x="5749" y="3945"/>
                  </a:cubicBezTo>
                  <a:cubicBezTo>
                    <a:pt x="5772" y="3945"/>
                    <a:pt x="5795" y="3943"/>
                    <a:pt x="5818" y="3938"/>
                  </a:cubicBezTo>
                  <a:cubicBezTo>
                    <a:pt x="6184" y="3858"/>
                    <a:pt x="6223" y="3367"/>
                    <a:pt x="6143" y="3078"/>
                  </a:cubicBezTo>
                  <a:cubicBezTo>
                    <a:pt x="6066" y="2804"/>
                    <a:pt x="5989" y="2530"/>
                    <a:pt x="5870" y="2271"/>
                  </a:cubicBezTo>
                  <a:cubicBezTo>
                    <a:pt x="5646" y="1781"/>
                    <a:pt x="5299" y="1333"/>
                    <a:pt x="4781" y="1161"/>
                  </a:cubicBezTo>
                  <a:cubicBezTo>
                    <a:pt x="4199" y="967"/>
                    <a:pt x="3571" y="867"/>
                    <a:pt x="3062" y="523"/>
                  </a:cubicBezTo>
                  <a:cubicBezTo>
                    <a:pt x="2794" y="342"/>
                    <a:pt x="2557" y="94"/>
                    <a:pt x="2243" y="25"/>
                  </a:cubicBezTo>
                  <a:cubicBezTo>
                    <a:pt x="2165" y="8"/>
                    <a:pt x="2088" y="0"/>
                    <a:pt x="2012" y="0"/>
                  </a:cubicBezTo>
                  <a:close/>
                </a:path>
              </a:pathLst>
            </a:custGeom>
            <a:solidFill>
              <a:srgbClr val="2D2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9"/>
            <p:cNvSpPr/>
            <p:nvPr/>
          </p:nvSpPr>
          <p:spPr>
            <a:xfrm>
              <a:off x="3642550" y="4294750"/>
              <a:ext cx="371275" cy="121275"/>
            </a:xfrm>
            <a:custGeom>
              <a:rect b="b" l="l" r="r" t="t"/>
              <a:pathLst>
                <a:path extrusionOk="0" h="4851" w="14851">
                  <a:moveTo>
                    <a:pt x="14127" y="0"/>
                  </a:moveTo>
                  <a:cubicBezTo>
                    <a:pt x="14127" y="0"/>
                    <a:pt x="9913" y="697"/>
                    <a:pt x="6781" y="859"/>
                  </a:cubicBezTo>
                  <a:cubicBezTo>
                    <a:pt x="3676" y="1018"/>
                    <a:pt x="2824" y="1695"/>
                    <a:pt x="2169" y="1895"/>
                  </a:cubicBezTo>
                  <a:cubicBezTo>
                    <a:pt x="1" y="2562"/>
                    <a:pt x="749" y="3830"/>
                    <a:pt x="2126" y="4376"/>
                  </a:cubicBezTo>
                  <a:cubicBezTo>
                    <a:pt x="2879" y="4674"/>
                    <a:pt x="3480" y="4850"/>
                    <a:pt x="4333" y="4850"/>
                  </a:cubicBezTo>
                  <a:cubicBezTo>
                    <a:pt x="5042" y="4850"/>
                    <a:pt x="5925" y="4728"/>
                    <a:pt x="7212" y="4451"/>
                  </a:cubicBezTo>
                  <a:cubicBezTo>
                    <a:pt x="8983" y="4072"/>
                    <a:pt x="14610" y="1786"/>
                    <a:pt x="14610" y="1786"/>
                  </a:cubicBezTo>
                  <a:cubicBezTo>
                    <a:pt x="14610" y="1786"/>
                    <a:pt x="14851" y="695"/>
                    <a:pt x="14127" y="0"/>
                  </a:cubicBezTo>
                  <a:close/>
                </a:path>
              </a:pathLst>
            </a:custGeom>
            <a:solidFill>
              <a:srgbClr val="7FA8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9"/>
            <p:cNvSpPr/>
            <p:nvPr/>
          </p:nvSpPr>
          <p:spPr>
            <a:xfrm>
              <a:off x="3628675" y="3874200"/>
              <a:ext cx="128050" cy="187875"/>
            </a:xfrm>
            <a:custGeom>
              <a:rect b="b" l="l" r="r" t="t"/>
              <a:pathLst>
                <a:path extrusionOk="0" h="7515" w="5122">
                  <a:moveTo>
                    <a:pt x="3815" y="0"/>
                  </a:moveTo>
                  <a:cubicBezTo>
                    <a:pt x="3028" y="0"/>
                    <a:pt x="2463" y="974"/>
                    <a:pt x="1717" y="2388"/>
                  </a:cubicBezTo>
                  <a:cubicBezTo>
                    <a:pt x="790" y="4144"/>
                    <a:pt x="1" y="6482"/>
                    <a:pt x="1" y="6482"/>
                  </a:cubicBezTo>
                  <a:cubicBezTo>
                    <a:pt x="826" y="7489"/>
                    <a:pt x="2292" y="7514"/>
                    <a:pt x="2438" y="7514"/>
                  </a:cubicBezTo>
                  <a:cubicBezTo>
                    <a:pt x="2446" y="7514"/>
                    <a:pt x="2450" y="7514"/>
                    <a:pt x="2450" y="7514"/>
                  </a:cubicBezTo>
                  <a:cubicBezTo>
                    <a:pt x="2450" y="7514"/>
                    <a:pt x="2776" y="6973"/>
                    <a:pt x="3038" y="6196"/>
                  </a:cubicBezTo>
                  <a:cubicBezTo>
                    <a:pt x="3301" y="5419"/>
                    <a:pt x="4345" y="3414"/>
                    <a:pt x="4734" y="2410"/>
                  </a:cubicBezTo>
                  <a:cubicBezTo>
                    <a:pt x="5122" y="1406"/>
                    <a:pt x="5058" y="521"/>
                    <a:pt x="4427" y="176"/>
                  </a:cubicBezTo>
                  <a:cubicBezTo>
                    <a:pt x="4206" y="57"/>
                    <a:pt x="4005" y="0"/>
                    <a:pt x="3815" y="0"/>
                  </a:cubicBezTo>
                  <a:close/>
                </a:path>
              </a:pathLst>
            </a:custGeom>
            <a:solidFill>
              <a:srgbClr val="E943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9"/>
            <p:cNvSpPr/>
            <p:nvPr/>
          </p:nvSpPr>
          <p:spPr>
            <a:xfrm>
              <a:off x="3619375" y="4023750"/>
              <a:ext cx="80550" cy="66925"/>
            </a:xfrm>
            <a:custGeom>
              <a:rect b="b" l="l" r="r" t="t"/>
              <a:pathLst>
                <a:path extrusionOk="0" h="2677" w="3222">
                  <a:moveTo>
                    <a:pt x="548" y="0"/>
                  </a:moveTo>
                  <a:lnTo>
                    <a:pt x="548" y="0"/>
                  </a:lnTo>
                  <a:cubicBezTo>
                    <a:pt x="177" y="196"/>
                    <a:pt x="47" y="1192"/>
                    <a:pt x="25" y="1571"/>
                  </a:cubicBezTo>
                  <a:cubicBezTo>
                    <a:pt x="1" y="2034"/>
                    <a:pt x="1116" y="2677"/>
                    <a:pt x="2023" y="2677"/>
                  </a:cubicBezTo>
                  <a:cubicBezTo>
                    <a:pt x="2167" y="2677"/>
                    <a:pt x="2305" y="2661"/>
                    <a:pt x="2433" y="2625"/>
                  </a:cubicBezTo>
                  <a:cubicBezTo>
                    <a:pt x="2590" y="2580"/>
                    <a:pt x="2806" y="2246"/>
                    <a:pt x="3014" y="1648"/>
                  </a:cubicBezTo>
                  <a:cubicBezTo>
                    <a:pt x="3222" y="1048"/>
                    <a:pt x="3115" y="961"/>
                    <a:pt x="3115" y="961"/>
                  </a:cubicBezTo>
                  <a:lnTo>
                    <a:pt x="3115" y="961"/>
                  </a:lnTo>
                  <a:lnTo>
                    <a:pt x="2999" y="1200"/>
                  </a:lnTo>
                  <a:cubicBezTo>
                    <a:pt x="2999" y="1200"/>
                    <a:pt x="2862" y="1226"/>
                    <a:pt x="2646" y="1226"/>
                  </a:cubicBezTo>
                  <a:cubicBezTo>
                    <a:pt x="2392" y="1226"/>
                    <a:pt x="2030" y="1190"/>
                    <a:pt x="1653" y="1036"/>
                  </a:cubicBezTo>
                  <a:cubicBezTo>
                    <a:pt x="789" y="684"/>
                    <a:pt x="453" y="286"/>
                    <a:pt x="453" y="286"/>
                  </a:cubicBezTo>
                  <a:lnTo>
                    <a:pt x="548" y="0"/>
                  </a:lnTo>
                  <a:close/>
                </a:path>
              </a:pathLst>
            </a:custGeom>
            <a:solidFill>
              <a:srgbClr val="D830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9"/>
            <p:cNvSpPr/>
            <p:nvPr/>
          </p:nvSpPr>
          <p:spPr>
            <a:xfrm>
              <a:off x="3746350" y="4130925"/>
              <a:ext cx="377125" cy="216550"/>
            </a:xfrm>
            <a:custGeom>
              <a:rect b="b" l="l" r="r" t="t"/>
              <a:pathLst>
                <a:path extrusionOk="0" h="8662" w="15085">
                  <a:moveTo>
                    <a:pt x="9565" y="1"/>
                  </a:moveTo>
                  <a:cubicBezTo>
                    <a:pt x="9512" y="1"/>
                    <a:pt x="9458" y="15"/>
                    <a:pt x="9410" y="42"/>
                  </a:cubicBezTo>
                  <a:lnTo>
                    <a:pt x="1" y="5476"/>
                  </a:lnTo>
                  <a:lnTo>
                    <a:pt x="5519" y="8662"/>
                  </a:lnTo>
                  <a:lnTo>
                    <a:pt x="15084" y="3138"/>
                  </a:lnTo>
                  <a:lnTo>
                    <a:pt x="9720" y="42"/>
                  </a:lnTo>
                  <a:cubicBezTo>
                    <a:pt x="9672" y="15"/>
                    <a:pt x="9618" y="1"/>
                    <a:pt x="9565" y="1"/>
                  </a:cubicBezTo>
                  <a:close/>
                </a:path>
              </a:pathLst>
            </a:custGeom>
            <a:solidFill>
              <a:srgbClr val="EFF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9"/>
            <p:cNvSpPr/>
            <p:nvPr/>
          </p:nvSpPr>
          <p:spPr>
            <a:xfrm>
              <a:off x="3810750" y="4172225"/>
              <a:ext cx="284275" cy="163850"/>
            </a:xfrm>
            <a:custGeom>
              <a:rect b="b" l="l" r="r" t="t"/>
              <a:pathLst>
                <a:path extrusionOk="0" h="6554" w="11371">
                  <a:moveTo>
                    <a:pt x="8462" y="1"/>
                  </a:moveTo>
                  <a:lnTo>
                    <a:pt x="1" y="4885"/>
                  </a:lnTo>
                  <a:lnTo>
                    <a:pt x="2893" y="6554"/>
                  </a:lnTo>
                  <a:lnTo>
                    <a:pt x="11371" y="1660"/>
                  </a:lnTo>
                  <a:lnTo>
                    <a:pt x="8462" y="1"/>
                  </a:lnTo>
                  <a:close/>
                </a:path>
              </a:pathLst>
            </a:custGeom>
            <a:solidFill>
              <a:srgbClr val="AAD1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9"/>
            <p:cNvSpPr/>
            <p:nvPr/>
          </p:nvSpPr>
          <p:spPr>
            <a:xfrm>
              <a:off x="3847525" y="4182850"/>
              <a:ext cx="101175" cy="58425"/>
            </a:xfrm>
            <a:custGeom>
              <a:rect b="b" l="l" r="r" t="t"/>
              <a:pathLst>
                <a:path extrusionOk="0" h="2337" w="4047">
                  <a:moveTo>
                    <a:pt x="2575" y="0"/>
                  </a:moveTo>
                  <a:lnTo>
                    <a:pt x="0" y="1487"/>
                  </a:lnTo>
                  <a:lnTo>
                    <a:pt x="54" y="1517"/>
                  </a:lnTo>
                  <a:lnTo>
                    <a:pt x="1472" y="2336"/>
                  </a:lnTo>
                  <a:lnTo>
                    <a:pt x="3995" y="879"/>
                  </a:lnTo>
                  <a:lnTo>
                    <a:pt x="4047" y="851"/>
                  </a:lnTo>
                  <a:lnTo>
                    <a:pt x="2575" y="0"/>
                  </a:lnTo>
                  <a:close/>
                </a:path>
              </a:pathLst>
            </a:custGeom>
            <a:solidFill>
              <a:srgbClr val="AEB5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9"/>
            <p:cNvSpPr/>
            <p:nvPr/>
          </p:nvSpPr>
          <p:spPr>
            <a:xfrm>
              <a:off x="3848850" y="4184350"/>
              <a:ext cx="98575" cy="56925"/>
            </a:xfrm>
            <a:custGeom>
              <a:rect b="b" l="l" r="r" t="t"/>
              <a:pathLst>
                <a:path extrusionOk="0" h="2277" w="3943">
                  <a:moveTo>
                    <a:pt x="2522" y="0"/>
                  </a:moveTo>
                  <a:lnTo>
                    <a:pt x="1" y="1457"/>
                  </a:lnTo>
                  <a:lnTo>
                    <a:pt x="1419" y="2276"/>
                  </a:lnTo>
                  <a:lnTo>
                    <a:pt x="3942" y="819"/>
                  </a:lnTo>
                  <a:lnTo>
                    <a:pt x="2522" y="0"/>
                  </a:lnTo>
                  <a:close/>
                </a:path>
              </a:pathLst>
            </a:custGeom>
            <a:solidFill>
              <a:srgbClr val="AAD1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9"/>
            <p:cNvSpPr/>
            <p:nvPr/>
          </p:nvSpPr>
          <p:spPr>
            <a:xfrm>
              <a:off x="3746350" y="4209400"/>
              <a:ext cx="377125" cy="146650"/>
            </a:xfrm>
            <a:custGeom>
              <a:rect b="b" l="l" r="r" t="t"/>
              <a:pathLst>
                <a:path extrusionOk="0" h="5866" w="15085">
                  <a:moveTo>
                    <a:pt x="15084" y="1"/>
                  </a:moveTo>
                  <a:lnTo>
                    <a:pt x="5519" y="5523"/>
                  </a:lnTo>
                  <a:lnTo>
                    <a:pt x="1" y="2337"/>
                  </a:lnTo>
                  <a:lnTo>
                    <a:pt x="1" y="2462"/>
                  </a:lnTo>
                  <a:cubicBezTo>
                    <a:pt x="1" y="2646"/>
                    <a:pt x="99" y="2818"/>
                    <a:pt x="260" y="2910"/>
                  </a:cubicBezTo>
                  <a:lnTo>
                    <a:pt x="5260" y="5797"/>
                  </a:lnTo>
                  <a:cubicBezTo>
                    <a:pt x="5340" y="5843"/>
                    <a:pt x="5429" y="5866"/>
                    <a:pt x="5518" y="5866"/>
                  </a:cubicBezTo>
                  <a:cubicBezTo>
                    <a:pt x="5607" y="5866"/>
                    <a:pt x="5696" y="5843"/>
                    <a:pt x="5776" y="5797"/>
                  </a:cubicBezTo>
                  <a:lnTo>
                    <a:pt x="14825" y="574"/>
                  </a:lnTo>
                  <a:cubicBezTo>
                    <a:pt x="14986" y="482"/>
                    <a:pt x="15084" y="310"/>
                    <a:pt x="15084" y="126"/>
                  </a:cubicBezTo>
                  <a:lnTo>
                    <a:pt x="15084" y="1"/>
                  </a:lnTo>
                  <a:close/>
                </a:path>
              </a:pathLst>
            </a:custGeom>
            <a:solidFill>
              <a:srgbClr val="C8E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9"/>
            <p:cNvSpPr/>
            <p:nvPr/>
          </p:nvSpPr>
          <p:spPr>
            <a:xfrm>
              <a:off x="3884325" y="4209400"/>
              <a:ext cx="239150" cy="146700"/>
            </a:xfrm>
            <a:custGeom>
              <a:rect b="b" l="l" r="r" t="t"/>
              <a:pathLst>
                <a:path extrusionOk="0" h="5868" w="9566">
                  <a:moveTo>
                    <a:pt x="9565" y="1"/>
                  </a:moveTo>
                  <a:lnTo>
                    <a:pt x="0" y="5523"/>
                  </a:lnTo>
                  <a:lnTo>
                    <a:pt x="0" y="5867"/>
                  </a:lnTo>
                  <a:cubicBezTo>
                    <a:pt x="90" y="5867"/>
                    <a:pt x="179" y="5844"/>
                    <a:pt x="257" y="5797"/>
                  </a:cubicBezTo>
                  <a:lnTo>
                    <a:pt x="9306" y="574"/>
                  </a:lnTo>
                  <a:cubicBezTo>
                    <a:pt x="9467" y="482"/>
                    <a:pt x="9565" y="310"/>
                    <a:pt x="9565" y="126"/>
                  </a:cubicBezTo>
                  <a:lnTo>
                    <a:pt x="9565" y="1"/>
                  </a:lnTo>
                  <a:close/>
                </a:path>
              </a:pathLst>
            </a:custGeom>
            <a:solidFill>
              <a:srgbClr val="AAD1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9"/>
            <p:cNvSpPr/>
            <p:nvPr/>
          </p:nvSpPr>
          <p:spPr>
            <a:xfrm>
              <a:off x="3887950" y="4047175"/>
              <a:ext cx="270725" cy="303225"/>
            </a:xfrm>
            <a:custGeom>
              <a:rect b="b" l="l" r="r" t="t"/>
              <a:pathLst>
                <a:path extrusionOk="0" h="12129" w="10829">
                  <a:moveTo>
                    <a:pt x="10648" y="1"/>
                  </a:moveTo>
                  <a:lnTo>
                    <a:pt x="1287" y="5406"/>
                  </a:lnTo>
                  <a:cubicBezTo>
                    <a:pt x="1170" y="5474"/>
                    <a:pt x="1090" y="5589"/>
                    <a:pt x="1066" y="5723"/>
                  </a:cubicBezTo>
                  <a:lnTo>
                    <a:pt x="1" y="12087"/>
                  </a:lnTo>
                  <a:cubicBezTo>
                    <a:pt x="72" y="12115"/>
                    <a:pt x="147" y="12128"/>
                    <a:pt x="222" y="12128"/>
                  </a:cubicBezTo>
                  <a:cubicBezTo>
                    <a:pt x="328" y="12128"/>
                    <a:pt x="434" y="12100"/>
                    <a:pt x="529" y="12045"/>
                  </a:cubicBezTo>
                  <a:lnTo>
                    <a:pt x="9537" y="6846"/>
                  </a:lnTo>
                  <a:cubicBezTo>
                    <a:pt x="9696" y="6754"/>
                    <a:pt x="9805" y="6597"/>
                    <a:pt x="9835" y="6418"/>
                  </a:cubicBezTo>
                  <a:lnTo>
                    <a:pt x="10821" y="537"/>
                  </a:lnTo>
                  <a:cubicBezTo>
                    <a:pt x="10827" y="504"/>
                    <a:pt x="10829" y="470"/>
                    <a:pt x="10829" y="435"/>
                  </a:cubicBezTo>
                  <a:cubicBezTo>
                    <a:pt x="10829" y="271"/>
                    <a:pt x="10764" y="116"/>
                    <a:pt x="10648" y="1"/>
                  </a:cubicBezTo>
                  <a:close/>
                </a:path>
              </a:pathLst>
            </a:custGeom>
            <a:solidFill>
              <a:srgbClr val="EFF6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9"/>
            <p:cNvSpPr/>
            <p:nvPr/>
          </p:nvSpPr>
          <p:spPr>
            <a:xfrm>
              <a:off x="3884325" y="4044800"/>
              <a:ext cx="269850" cy="304600"/>
            </a:xfrm>
            <a:custGeom>
              <a:rect b="b" l="l" r="r" t="t"/>
              <a:pathLst>
                <a:path extrusionOk="0" h="12184" w="10794">
                  <a:moveTo>
                    <a:pt x="10668" y="0"/>
                  </a:moveTo>
                  <a:lnTo>
                    <a:pt x="1288" y="5415"/>
                  </a:lnTo>
                  <a:cubicBezTo>
                    <a:pt x="1171" y="5484"/>
                    <a:pt x="1090" y="5599"/>
                    <a:pt x="1068" y="5733"/>
                  </a:cubicBezTo>
                  <a:lnTo>
                    <a:pt x="0" y="12107"/>
                  </a:lnTo>
                  <a:lnTo>
                    <a:pt x="62" y="12142"/>
                  </a:lnTo>
                  <a:cubicBezTo>
                    <a:pt x="89" y="12157"/>
                    <a:pt x="117" y="12172"/>
                    <a:pt x="146" y="12184"/>
                  </a:cubicBezTo>
                  <a:lnTo>
                    <a:pt x="1210" y="5820"/>
                  </a:lnTo>
                  <a:cubicBezTo>
                    <a:pt x="1233" y="5686"/>
                    <a:pt x="1313" y="5571"/>
                    <a:pt x="1430" y="5502"/>
                  </a:cubicBezTo>
                  <a:lnTo>
                    <a:pt x="10793" y="96"/>
                  </a:lnTo>
                  <a:cubicBezTo>
                    <a:pt x="10755" y="57"/>
                    <a:pt x="10713" y="25"/>
                    <a:pt x="10668" y="0"/>
                  </a:cubicBezTo>
                  <a:close/>
                </a:path>
              </a:pathLst>
            </a:custGeom>
            <a:solidFill>
              <a:srgbClr val="C8E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9"/>
            <p:cNvSpPr/>
            <p:nvPr/>
          </p:nvSpPr>
          <p:spPr>
            <a:xfrm>
              <a:off x="4013725" y="4181100"/>
              <a:ext cx="41575" cy="42325"/>
            </a:xfrm>
            <a:custGeom>
              <a:rect b="b" l="l" r="r" t="t"/>
              <a:pathLst>
                <a:path extrusionOk="0" h="1693" w="1663">
                  <a:moveTo>
                    <a:pt x="1356" y="1"/>
                  </a:moveTo>
                  <a:cubicBezTo>
                    <a:pt x="1246" y="1"/>
                    <a:pt x="1107" y="44"/>
                    <a:pt x="951" y="134"/>
                  </a:cubicBezTo>
                  <a:cubicBezTo>
                    <a:pt x="517" y="384"/>
                    <a:pt x="109" y="907"/>
                    <a:pt x="44" y="1302"/>
                  </a:cubicBezTo>
                  <a:cubicBezTo>
                    <a:pt x="1" y="1555"/>
                    <a:pt x="108" y="1693"/>
                    <a:pt x="306" y="1693"/>
                  </a:cubicBezTo>
                  <a:cubicBezTo>
                    <a:pt x="417" y="1693"/>
                    <a:pt x="556" y="1649"/>
                    <a:pt x="712" y="1559"/>
                  </a:cubicBezTo>
                  <a:cubicBezTo>
                    <a:pt x="1148" y="1308"/>
                    <a:pt x="1552" y="785"/>
                    <a:pt x="1619" y="391"/>
                  </a:cubicBezTo>
                  <a:cubicBezTo>
                    <a:pt x="1662" y="139"/>
                    <a:pt x="1554" y="1"/>
                    <a:pt x="1356" y="1"/>
                  </a:cubicBezTo>
                  <a:close/>
                </a:path>
              </a:pathLst>
            </a:custGeom>
            <a:solidFill>
              <a:srgbClr val="AAD1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6" name="Google Shape;426;p39"/>
          <p:cNvSpPr txBox="1"/>
          <p:nvPr>
            <p:ph type="ctrTitle"/>
          </p:nvPr>
        </p:nvSpPr>
        <p:spPr>
          <a:xfrm>
            <a:off x="441700" y="564998"/>
            <a:ext cx="4067100" cy="1676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vi">
                <a:solidFill>
                  <a:srgbClr val="FFFFFF"/>
                </a:solidFill>
                <a:latin typeface="Dosis"/>
                <a:ea typeface="Dosis"/>
                <a:cs typeface="Dosis"/>
                <a:sym typeface="Dosis"/>
              </a:rPr>
              <a:t>uFile </a:t>
            </a:r>
            <a:endParaRPr b="1">
              <a:solidFill>
                <a:srgbClr val="FFFFFF"/>
              </a:solidFill>
              <a:latin typeface="Dosis"/>
              <a:ea typeface="Dosis"/>
              <a:cs typeface="Dosis"/>
              <a:sym typeface="Dosis"/>
            </a:endParaRPr>
          </a:p>
          <a:p>
            <a:pPr indent="0" lvl="0" marL="0" rtl="0" algn="ctr">
              <a:lnSpc>
                <a:spcPct val="100000"/>
              </a:lnSpc>
              <a:spcBef>
                <a:spcPts val="0"/>
              </a:spcBef>
              <a:spcAft>
                <a:spcPts val="0"/>
              </a:spcAft>
              <a:buSzPts val="5200"/>
              <a:buNone/>
            </a:pPr>
            <a:r>
              <a:rPr b="1" lang="vi">
                <a:solidFill>
                  <a:srgbClr val="FFFFFF"/>
                </a:solidFill>
                <a:latin typeface="Dosis"/>
                <a:ea typeface="Dosis"/>
                <a:cs typeface="Dosis"/>
                <a:sym typeface="Dosis"/>
              </a:rPr>
              <a:t>Management</a:t>
            </a:r>
            <a:endParaRPr b="1">
              <a:solidFill>
                <a:srgbClr val="FFFFFF"/>
              </a:solidFill>
              <a:latin typeface="Dosis"/>
              <a:ea typeface="Dosis"/>
              <a:cs typeface="Dosis"/>
              <a:sym typeface="Dosis"/>
            </a:endParaRPr>
          </a:p>
        </p:txBody>
      </p:sp>
      <p:sp>
        <p:nvSpPr>
          <p:cNvPr id="427" name="Google Shape;427;p39"/>
          <p:cNvSpPr txBox="1"/>
          <p:nvPr>
            <p:ph idx="1" type="subTitle"/>
          </p:nvPr>
        </p:nvSpPr>
        <p:spPr>
          <a:xfrm>
            <a:off x="1265900" y="2185484"/>
            <a:ext cx="2418600" cy="477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vi" sz="1800">
                <a:solidFill>
                  <a:srgbClr val="3C78D8"/>
                </a:solidFill>
                <a:latin typeface="Comfortaa"/>
                <a:ea typeface="Comfortaa"/>
                <a:cs typeface="Comfortaa"/>
                <a:sym typeface="Comfortaa"/>
              </a:rPr>
              <a:t>Hệ thống quản lý tài liệu trực tuyến</a:t>
            </a:r>
            <a:endParaRPr sz="1800">
              <a:solidFill>
                <a:srgbClr val="3C78D8"/>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8" name="Shape 1648"/>
        <p:cNvGrpSpPr/>
        <p:nvPr/>
      </p:nvGrpSpPr>
      <p:grpSpPr>
        <a:xfrm>
          <a:off x="0" y="0"/>
          <a:ext cx="0" cy="0"/>
          <a:chOff x="0" y="0"/>
          <a:chExt cx="0" cy="0"/>
        </a:xfrm>
      </p:grpSpPr>
      <p:sp>
        <p:nvSpPr>
          <p:cNvPr id="1649" name="Google Shape;1649;p48"/>
          <p:cNvSpPr txBox="1"/>
          <p:nvPr>
            <p:ph type="ctrTitle"/>
          </p:nvPr>
        </p:nvSpPr>
        <p:spPr>
          <a:xfrm flipH="1">
            <a:off x="15550" y="1960425"/>
            <a:ext cx="4176300" cy="4887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vi" sz="2400">
                <a:solidFill>
                  <a:srgbClr val="1E88E5"/>
                </a:solidFill>
                <a:latin typeface="Montserrat Black"/>
                <a:ea typeface="Montserrat Black"/>
                <a:cs typeface="Montserrat Black"/>
                <a:sym typeface="Montserrat Black"/>
              </a:rPr>
              <a:t>HƯỚNG</a:t>
            </a:r>
            <a:r>
              <a:rPr lang="vi" sz="2400">
                <a:solidFill>
                  <a:srgbClr val="1E88E5"/>
                </a:solidFill>
                <a:latin typeface="Montserrat Black"/>
                <a:ea typeface="Montserrat Black"/>
                <a:cs typeface="Montserrat Black"/>
                <a:sym typeface="Montserrat Black"/>
              </a:rPr>
              <a:t> PHÁT TRIỂN</a:t>
            </a:r>
            <a:endParaRPr sz="2400">
              <a:solidFill>
                <a:srgbClr val="1E88E5"/>
              </a:solidFill>
              <a:latin typeface="Montserrat Black"/>
              <a:ea typeface="Montserrat Black"/>
              <a:cs typeface="Montserrat Black"/>
              <a:sym typeface="Montserrat Black"/>
            </a:endParaRPr>
          </a:p>
        </p:txBody>
      </p:sp>
      <p:sp>
        <p:nvSpPr>
          <p:cNvPr id="1650" name="Google Shape;1650;p48"/>
          <p:cNvSpPr txBox="1"/>
          <p:nvPr>
            <p:ph idx="1" type="subTitle"/>
          </p:nvPr>
        </p:nvSpPr>
        <p:spPr>
          <a:xfrm flipH="1">
            <a:off x="629050" y="2449125"/>
            <a:ext cx="3562800" cy="1905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400"/>
              <a:buNone/>
            </a:pPr>
            <a:r>
              <a:rPr lang="vi" sz="1800">
                <a:solidFill>
                  <a:srgbClr val="3C78D8"/>
                </a:solidFill>
                <a:latin typeface="Montserrat"/>
                <a:ea typeface="Montserrat"/>
                <a:cs typeface="Montserrat"/>
                <a:sym typeface="Montserrat"/>
              </a:rPr>
              <a:t>Mặc dù đã cung cấp một cơ số các tính năng cho người dùng tuy nhiên hệ thống vẫn còn một số nhược điểm và thiếu sót. Các thiếu sót này có thể được khắc phục và phát triển trong tương lai</a:t>
            </a:r>
            <a:endParaRPr sz="1800">
              <a:solidFill>
                <a:srgbClr val="3C78D8"/>
              </a:solidFill>
              <a:latin typeface="Montserrat"/>
              <a:ea typeface="Montserrat"/>
              <a:cs typeface="Montserrat"/>
              <a:sym typeface="Montserrat"/>
            </a:endParaRPr>
          </a:p>
        </p:txBody>
      </p:sp>
      <p:grpSp>
        <p:nvGrpSpPr>
          <p:cNvPr id="1651" name="Google Shape;1651;p48"/>
          <p:cNvGrpSpPr/>
          <p:nvPr/>
        </p:nvGrpSpPr>
        <p:grpSpPr>
          <a:xfrm>
            <a:off x="4788907" y="774995"/>
            <a:ext cx="3654850" cy="3674600"/>
            <a:chOff x="6636943" y="2757805"/>
            <a:chExt cx="1807363" cy="1691727"/>
          </a:xfrm>
        </p:grpSpPr>
        <p:sp>
          <p:nvSpPr>
            <p:cNvPr id="1652" name="Google Shape;1652;p48"/>
            <p:cNvSpPr/>
            <p:nvPr/>
          </p:nvSpPr>
          <p:spPr>
            <a:xfrm>
              <a:off x="6653545" y="4336491"/>
              <a:ext cx="52498" cy="103906"/>
            </a:xfrm>
            <a:custGeom>
              <a:rect b="b" l="l" r="r" t="t"/>
              <a:pathLst>
                <a:path extrusionOk="0" h="3242" w="1638">
                  <a:moveTo>
                    <a:pt x="0" y="0"/>
                  </a:moveTo>
                  <a:lnTo>
                    <a:pt x="0" y="3242"/>
                  </a:lnTo>
                  <a:lnTo>
                    <a:pt x="752" y="3242"/>
                  </a:lnTo>
                  <a:cubicBezTo>
                    <a:pt x="702" y="2908"/>
                    <a:pt x="702" y="2557"/>
                    <a:pt x="752" y="2206"/>
                  </a:cubicBezTo>
                  <a:cubicBezTo>
                    <a:pt x="819" y="1822"/>
                    <a:pt x="1637" y="836"/>
                    <a:pt x="160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48"/>
            <p:cNvSpPr/>
            <p:nvPr/>
          </p:nvSpPr>
          <p:spPr>
            <a:xfrm>
              <a:off x="6845781" y="4336491"/>
              <a:ext cx="51985" cy="103906"/>
            </a:xfrm>
            <a:custGeom>
              <a:rect b="b" l="l" r="r" t="t"/>
              <a:pathLst>
                <a:path extrusionOk="0" h="3242" w="1622">
                  <a:moveTo>
                    <a:pt x="0" y="0"/>
                  </a:moveTo>
                  <a:lnTo>
                    <a:pt x="0" y="3242"/>
                  </a:lnTo>
                  <a:lnTo>
                    <a:pt x="736" y="3242"/>
                  </a:lnTo>
                  <a:cubicBezTo>
                    <a:pt x="702" y="2908"/>
                    <a:pt x="702" y="2557"/>
                    <a:pt x="736" y="2206"/>
                  </a:cubicBezTo>
                  <a:cubicBezTo>
                    <a:pt x="819" y="1822"/>
                    <a:pt x="1621" y="836"/>
                    <a:pt x="160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48"/>
            <p:cNvSpPr/>
            <p:nvPr/>
          </p:nvSpPr>
          <p:spPr>
            <a:xfrm>
              <a:off x="6981256" y="4336491"/>
              <a:ext cx="52530" cy="103906"/>
            </a:xfrm>
            <a:custGeom>
              <a:rect b="b" l="l" r="r" t="t"/>
              <a:pathLst>
                <a:path extrusionOk="0" h="3242" w="1639">
                  <a:moveTo>
                    <a:pt x="17" y="0"/>
                  </a:moveTo>
                  <a:cubicBezTo>
                    <a:pt x="1" y="836"/>
                    <a:pt x="819" y="1822"/>
                    <a:pt x="886" y="2206"/>
                  </a:cubicBezTo>
                  <a:cubicBezTo>
                    <a:pt x="920" y="2557"/>
                    <a:pt x="920" y="2908"/>
                    <a:pt x="886" y="3242"/>
                  </a:cubicBezTo>
                  <a:lnTo>
                    <a:pt x="1638" y="3242"/>
                  </a:lnTo>
                  <a:lnTo>
                    <a:pt x="1638"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48"/>
            <p:cNvSpPr/>
            <p:nvPr/>
          </p:nvSpPr>
          <p:spPr>
            <a:xfrm>
              <a:off x="7147820" y="4336491"/>
              <a:ext cx="52498" cy="103906"/>
            </a:xfrm>
            <a:custGeom>
              <a:rect b="b" l="l" r="r" t="t"/>
              <a:pathLst>
                <a:path extrusionOk="0" h="3242" w="1638">
                  <a:moveTo>
                    <a:pt x="17" y="0"/>
                  </a:moveTo>
                  <a:cubicBezTo>
                    <a:pt x="0" y="836"/>
                    <a:pt x="802" y="1822"/>
                    <a:pt x="886" y="2206"/>
                  </a:cubicBezTo>
                  <a:cubicBezTo>
                    <a:pt x="919" y="2557"/>
                    <a:pt x="919" y="2908"/>
                    <a:pt x="886" y="3242"/>
                  </a:cubicBezTo>
                  <a:lnTo>
                    <a:pt x="1637" y="3242"/>
                  </a:lnTo>
                  <a:lnTo>
                    <a:pt x="1637"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48"/>
            <p:cNvSpPr/>
            <p:nvPr/>
          </p:nvSpPr>
          <p:spPr>
            <a:xfrm>
              <a:off x="6636943" y="3822922"/>
              <a:ext cx="575682" cy="516806"/>
            </a:xfrm>
            <a:custGeom>
              <a:rect b="b" l="l" r="r" t="t"/>
              <a:pathLst>
                <a:path extrusionOk="0" h="16125" w="17962">
                  <a:moveTo>
                    <a:pt x="0" y="1"/>
                  </a:moveTo>
                  <a:lnTo>
                    <a:pt x="0" y="16125"/>
                  </a:lnTo>
                  <a:lnTo>
                    <a:pt x="17962" y="16125"/>
                  </a:lnTo>
                  <a:lnTo>
                    <a:pt x="17962"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48"/>
            <p:cNvSpPr/>
            <p:nvPr/>
          </p:nvSpPr>
          <p:spPr>
            <a:xfrm>
              <a:off x="7057824" y="3822922"/>
              <a:ext cx="154801" cy="516806"/>
            </a:xfrm>
            <a:custGeom>
              <a:rect b="b" l="l" r="r" t="t"/>
              <a:pathLst>
                <a:path extrusionOk="0" h="16125" w="4830">
                  <a:moveTo>
                    <a:pt x="1" y="1"/>
                  </a:moveTo>
                  <a:lnTo>
                    <a:pt x="135" y="16125"/>
                  </a:lnTo>
                  <a:lnTo>
                    <a:pt x="4830" y="16125"/>
                  </a:lnTo>
                  <a:lnTo>
                    <a:pt x="4830"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48"/>
            <p:cNvSpPr/>
            <p:nvPr/>
          </p:nvSpPr>
          <p:spPr>
            <a:xfrm>
              <a:off x="6663160" y="3860966"/>
              <a:ext cx="369537" cy="131213"/>
            </a:xfrm>
            <a:custGeom>
              <a:rect b="b" l="l" r="r" t="t"/>
              <a:pathLst>
                <a:path extrusionOk="0" h="4094" w="11530">
                  <a:moveTo>
                    <a:pt x="1" y="0"/>
                  </a:moveTo>
                  <a:lnTo>
                    <a:pt x="1" y="4094"/>
                  </a:lnTo>
                  <a:lnTo>
                    <a:pt x="11530" y="4094"/>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48"/>
            <p:cNvSpPr/>
            <p:nvPr/>
          </p:nvSpPr>
          <p:spPr>
            <a:xfrm>
              <a:off x="6663160" y="4018395"/>
              <a:ext cx="369537" cy="131758"/>
            </a:xfrm>
            <a:custGeom>
              <a:rect b="b" l="l" r="r" t="t"/>
              <a:pathLst>
                <a:path extrusionOk="0" h="4111" w="11530">
                  <a:moveTo>
                    <a:pt x="1" y="0"/>
                  </a:moveTo>
                  <a:lnTo>
                    <a:pt x="1" y="4111"/>
                  </a:lnTo>
                  <a:lnTo>
                    <a:pt x="11530" y="4111"/>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48"/>
            <p:cNvSpPr/>
            <p:nvPr/>
          </p:nvSpPr>
          <p:spPr>
            <a:xfrm>
              <a:off x="6663160" y="4176370"/>
              <a:ext cx="369537" cy="131758"/>
            </a:xfrm>
            <a:custGeom>
              <a:rect b="b" l="l" r="r" t="t"/>
              <a:pathLst>
                <a:path extrusionOk="0" h="4111" w="11530">
                  <a:moveTo>
                    <a:pt x="1" y="0"/>
                  </a:moveTo>
                  <a:lnTo>
                    <a:pt x="1" y="4111"/>
                  </a:lnTo>
                  <a:lnTo>
                    <a:pt x="11530" y="4111"/>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48"/>
            <p:cNvSpPr/>
            <p:nvPr/>
          </p:nvSpPr>
          <p:spPr>
            <a:xfrm>
              <a:off x="6788476" y="3674050"/>
              <a:ext cx="221209" cy="148392"/>
            </a:xfrm>
            <a:custGeom>
              <a:rect b="b" l="l" r="r" t="t"/>
              <a:pathLst>
                <a:path extrusionOk="0" h="4630" w="6902">
                  <a:moveTo>
                    <a:pt x="502" y="1"/>
                  </a:moveTo>
                  <a:lnTo>
                    <a:pt x="1" y="4629"/>
                  </a:lnTo>
                  <a:lnTo>
                    <a:pt x="6383" y="4629"/>
                  </a:lnTo>
                  <a:lnTo>
                    <a:pt x="6901"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48"/>
            <p:cNvSpPr/>
            <p:nvPr/>
          </p:nvSpPr>
          <p:spPr>
            <a:xfrm>
              <a:off x="6797578" y="3684787"/>
              <a:ext cx="199255" cy="129610"/>
            </a:xfrm>
            <a:custGeom>
              <a:rect b="b" l="l" r="r" t="t"/>
              <a:pathLst>
                <a:path extrusionOk="0" h="4044" w="6217">
                  <a:moveTo>
                    <a:pt x="485" y="0"/>
                  </a:moveTo>
                  <a:lnTo>
                    <a:pt x="1" y="4043"/>
                  </a:lnTo>
                  <a:lnTo>
                    <a:pt x="5748" y="4043"/>
                  </a:lnTo>
                  <a:lnTo>
                    <a:pt x="621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48"/>
            <p:cNvSpPr/>
            <p:nvPr/>
          </p:nvSpPr>
          <p:spPr>
            <a:xfrm>
              <a:off x="6834531" y="3706741"/>
              <a:ext cx="122143" cy="85702"/>
            </a:xfrm>
            <a:custGeom>
              <a:rect b="b" l="l" r="r" t="t"/>
              <a:pathLst>
                <a:path extrusionOk="0" h="2674" w="3811">
                  <a:moveTo>
                    <a:pt x="301" y="0"/>
                  </a:moveTo>
                  <a:lnTo>
                    <a:pt x="1" y="2673"/>
                  </a:lnTo>
                  <a:lnTo>
                    <a:pt x="3626" y="2673"/>
                  </a:lnTo>
                  <a:lnTo>
                    <a:pt x="381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48"/>
            <p:cNvSpPr/>
            <p:nvPr/>
          </p:nvSpPr>
          <p:spPr>
            <a:xfrm>
              <a:off x="6993051" y="3737797"/>
              <a:ext cx="51953" cy="85157"/>
            </a:xfrm>
            <a:custGeom>
              <a:rect b="b" l="l" r="r" t="t"/>
              <a:pathLst>
                <a:path extrusionOk="0" h="2657" w="1621">
                  <a:moveTo>
                    <a:pt x="301" y="0"/>
                  </a:moveTo>
                  <a:lnTo>
                    <a:pt x="0" y="2640"/>
                  </a:lnTo>
                  <a:lnTo>
                    <a:pt x="1621" y="2657"/>
                  </a:lnTo>
                  <a:lnTo>
                    <a:pt x="301"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48"/>
            <p:cNvSpPr/>
            <p:nvPr/>
          </p:nvSpPr>
          <p:spPr>
            <a:xfrm>
              <a:off x="6829724" y="3919873"/>
              <a:ext cx="31601" cy="27082"/>
            </a:xfrm>
            <a:custGeom>
              <a:rect b="b" l="l" r="r" t="t"/>
              <a:pathLst>
                <a:path extrusionOk="0" h="845" w="986">
                  <a:moveTo>
                    <a:pt x="568" y="0"/>
                  </a:moveTo>
                  <a:cubicBezTo>
                    <a:pt x="184" y="0"/>
                    <a:pt x="0" y="451"/>
                    <a:pt x="267" y="719"/>
                  </a:cubicBezTo>
                  <a:cubicBezTo>
                    <a:pt x="355" y="806"/>
                    <a:pt x="461" y="845"/>
                    <a:pt x="565" y="845"/>
                  </a:cubicBezTo>
                  <a:cubicBezTo>
                    <a:pt x="781" y="845"/>
                    <a:pt x="986" y="677"/>
                    <a:pt x="986" y="418"/>
                  </a:cubicBezTo>
                  <a:cubicBezTo>
                    <a:pt x="986" y="184"/>
                    <a:pt x="802" y="0"/>
                    <a:pt x="56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48"/>
            <p:cNvSpPr/>
            <p:nvPr/>
          </p:nvSpPr>
          <p:spPr>
            <a:xfrm>
              <a:off x="6829724" y="4079450"/>
              <a:ext cx="31601" cy="26986"/>
            </a:xfrm>
            <a:custGeom>
              <a:rect b="b" l="l" r="r" t="t"/>
              <a:pathLst>
                <a:path extrusionOk="0" h="842" w="986">
                  <a:moveTo>
                    <a:pt x="568" y="0"/>
                  </a:moveTo>
                  <a:cubicBezTo>
                    <a:pt x="184" y="0"/>
                    <a:pt x="0" y="451"/>
                    <a:pt x="267" y="719"/>
                  </a:cubicBezTo>
                  <a:cubicBezTo>
                    <a:pt x="353" y="804"/>
                    <a:pt x="456" y="841"/>
                    <a:pt x="558" y="841"/>
                  </a:cubicBezTo>
                  <a:cubicBezTo>
                    <a:pt x="776" y="841"/>
                    <a:pt x="986" y="669"/>
                    <a:pt x="986" y="418"/>
                  </a:cubicBezTo>
                  <a:cubicBezTo>
                    <a:pt x="986" y="184"/>
                    <a:pt x="802" y="0"/>
                    <a:pt x="56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48"/>
            <p:cNvSpPr/>
            <p:nvPr/>
          </p:nvSpPr>
          <p:spPr>
            <a:xfrm>
              <a:off x="6829724" y="4238483"/>
              <a:ext cx="31601" cy="27114"/>
            </a:xfrm>
            <a:custGeom>
              <a:rect b="b" l="l" r="r" t="t"/>
              <a:pathLst>
                <a:path extrusionOk="0" h="846" w="986">
                  <a:moveTo>
                    <a:pt x="568" y="1"/>
                  </a:moveTo>
                  <a:cubicBezTo>
                    <a:pt x="184" y="1"/>
                    <a:pt x="0" y="452"/>
                    <a:pt x="267" y="719"/>
                  </a:cubicBezTo>
                  <a:cubicBezTo>
                    <a:pt x="355" y="806"/>
                    <a:pt x="461" y="845"/>
                    <a:pt x="565" y="845"/>
                  </a:cubicBezTo>
                  <a:cubicBezTo>
                    <a:pt x="781" y="845"/>
                    <a:pt x="986" y="677"/>
                    <a:pt x="986" y="418"/>
                  </a:cubicBezTo>
                  <a:cubicBezTo>
                    <a:pt x="986" y="184"/>
                    <a:pt x="802" y="1"/>
                    <a:pt x="56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48"/>
            <p:cNvSpPr/>
            <p:nvPr/>
          </p:nvSpPr>
          <p:spPr>
            <a:xfrm>
              <a:off x="6705466" y="2979494"/>
              <a:ext cx="335820" cy="426297"/>
            </a:xfrm>
            <a:custGeom>
              <a:rect b="b" l="l" r="r" t="t"/>
              <a:pathLst>
                <a:path extrusionOk="0" h="13301" w="10478">
                  <a:moveTo>
                    <a:pt x="1" y="1"/>
                  </a:moveTo>
                  <a:lnTo>
                    <a:pt x="285" y="13267"/>
                  </a:lnTo>
                  <a:lnTo>
                    <a:pt x="10477" y="13301"/>
                  </a:lnTo>
                  <a:lnTo>
                    <a:pt x="10193" y="101"/>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48"/>
            <p:cNvSpPr/>
            <p:nvPr/>
          </p:nvSpPr>
          <p:spPr>
            <a:xfrm>
              <a:off x="6725273" y="2993981"/>
              <a:ext cx="294027" cy="389343"/>
            </a:xfrm>
            <a:custGeom>
              <a:rect b="b" l="l" r="r" t="t"/>
              <a:pathLst>
                <a:path extrusionOk="0" h="12148" w="9174">
                  <a:moveTo>
                    <a:pt x="1" y="0"/>
                  </a:moveTo>
                  <a:lnTo>
                    <a:pt x="252" y="12030"/>
                  </a:lnTo>
                  <a:lnTo>
                    <a:pt x="9174" y="12147"/>
                  </a:lnTo>
                  <a:lnTo>
                    <a:pt x="8907" y="234"/>
                  </a:lnTo>
                  <a:lnTo>
                    <a:pt x="1"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48"/>
            <p:cNvSpPr/>
            <p:nvPr/>
          </p:nvSpPr>
          <p:spPr>
            <a:xfrm>
              <a:off x="6772419" y="3056094"/>
              <a:ext cx="195473" cy="269380"/>
            </a:xfrm>
            <a:custGeom>
              <a:rect b="b" l="l" r="r" t="t"/>
              <a:pathLst>
                <a:path extrusionOk="0" h="8405" w="6099">
                  <a:moveTo>
                    <a:pt x="0" y="0"/>
                  </a:moveTo>
                  <a:lnTo>
                    <a:pt x="184" y="8405"/>
                  </a:lnTo>
                  <a:lnTo>
                    <a:pt x="6099" y="8288"/>
                  </a:lnTo>
                  <a:lnTo>
                    <a:pt x="5915" y="100"/>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48"/>
            <p:cNvSpPr/>
            <p:nvPr/>
          </p:nvSpPr>
          <p:spPr>
            <a:xfrm>
              <a:off x="6772419" y="3056094"/>
              <a:ext cx="192268" cy="269380"/>
            </a:xfrm>
            <a:custGeom>
              <a:rect b="b" l="l" r="r" t="t"/>
              <a:pathLst>
                <a:path extrusionOk="0" h="8405" w="5999">
                  <a:moveTo>
                    <a:pt x="0" y="0"/>
                  </a:moveTo>
                  <a:lnTo>
                    <a:pt x="184" y="8405"/>
                  </a:lnTo>
                  <a:lnTo>
                    <a:pt x="5999" y="3960"/>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48"/>
            <p:cNvSpPr/>
            <p:nvPr/>
          </p:nvSpPr>
          <p:spPr>
            <a:xfrm>
              <a:off x="8150280" y="2757805"/>
              <a:ext cx="294027" cy="374344"/>
            </a:xfrm>
            <a:custGeom>
              <a:rect b="b" l="l" r="r" t="t"/>
              <a:pathLst>
                <a:path extrusionOk="0" h="11680" w="9174">
                  <a:moveTo>
                    <a:pt x="0" y="1"/>
                  </a:moveTo>
                  <a:lnTo>
                    <a:pt x="234" y="11646"/>
                  </a:lnTo>
                  <a:lnTo>
                    <a:pt x="9173" y="11680"/>
                  </a:lnTo>
                  <a:lnTo>
                    <a:pt x="9173" y="11680"/>
                  </a:lnTo>
                  <a:lnTo>
                    <a:pt x="8923" y="101"/>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48"/>
            <p:cNvSpPr/>
            <p:nvPr/>
          </p:nvSpPr>
          <p:spPr>
            <a:xfrm>
              <a:off x="8167427" y="2770657"/>
              <a:ext cx="257586" cy="341685"/>
            </a:xfrm>
            <a:custGeom>
              <a:rect b="b" l="l" r="r" t="t"/>
              <a:pathLst>
                <a:path extrusionOk="0" h="10661" w="8037">
                  <a:moveTo>
                    <a:pt x="0" y="1"/>
                  </a:moveTo>
                  <a:lnTo>
                    <a:pt x="217" y="10560"/>
                  </a:lnTo>
                  <a:lnTo>
                    <a:pt x="8037" y="10661"/>
                  </a:lnTo>
                  <a:lnTo>
                    <a:pt x="7820" y="218"/>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48"/>
            <p:cNvSpPr/>
            <p:nvPr/>
          </p:nvSpPr>
          <p:spPr>
            <a:xfrm>
              <a:off x="8208643" y="2825270"/>
              <a:ext cx="171403" cy="236753"/>
            </a:xfrm>
            <a:custGeom>
              <a:rect b="b" l="l" r="r" t="t"/>
              <a:pathLst>
                <a:path extrusionOk="0" h="7387" w="5348">
                  <a:moveTo>
                    <a:pt x="1" y="1"/>
                  </a:moveTo>
                  <a:lnTo>
                    <a:pt x="168" y="7386"/>
                  </a:lnTo>
                  <a:lnTo>
                    <a:pt x="5347" y="7269"/>
                  </a:lnTo>
                  <a:lnTo>
                    <a:pt x="5197" y="84"/>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48"/>
            <p:cNvSpPr/>
            <p:nvPr/>
          </p:nvSpPr>
          <p:spPr>
            <a:xfrm>
              <a:off x="8208643" y="2825270"/>
              <a:ext cx="168711" cy="236753"/>
            </a:xfrm>
            <a:custGeom>
              <a:rect b="b" l="l" r="r" t="t"/>
              <a:pathLst>
                <a:path extrusionOk="0" h="7387" w="5264">
                  <a:moveTo>
                    <a:pt x="1" y="1"/>
                  </a:moveTo>
                  <a:lnTo>
                    <a:pt x="168" y="7386"/>
                  </a:lnTo>
                  <a:lnTo>
                    <a:pt x="5264" y="3476"/>
                  </a:lnTo>
                  <a:lnTo>
                    <a:pt x="1"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48"/>
            <p:cNvSpPr/>
            <p:nvPr/>
          </p:nvSpPr>
          <p:spPr>
            <a:xfrm>
              <a:off x="8114416" y="4163518"/>
              <a:ext cx="72305" cy="166051"/>
            </a:xfrm>
            <a:custGeom>
              <a:rect b="b" l="l" r="r" t="t"/>
              <a:pathLst>
                <a:path extrusionOk="0" h="5181" w="2256">
                  <a:moveTo>
                    <a:pt x="33" y="0"/>
                  </a:moveTo>
                  <a:cubicBezTo>
                    <a:pt x="0" y="117"/>
                    <a:pt x="1337" y="5180"/>
                    <a:pt x="1337" y="5180"/>
                  </a:cubicBezTo>
                  <a:lnTo>
                    <a:pt x="2256" y="4996"/>
                  </a:lnTo>
                  <a:lnTo>
                    <a:pt x="986"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48"/>
            <p:cNvSpPr/>
            <p:nvPr/>
          </p:nvSpPr>
          <p:spPr>
            <a:xfrm>
              <a:off x="8284153" y="4140474"/>
              <a:ext cx="89996" cy="189095"/>
            </a:xfrm>
            <a:custGeom>
              <a:rect b="b" l="l" r="r" t="t"/>
              <a:pathLst>
                <a:path extrusionOk="0" h="5900" w="2808">
                  <a:moveTo>
                    <a:pt x="1822" y="1"/>
                  </a:moveTo>
                  <a:lnTo>
                    <a:pt x="1" y="5899"/>
                  </a:lnTo>
                  <a:lnTo>
                    <a:pt x="1070" y="5899"/>
                  </a:lnTo>
                  <a:lnTo>
                    <a:pt x="2808" y="419"/>
                  </a:lnTo>
                  <a:lnTo>
                    <a:pt x="1822"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48"/>
            <p:cNvSpPr/>
            <p:nvPr/>
          </p:nvSpPr>
          <p:spPr>
            <a:xfrm>
              <a:off x="8329151" y="4111052"/>
              <a:ext cx="99099" cy="218517"/>
            </a:xfrm>
            <a:custGeom>
              <a:rect b="b" l="l" r="r" t="t"/>
              <a:pathLst>
                <a:path extrusionOk="0" h="6818" w="3092">
                  <a:moveTo>
                    <a:pt x="2089" y="0"/>
                  </a:moveTo>
                  <a:lnTo>
                    <a:pt x="0" y="6817"/>
                  </a:lnTo>
                  <a:lnTo>
                    <a:pt x="1069" y="6817"/>
                  </a:lnTo>
                  <a:lnTo>
                    <a:pt x="3091" y="434"/>
                  </a:lnTo>
                  <a:lnTo>
                    <a:pt x="2089"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48"/>
            <p:cNvSpPr/>
            <p:nvPr/>
          </p:nvSpPr>
          <p:spPr>
            <a:xfrm>
              <a:off x="8136370" y="4316140"/>
              <a:ext cx="237779" cy="118361"/>
            </a:xfrm>
            <a:custGeom>
              <a:rect b="b" l="l" r="r" t="t"/>
              <a:pathLst>
                <a:path extrusionOk="0" h="3693" w="7419">
                  <a:moveTo>
                    <a:pt x="0" y="0"/>
                  </a:moveTo>
                  <a:lnTo>
                    <a:pt x="1069" y="3693"/>
                  </a:lnTo>
                  <a:lnTo>
                    <a:pt x="6433" y="3693"/>
                  </a:lnTo>
                  <a:lnTo>
                    <a:pt x="7419"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48"/>
            <p:cNvSpPr/>
            <p:nvPr/>
          </p:nvSpPr>
          <p:spPr>
            <a:xfrm>
              <a:off x="8139575" y="4071951"/>
              <a:ext cx="85702" cy="244221"/>
            </a:xfrm>
            <a:custGeom>
              <a:rect b="b" l="l" r="r" t="t"/>
              <a:pathLst>
                <a:path extrusionOk="0" h="7620" w="2674">
                  <a:moveTo>
                    <a:pt x="0" y="0"/>
                  </a:moveTo>
                  <a:lnTo>
                    <a:pt x="17" y="50"/>
                  </a:lnTo>
                  <a:lnTo>
                    <a:pt x="1253" y="5431"/>
                  </a:lnTo>
                  <a:cubicBezTo>
                    <a:pt x="1404" y="6099"/>
                    <a:pt x="1538" y="6650"/>
                    <a:pt x="1621" y="7035"/>
                  </a:cubicBezTo>
                  <a:cubicBezTo>
                    <a:pt x="1671" y="7218"/>
                    <a:pt x="1705" y="7369"/>
                    <a:pt x="1721" y="7469"/>
                  </a:cubicBezTo>
                  <a:cubicBezTo>
                    <a:pt x="1738" y="7519"/>
                    <a:pt x="1755" y="7553"/>
                    <a:pt x="1755" y="7586"/>
                  </a:cubicBezTo>
                  <a:cubicBezTo>
                    <a:pt x="1755" y="7603"/>
                    <a:pt x="1771" y="7619"/>
                    <a:pt x="1771" y="7619"/>
                  </a:cubicBezTo>
                  <a:cubicBezTo>
                    <a:pt x="1771" y="7603"/>
                    <a:pt x="1771" y="7603"/>
                    <a:pt x="1771" y="7586"/>
                  </a:cubicBezTo>
                  <a:cubicBezTo>
                    <a:pt x="1755" y="7553"/>
                    <a:pt x="1755" y="7519"/>
                    <a:pt x="1738" y="7469"/>
                  </a:cubicBezTo>
                  <a:lnTo>
                    <a:pt x="1654" y="7035"/>
                  </a:lnTo>
                  <a:cubicBezTo>
                    <a:pt x="1554" y="6650"/>
                    <a:pt x="1437" y="6099"/>
                    <a:pt x="1287" y="5414"/>
                  </a:cubicBezTo>
                  <a:cubicBezTo>
                    <a:pt x="988" y="4051"/>
                    <a:pt x="556" y="2159"/>
                    <a:pt x="91" y="67"/>
                  </a:cubicBezTo>
                  <a:lnTo>
                    <a:pt x="956" y="67"/>
                  </a:lnTo>
                  <a:lnTo>
                    <a:pt x="2156" y="5431"/>
                  </a:lnTo>
                  <a:cubicBezTo>
                    <a:pt x="2306" y="6099"/>
                    <a:pt x="2440" y="6650"/>
                    <a:pt x="2523" y="7035"/>
                  </a:cubicBezTo>
                  <a:cubicBezTo>
                    <a:pt x="2573" y="7218"/>
                    <a:pt x="2607" y="7369"/>
                    <a:pt x="2624" y="7469"/>
                  </a:cubicBezTo>
                  <a:cubicBezTo>
                    <a:pt x="2640" y="7519"/>
                    <a:pt x="2657" y="7553"/>
                    <a:pt x="2657" y="7586"/>
                  </a:cubicBezTo>
                  <a:cubicBezTo>
                    <a:pt x="2657" y="7603"/>
                    <a:pt x="2657" y="7619"/>
                    <a:pt x="2674" y="7619"/>
                  </a:cubicBezTo>
                  <a:cubicBezTo>
                    <a:pt x="2674" y="7603"/>
                    <a:pt x="2674" y="7603"/>
                    <a:pt x="2674" y="7586"/>
                  </a:cubicBezTo>
                  <a:cubicBezTo>
                    <a:pt x="2657" y="7553"/>
                    <a:pt x="2657" y="7519"/>
                    <a:pt x="2640" y="7469"/>
                  </a:cubicBezTo>
                  <a:cubicBezTo>
                    <a:pt x="2624" y="7369"/>
                    <a:pt x="2590" y="7218"/>
                    <a:pt x="2557" y="7035"/>
                  </a:cubicBezTo>
                  <a:cubicBezTo>
                    <a:pt x="2473" y="6650"/>
                    <a:pt x="2356" y="6099"/>
                    <a:pt x="2206" y="5414"/>
                  </a:cubicBezTo>
                  <a:cubicBezTo>
                    <a:pt x="1905" y="4044"/>
                    <a:pt x="1487" y="2139"/>
                    <a:pt x="1020" y="34"/>
                  </a:cubicBezTo>
                  <a:lnTo>
                    <a:pt x="1020"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48"/>
            <p:cNvSpPr/>
            <p:nvPr/>
          </p:nvSpPr>
          <p:spPr>
            <a:xfrm>
              <a:off x="7078176" y="2889530"/>
              <a:ext cx="1006274" cy="1378983"/>
            </a:xfrm>
            <a:custGeom>
              <a:rect b="b" l="l" r="r" t="t"/>
              <a:pathLst>
                <a:path extrusionOk="0" h="43026" w="31397">
                  <a:moveTo>
                    <a:pt x="1" y="1"/>
                  </a:moveTo>
                  <a:lnTo>
                    <a:pt x="1" y="43025"/>
                  </a:lnTo>
                  <a:lnTo>
                    <a:pt x="31396" y="43025"/>
                  </a:lnTo>
                  <a:lnTo>
                    <a:pt x="31396"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48"/>
            <p:cNvSpPr/>
            <p:nvPr/>
          </p:nvSpPr>
          <p:spPr>
            <a:xfrm>
              <a:off x="7162275" y="2945233"/>
              <a:ext cx="882529" cy="1241329"/>
            </a:xfrm>
            <a:custGeom>
              <a:rect b="b" l="l" r="r" t="t"/>
              <a:pathLst>
                <a:path extrusionOk="0" h="38731" w="27536">
                  <a:moveTo>
                    <a:pt x="0" y="1"/>
                  </a:moveTo>
                  <a:lnTo>
                    <a:pt x="0" y="38731"/>
                  </a:lnTo>
                  <a:lnTo>
                    <a:pt x="27536" y="38731"/>
                  </a:lnTo>
                  <a:lnTo>
                    <a:pt x="27536" y="33902"/>
                  </a:lnTo>
                  <a:lnTo>
                    <a:pt x="27536"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48"/>
            <p:cNvSpPr/>
            <p:nvPr/>
          </p:nvSpPr>
          <p:spPr>
            <a:xfrm>
              <a:off x="7155833" y="2928631"/>
              <a:ext cx="875061" cy="1234919"/>
            </a:xfrm>
            <a:custGeom>
              <a:rect b="b" l="l" r="r" t="t"/>
              <a:pathLst>
                <a:path extrusionOk="0" h="38531" w="27303">
                  <a:moveTo>
                    <a:pt x="1" y="1"/>
                  </a:moveTo>
                  <a:lnTo>
                    <a:pt x="1" y="38530"/>
                  </a:lnTo>
                  <a:lnTo>
                    <a:pt x="27302" y="38530"/>
                  </a:lnTo>
                  <a:lnTo>
                    <a:pt x="27302" y="33735"/>
                  </a:lnTo>
                  <a:lnTo>
                    <a:pt x="27302"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48"/>
            <p:cNvSpPr/>
            <p:nvPr/>
          </p:nvSpPr>
          <p:spPr>
            <a:xfrm>
              <a:off x="7139776" y="2931836"/>
              <a:ext cx="882561" cy="1217259"/>
            </a:xfrm>
            <a:custGeom>
              <a:rect b="b" l="l" r="r" t="t"/>
              <a:pathLst>
                <a:path extrusionOk="0" h="37980" w="27537">
                  <a:moveTo>
                    <a:pt x="0" y="1"/>
                  </a:moveTo>
                  <a:lnTo>
                    <a:pt x="0" y="37979"/>
                  </a:lnTo>
                  <a:lnTo>
                    <a:pt x="21722" y="37979"/>
                  </a:lnTo>
                  <a:lnTo>
                    <a:pt x="24879" y="35423"/>
                  </a:lnTo>
                  <a:lnTo>
                    <a:pt x="27536" y="33251"/>
                  </a:lnTo>
                  <a:lnTo>
                    <a:pt x="27536"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48"/>
            <p:cNvSpPr/>
            <p:nvPr/>
          </p:nvSpPr>
          <p:spPr>
            <a:xfrm>
              <a:off x="7138686" y="2930778"/>
              <a:ext cx="884708" cy="1219374"/>
            </a:xfrm>
            <a:custGeom>
              <a:rect b="b" l="l" r="r" t="t"/>
              <a:pathLst>
                <a:path extrusionOk="0" h="38046" w="27604">
                  <a:moveTo>
                    <a:pt x="25080" y="35322"/>
                  </a:moveTo>
                  <a:lnTo>
                    <a:pt x="25080" y="35322"/>
                  </a:lnTo>
                  <a:cubicBezTo>
                    <a:pt x="24963" y="35406"/>
                    <a:pt x="24897" y="35456"/>
                    <a:pt x="24897" y="35456"/>
                  </a:cubicBezTo>
                  <a:lnTo>
                    <a:pt x="24913" y="35456"/>
                  </a:lnTo>
                  <a:cubicBezTo>
                    <a:pt x="24913" y="35456"/>
                    <a:pt x="24964" y="35406"/>
                    <a:pt x="25080" y="35322"/>
                  </a:cubicBezTo>
                  <a:close/>
                  <a:moveTo>
                    <a:pt x="24897" y="35456"/>
                  </a:moveTo>
                  <a:lnTo>
                    <a:pt x="24897" y="35456"/>
                  </a:lnTo>
                  <a:cubicBezTo>
                    <a:pt x="24897" y="35456"/>
                    <a:pt x="24830" y="35506"/>
                    <a:pt x="24713" y="35623"/>
                  </a:cubicBezTo>
                  <a:cubicBezTo>
                    <a:pt x="24847" y="35506"/>
                    <a:pt x="24897" y="35456"/>
                    <a:pt x="24897" y="35456"/>
                  </a:cubicBezTo>
                  <a:close/>
                  <a:moveTo>
                    <a:pt x="1" y="0"/>
                  </a:moveTo>
                  <a:lnTo>
                    <a:pt x="1" y="34"/>
                  </a:lnTo>
                  <a:cubicBezTo>
                    <a:pt x="1" y="14320"/>
                    <a:pt x="1" y="27486"/>
                    <a:pt x="1" y="38012"/>
                  </a:cubicBezTo>
                  <a:lnTo>
                    <a:pt x="1" y="38046"/>
                  </a:lnTo>
                  <a:lnTo>
                    <a:pt x="34" y="38046"/>
                  </a:lnTo>
                  <a:lnTo>
                    <a:pt x="21756" y="38029"/>
                  </a:lnTo>
                  <a:lnTo>
                    <a:pt x="21772" y="38029"/>
                  </a:lnTo>
                  <a:lnTo>
                    <a:pt x="24128" y="36108"/>
                  </a:lnTo>
                  <a:lnTo>
                    <a:pt x="24713" y="35623"/>
                  </a:lnTo>
                  <a:lnTo>
                    <a:pt x="24713" y="35623"/>
                  </a:lnTo>
                  <a:lnTo>
                    <a:pt x="24111" y="36091"/>
                  </a:lnTo>
                  <a:lnTo>
                    <a:pt x="21756" y="38012"/>
                  </a:lnTo>
                  <a:lnTo>
                    <a:pt x="68" y="37996"/>
                  </a:lnTo>
                  <a:lnTo>
                    <a:pt x="68" y="37996"/>
                  </a:lnTo>
                  <a:cubicBezTo>
                    <a:pt x="68" y="27480"/>
                    <a:pt x="68" y="14333"/>
                    <a:pt x="68" y="67"/>
                  </a:cubicBezTo>
                  <a:lnTo>
                    <a:pt x="27553" y="67"/>
                  </a:lnTo>
                  <a:cubicBezTo>
                    <a:pt x="27553" y="15707"/>
                    <a:pt x="27570" y="27841"/>
                    <a:pt x="27570" y="33284"/>
                  </a:cubicBezTo>
                  <a:lnTo>
                    <a:pt x="25582" y="34905"/>
                  </a:lnTo>
                  <a:lnTo>
                    <a:pt x="25081" y="35322"/>
                  </a:lnTo>
                  <a:lnTo>
                    <a:pt x="25582" y="34921"/>
                  </a:lnTo>
                  <a:lnTo>
                    <a:pt x="27587" y="33301"/>
                  </a:lnTo>
                  <a:cubicBezTo>
                    <a:pt x="27587" y="27837"/>
                    <a:pt x="27604" y="15690"/>
                    <a:pt x="27604" y="34"/>
                  </a:cubicBezTo>
                  <a:lnTo>
                    <a:pt x="2760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48"/>
            <p:cNvSpPr/>
            <p:nvPr/>
          </p:nvSpPr>
          <p:spPr>
            <a:xfrm>
              <a:off x="7400566" y="2846711"/>
              <a:ext cx="361492" cy="123713"/>
            </a:xfrm>
            <a:custGeom>
              <a:rect b="b" l="l" r="r" t="t"/>
              <a:pathLst>
                <a:path extrusionOk="0" h="3860" w="11279">
                  <a:moveTo>
                    <a:pt x="1922" y="0"/>
                  </a:moveTo>
                  <a:cubicBezTo>
                    <a:pt x="869" y="0"/>
                    <a:pt x="0" y="852"/>
                    <a:pt x="0" y="1905"/>
                  </a:cubicBezTo>
                  <a:lnTo>
                    <a:pt x="0" y="3860"/>
                  </a:lnTo>
                  <a:lnTo>
                    <a:pt x="11279" y="3860"/>
                  </a:lnTo>
                  <a:lnTo>
                    <a:pt x="11279" y="1838"/>
                  </a:lnTo>
                  <a:cubicBezTo>
                    <a:pt x="11279" y="819"/>
                    <a:pt x="10460" y="0"/>
                    <a:pt x="9441"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48"/>
            <p:cNvSpPr/>
            <p:nvPr/>
          </p:nvSpPr>
          <p:spPr>
            <a:xfrm>
              <a:off x="7476076" y="2779759"/>
              <a:ext cx="207812" cy="66985"/>
            </a:xfrm>
            <a:custGeom>
              <a:rect b="b" l="l" r="r" t="t"/>
              <a:pathLst>
                <a:path extrusionOk="0" h="2090" w="6484">
                  <a:moveTo>
                    <a:pt x="0" y="1"/>
                  </a:moveTo>
                  <a:lnTo>
                    <a:pt x="418" y="2089"/>
                  </a:lnTo>
                  <a:lnTo>
                    <a:pt x="6132" y="2089"/>
                  </a:lnTo>
                  <a:lnTo>
                    <a:pt x="6483" y="1"/>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48"/>
            <p:cNvSpPr/>
            <p:nvPr/>
          </p:nvSpPr>
          <p:spPr>
            <a:xfrm>
              <a:off x="7231887" y="3125707"/>
              <a:ext cx="148904" cy="148904"/>
            </a:xfrm>
            <a:custGeom>
              <a:rect b="b" l="l" r="r" t="t"/>
              <a:pathLst>
                <a:path extrusionOk="0" h="4646" w="4646">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48"/>
            <p:cNvSpPr/>
            <p:nvPr/>
          </p:nvSpPr>
          <p:spPr>
            <a:xfrm>
              <a:off x="7443930" y="3160513"/>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48"/>
            <p:cNvSpPr/>
            <p:nvPr/>
          </p:nvSpPr>
          <p:spPr>
            <a:xfrm>
              <a:off x="7443930" y="3191569"/>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48"/>
            <p:cNvSpPr/>
            <p:nvPr/>
          </p:nvSpPr>
          <p:spPr>
            <a:xfrm>
              <a:off x="7443930" y="3222626"/>
              <a:ext cx="462193" cy="2179"/>
            </a:xfrm>
            <a:custGeom>
              <a:rect b="b" l="l" r="r" t="t"/>
              <a:pathLst>
                <a:path extrusionOk="0" h="68" w="14421">
                  <a:moveTo>
                    <a:pt x="7219" y="1"/>
                  </a:moveTo>
                  <a:cubicBezTo>
                    <a:pt x="3226" y="1"/>
                    <a:pt x="1" y="1"/>
                    <a:pt x="1" y="34"/>
                  </a:cubicBezTo>
                  <a:cubicBezTo>
                    <a:pt x="1" y="51"/>
                    <a:pt x="3226" y="67"/>
                    <a:pt x="7219" y="67"/>
                  </a:cubicBezTo>
                  <a:cubicBezTo>
                    <a:pt x="11196" y="67"/>
                    <a:pt x="14420" y="51"/>
                    <a:pt x="14420" y="34"/>
                  </a:cubicBezTo>
                  <a:cubicBezTo>
                    <a:pt x="14420" y="1"/>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48"/>
            <p:cNvSpPr/>
            <p:nvPr/>
          </p:nvSpPr>
          <p:spPr>
            <a:xfrm>
              <a:off x="7443930" y="3253137"/>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48"/>
            <p:cNvSpPr/>
            <p:nvPr/>
          </p:nvSpPr>
          <p:spPr>
            <a:xfrm>
              <a:off x="7231887" y="3354896"/>
              <a:ext cx="148904" cy="148904"/>
            </a:xfrm>
            <a:custGeom>
              <a:rect b="b" l="l" r="r" t="t"/>
              <a:pathLst>
                <a:path extrusionOk="0" h="4646" w="4646">
                  <a:moveTo>
                    <a:pt x="4512" y="134"/>
                  </a:moveTo>
                  <a:lnTo>
                    <a:pt x="4512" y="4512"/>
                  </a:lnTo>
                  <a:lnTo>
                    <a:pt x="134" y="4512"/>
                  </a:lnTo>
                  <a:lnTo>
                    <a:pt x="134" y="134"/>
                  </a:lnTo>
                  <a:close/>
                  <a:moveTo>
                    <a:pt x="0" y="1"/>
                  </a:moveTo>
                  <a:lnTo>
                    <a:pt x="0" y="4646"/>
                  </a:lnTo>
                  <a:lnTo>
                    <a:pt x="4645" y="4646"/>
                  </a:lnTo>
                  <a:lnTo>
                    <a:pt x="4645" y="1"/>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48"/>
            <p:cNvSpPr/>
            <p:nvPr/>
          </p:nvSpPr>
          <p:spPr>
            <a:xfrm>
              <a:off x="7261854" y="3364543"/>
              <a:ext cx="145699" cy="114611"/>
            </a:xfrm>
            <a:custGeom>
              <a:rect b="b" l="l" r="r" t="t"/>
              <a:pathLst>
                <a:path extrusionOk="0" h="3576" w="4546">
                  <a:moveTo>
                    <a:pt x="3994" y="0"/>
                  </a:moveTo>
                  <a:lnTo>
                    <a:pt x="1638" y="2273"/>
                  </a:lnTo>
                  <a:lnTo>
                    <a:pt x="602" y="1454"/>
                  </a:lnTo>
                  <a:lnTo>
                    <a:pt x="1" y="2122"/>
                  </a:lnTo>
                  <a:lnTo>
                    <a:pt x="1588" y="3576"/>
                  </a:lnTo>
                  <a:lnTo>
                    <a:pt x="4546" y="652"/>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48"/>
            <p:cNvSpPr/>
            <p:nvPr/>
          </p:nvSpPr>
          <p:spPr>
            <a:xfrm>
              <a:off x="7443930" y="3389702"/>
              <a:ext cx="462193" cy="2179"/>
            </a:xfrm>
            <a:custGeom>
              <a:rect b="b" l="l" r="r" t="t"/>
              <a:pathLst>
                <a:path extrusionOk="0" h="68" w="14421">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48"/>
            <p:cNvSpPr/>
            <p:nvPr/>
          </p:nvSpPr>
          <p:spPr>
            <a:xfrm>
              <a:off x="7443930" y="3420759"/>
              <a:ext cx="462193" cy="2179"/>
            </a:xfrm>
            <a:custGeom>
              <a:rect b="b" l="l" r="r" t="t"/>
              <a:pathLst>
                <a:path extrusionOk="0" h="68" w="14421">
                  <a:moveTo>
                    <a:pt x="7219" y="1"/>
                  </a:moveTo>
                  <a:cubicBezTo>
                    <a:pt x="3226" y="1"/>
                    <a:pt x="1" y="17"/>
                    <a:pt x="1" y="34"/>
                  </a:cubicBezTo>
                  <a:cubicBezTo>
                    <a:pt x="1" y="51"/>
                    <a:pt x="3226" y="68"/>
                    <a:pt x="7219" y="68"/>
                  </a:cubicBezTo>
                  <a:cubicBezTo>
                    <a:pt x="11196" y="68"/>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48"/>
            <p:cNvSpPr/>
            <p:nvPr/>
          </p:nvSpPr>
          <p:spPr>
            <a:xfrm>
              <a:off x="7443930" y="3451815"/>
              <a:ext cx="462193" cy="2179"/>
            </a:xfrm>
            <a:custGeom>
              <a:rect b="b" l="l" r="r" t="t"/>
              <a:pathLst>
                <a:path extrusionOk="0" h="68" w="14421">
                  <a:moveTo>
                    <a:pt x="7219" y="1"/>
                  </a:moveTo>
                  <a:cubicBezTo>
                    <a:pt x="3226" y="1"/>
                    <a:pt x="1" y="1"/>
                    <a:pt x="1" y="34"/>
                  </a:cubicBezTo>
                  <a:cubicBezTo>
                    <a:pt x="1" y="51"/>
                    <a:pt x="3226" y="68"/>
                    <a:pt x="7219" y="68"/>
                  </a:cubicBezTo>
                  <a:cubicBezTo>
                    <a:pt x="11196" y="68"/>
                    <a:pt x="14420" y="51"/>
                    <a:pt x="14420" y="34"/>
                  </a:cubicBezTo>
                  <a:cubicBezTo>
                    <a:pt x="14420" y="1"/>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48"/>
            <p:cNvSpPr/>
            <p:nvPr/>
          </p:nvSpPr>
          <p:spPr>
            <a:xfrm>
              <a:off x="7443930" y="3482359"/>
              <a:ext cx="462193" cy="2179"/>
            </a:xfrm>
            <a:custGeom>
              <a:rect b="b" l="l" r="r" t="t"/>
              <a:pathLst>
                <a:path extrusionOk="0" h="68" w="14421">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48"/>
            <p:cNvSpPr/>
            <p:nvPr/>
          </p:nvSpPr>
          <p:spPr>
            <a:xfrm>
              <a:off x="7231887" y="3576586"/>
              <a:ext cx="148904" cy="148904"/>
            </a:xfrm>
            <a:custGeom>
              <a:rect b="b" l="l" r="r" t="t"/>
              <a:pathLst>
                <a:path extrusionOk="0" h="4646" w="4646">
                  <a:moveTo>
                    <a:pt x="4512" y="135"/>
                  </a:moveTo>
                  <a:lnTo>
                    <a:pt x="4512" y="4512"/>
                  </a:lnTo>
                  <a:lnTo>
                    <a:pt x="134" y="4512"/>
                  </a:lnTo>
                  <a:lnTo>
                    <a:pt x="134" y="135"/>
                  </a:lnTo>
                  <a:close/>
                  <a:moveTo>
                    <a:pt x="0" y="1"/>
                  </a:moveTo>
                  <a:lnTo>
                    <a:pt x="0" y="4646"/>
                  </a:lnTo>
                  <a:lnTo>
                    <a:pt x="4645" y="4646"/>
                  </a:lnTo>
                  <a:lnTo>
                    <a:pt x="4645" y="1"/>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48"/>
            <p:cNvSpPr/>
            <p:nvPr/>
          </p:nvSpPr>
          <p:spPr>
            <a:xfrm>
              <a:off x="7261854" y="3586233"/>
              <a:ext cx="145699" cy="114643"/>
            </a:xfrm>
            <a:custGeom>
              <a:rect b="b" l="l" r="r" t="t"/>
              <a:pathLst>
                <a:path extrusionOk="0" h="3577" w="4546">
                  <a:moveTo>
                    <a:pt x="3994" y="1"/>
                  </a:moveTo>
                  <a:lnTo>
                    <a:pt x="1638" y="2273"/>
                  </a:lnTo>
                  <a:lnTo>
                    <a:pt x="602" y="1454"/>
                  </a:lnTo>
                  <a:lnTo>
                    <a:pt x="1" y="2123"/>
                  </a:lnTo>
                  <a:lnTo>
                    <a:pt x="1588" y="3576"/>
                  </a:lnTo>
                  <a:lnTo>
                    <a:pt x="4546" y="669"/>
                  </a:lnTo>
                  <a:lnTo>
                    <a:pt x="3994" y="1"/>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48"/>
            <p:cNvSpPr/>
            <p:nvPr/>
          </p:nvSpPr>
          <p:spPr>
            <a:xfrm>
              <a:off x="7443930" y="3611392"/>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48"/>
            <p:cNvSpPr/>
            <p:nvPr/>
          </p:nvSpPr>
          <p:spPr>
            <a:xfrm>
              <a:off x="7443930" y="3642481"/>
              <a:ext cx="462193" cy="2147"/>
            </a:xfrm>
            <a:custGeom>
              <a:rect b="b" l="l" r="r" t="t"/>
              <a:pathLst>
                <a:path extrusionOk="0" h="67" w="14421">
                  <a:moveTo>
                    <a:pt x="7219" y="0"/>
                  </a:moveTo>
                  <a:cubicBezTo>
                    <a:pt x="3226" y="0"/>
                    <a:pt x="1" y="17"/>
                    <a:pt x="1" y="33"/>
                  </a:cubicBezTo>
                  <a:cubicBezTo>
                    <a:pt x="1" y="50"/>
                    <a:pt x="3226" y="67"/>
                    <a:pt x="7219" y="67"/>
                  </a:cubicBezTo>
                  <a:cubicBezTo>
                    <a:pt x="11196" y="67"/>
                    <a:pt x="14420" y="50"/>
                    <a:pt x="14420" y="33"/>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48"/>
            <p:cNvSpPr/>
            <p:nvPr/>
          </p:nvSpPr>
          <p:spPr>
            <a:xfrm>
              <a:off x="7443930" y="3673537"/>
              <a:ext cx="462193" cy="2147"/>
            </a:xfrm>
            <a:custGeom>
              <a:rect b="b" l="l" r="r" t="t"/>
              <a:pathLst>
                <a:path extrusionOk="0" h="67" w="14421">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48"/>
            <p:cNvSpPr/>
            <p:nvPr/>
          </p:nvSpPr>
          <p:spPr>
            <a:xfrm>
              <a:off x="7443930" y="3704049"/>
              <a:ext cx="462193" cy="2179"/>
            </a:xfrm>
            <a:custGeom>
              <a:rect b="b" l="l" r="r" t="t"/>
              <a:pathLst>
                <a:path extrusionOk="0" h="68" w="14421">
                  <a:moveTo>
                    <a:pt x="7219" y="1"/>
                  </a:moveTo>
                  <a:cubicBezTo>
                    <a:pt x="3226" y="1"/>
                    <a:pt x="1" y="17"/>
                    <a:pt x="1" y="34"/>
                  </a:cubicBezTo>
                  <a:cubicBezTo>
                    <a:pt x="1" y="67"/>
                    <a:pt x="3226" y="67"/>
                    <a:pt x="7219" y="67"/>
                  </a:cubicBezTo>
                  <a:cubicBezTo>
                    <a:pt x="11196" y="67"/>
                    <a:pt x="14420" y="67"/>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48"/>
            <p:cNvSpPr/>
            <p:nvPr/>
          </p:nvSpPr>
          <p:spPr>
            <a:xfrm>
              <a:off x="7231887" y="3790808"/>
              <a:ext cx="148904" cy="148904"/>
            </a:xfrm>
            <a:custGeom>
              <a:rect b="b" l="l" r="r" t="t"/>
              <a:pathLst>
                <a:path extrusionOk="0" h="4646" w="4646">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48"/>
            <p:cNvSpPr/>
            <p:nvPr/>
          </p:nvSpPr>
          <p:spPr>
            <a:xfrm>
              <a:off x="7261854" y="3800455"/>
              <a:ext cx="145699" cy="114611"/>
            </a:xfrm>
            <a:custGeom>
              <a:rect b="b" l="l" r="r" t="t"/>
              <a:pathLst>
                <a:path extrusionOk="0" h="3576" w="4546">
                  <a:moveTo>
                    <a:pt x="3994" y="0"/>
                  </a:moveTo>
                  <a:lnTo>
                    <a:pt x="1638" y="2272"/>
                  </a:lnTo>
                  <a:lnTo>
                    <a:pt x="602" y="1454"/>
                  </a:lnTo>
                  <a:lnTo>
                    <a:pt x="1" y="2122"/>
                  </a:lnTo>
                  <a:lnTo>
                    <a:pt x="1588" y="3576"/>
                  </a:lnTo>
                  <a:lnTo>
                    <a:pt x="4546" y="652"/>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48"/>
            <p:cNvSpPr/>
            <p:nvPr/>
          </p:nvSpPr>
          <p:spPr>
            <a:xfrm>
              <a:off x="7443930" y="3825614"/>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48"/>
            <p:cNvSpPr/>
            <p:nvPr/>
          </p:nvSpPr>
          <p:spPr>
            <a:xfrm>
              <a:off x="7443930" y="3856671"/>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48"/>
            <p:cNvSpPr/>
            <p:nvPr/>
          </p:nvSpPr>
          <p:spPr>
            <a:xfrm>
              <a:off x="7443930" y="3887727"/>
              <a:ext cx="462193" cy="2179"/>
            </a:xfrm>
            <a:custGeom>
              <a:rect b="b" l="l" r="r" t="t"/>
              <a:pathLst>
                <a:path extrusionOk="0" h="68" w="14421">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48"/>
            <p:cNvSpPr/>
            <p:nvPr/>
          </p:nvSpPr>
          <p:spPr>
            <a:xfrm>
              <a:off x="7443930" y="3918239"/>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48"/>
            <p:cNvSpPr/>
            <p:nvPr/>
          </p:nvSpPr>
          <p:spPr>
            <a:xfrm>
              <a:off x="7766866" y="3947693"/>
              <a:ext cx="96951" cy="200313"/>
            </a:xfrm>
            <a:custGeom>
              <a:rect b="b" l="l" r="r" t="t"/>
              <a:pathLst>
                <a:path extrusionOk="0" h="6250" w="3025">
                  <a:moveTo>
                    <a:pt x="3024" y="1"/>
                  </a:moveTo>
                  <a:lnTo>
                    <a:pt x="0" y="6250"/>
                  </a:lnTo>
                  <a:lnTo>
                    <a:pt x="2156" y="6250"/>
                  </a:lnTo>
                  <a:lnTo>
                    <a:pt x="3024"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48"/>
            <p:cNvSpPr/>
            <p:nvPr/>
          </p:nvSpPr>
          <p:spPr>
            <a:xfrm>
              <a:off x="7835934" y="3948783"/>
              <a:ext cx="186403" cy="200313"/>
            </a:xfrm>
            <a:custGeom>
              <a:rect b="b" l="l" r="r" t="t"/>
              <a:pathLst>
                <a:path extrusionOk="0" h="6250" w="5816">
                  <a:moveTo>
                    <a:pt x="869" y="0"/>
                  </a:moveTo>
                  <a:lnTo>
                    <a:pt x="1" y="6249"/>
                  </a:lnTo>
                  <a:lnTo>
                    <a:pt x="1" y="6249"/>
                  </a:lnTo>
                  <a:lnTo>
                    <a:pt x="5815" y="1538"/>
                  </a:lnTo>
                  <a:lnTo>
                    <a:pt x="869"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48"/>
            <p:cNvSpPr/>
            <p:nvPr/>
          </p:nvSpPr>
          <p:spPr>
            <a:xfrm>
              <a:off x="7835934" y="3947693"/>
              <a:ext cx="189063" cy="201402"/>
            </a:xfrm>
            <a:custGeom>
              <a:rect b="b" l="l" r="r" t="t"/>
              <a:pathLst>
                <a:path extrusionOk="0" h="6284" w="5899">
                  <a:moveTo>
                    <a:pt x="17" y="6201"/>
                  </a:moveTo>
                  <a:cubicBezTo>
                    <a:pt x="14" y="6220"/>
                    <a:pt x="11" y="6237"/>
                    <a:pt x="8" y="6251"/>
                  </a:cubicBezTo>
                  <a:lnTo>
                    <a:pt x="8" y="6251"/>
                  </a:lnTo>
                  <a:cubicBezTo>
                    <a:pt x="14" y="6235"/>
                    <a:pt x="16" y="6221"/>
                    <a:pt x="17" y="6201"/>
                  </a:cubicBezTo>
                  <a:close/>
                  <a:moveTo>
                    <a:pt x="8" y="6251"/>
                  </a:moveTo>
                  <a:cubicBezTo>
                    <a:pt x="6" y="6256"/>
                    <a:pt x="3" y="6261"/>
                    <a:pt x="1" y="6267"/>
                  </a:cubicBezTo>
                  <a:cubicBezTo>
                    <a:pt x="1" y="6267"/>
                    <a:pt x="1" y="6283"/>
                    <a:pt x="1" y="6283"/>
                  </a:cubicBezTo>
                  <a:cubicBezTo>
                    <a:pt x="3" y="6274"/>
                    <a:pt x="5" y="6263"/>
                    <a:pt x="8" y="6251"/>
                  </a:cubicBezTo>
                  <a:close/>
                  <a:moveTo>
                    <a:pt x="836" y="1"/>
                  </a:moveTo>
                  <a:lnTo>
                    <a:pt x="836" y="34"/>
                  </a:lnTo>
                  <a:cubicBezTo>
                    <a:pt x="585" y="1856"/>
                    <a:pt x="385" y="3426"/>
                    <a:pt x="234" y="4546"/>
                  </a:cubicBezTo>
                  <a:cubicBezTo>
                    <a:pt x="168" y="5097"/>
                    <a:pt x="101" y="5531"/>
                    <a:pt x="67" y="5832"/>
                  </a:cubicBezTo>
                  <a:cubicBezTo>
                    <a:pt x="51" y="5983"/>
                    <a:pt x="34" y="6100"/>
                    <a:pt x="17" y="6166"/>
                  </a:cubicBezTo>
                  <a:cubicBezTo>
                    <a:pt x="17" y="6180"/>
                    <a:pt x="17" y="6192"/>
                    <a:pt x="17" y="6201"/>
                  </a:cubicBezTo>
                  <a:lnTo>
                    <a:pt x="17" y="6201"/>
                  </a:lnTo>
                  <a:cubicBezTo>
                    <a:pt x="55" y="5983"/>
                    <a:pt x="124" y="5445"/>
                    <a:pt x="268" y="4512"/>
                  </a:cubicBezTo>
                  <a:cubicBezTo>
                    <a:pt x="417" y="3419"/>
                    <a:pt x="632" y="1882"/>
                    <a:pt x="896" y="81"/>
                  </a:cubicBezTo>
                  <a:lnTo>
                    <a:pt x="896" y="81"/>
                  </a:lnTo>
                  <a:lnTo>
                    <a:pt x="3894" y="1003"/>
                  </a:lnTo>
                  <a:lnTo>
                    <a:pt x="5758" y="1571"/>
                  </a:lnTo>
                  <a:lnTo>
                    <a:pt x="5758" y="1571"/>
                  </a:lnTo>
                  <a:lnTo>
                    <a:pt x="1671" y="4913"/>
                  </a:lnTo>
                  <a:lnTo>
                    <a:pt x="1" y="6283"/>
                  </a:lnTo>
                  <a:cubicBezTo>
                    <a:pt x="1" y="6283"/>
                    <a:pt x="17" y="6283"/>
                    <a:pt x="34" y="6267"/>
                  </a:cubicBezTo>
                  <a:lnTo>
                    <a:pt x="118" y="6200"/>
                  </a:lnTo>
                  <a:lnTo>
                    <a:pt x="435" y="5949"/>
                  </a:lnTo>
                  <a:lnTo>
                    <a:pt x="1655" y="4963"/>
                  </a:lnTo>
                  <a:lnTo>
                    <a:pt x="5849" y="1588"/>
                  </a:lnTo>
                  <a:lnTo>
                    <a:pt x="5899" y="1555"/>
                  </a:lnTo>
                  <a:lnTo>
                    <a:pt x="5832" y="1538"/>
                  </a:lnTo>
                  <a:lnTo>
                    <a:pt x="3927" y="937"/>
                  </a:lnTo>
                  <a:lnTo>
                    <a:pt x="886"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48"/>
            <p:cNvSpPr/>
            <p:nvPr/>
          </p:nvSpPr>
          <p:spPr>
            <a:xfrm>
              <a:off x="7658152" y="2779759"/>
              <a:ext cx="25736" cy="66985"/>
            </a:xfrm>
            <a:custGeom>
              <a:rect b="b" l="l" r="r" t="t"/>
              <a:pathLst>
                <a:path extrusionOk="0" h="2090" w="803">
                  <a:moveTo>
                    <a:pt x="368" y="1"/>
                  </a:moveTo>
                  <a:lnTo>
                    <a:pt x="0" y="2089"/>
                  </a:lnTo>
                  <a:lnTo>
                    <a:pt x="451" y="2089"/>
                  </a:lnTo>
                  <a:lnTo>
                    <a:pt x="8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48"/>
            <p:cNvSpPr/>
            <p:nvPr/>
          </p:nvSpPr>
          <p:spPr>
            <a:xfrm>
              <a:off x="7028915" y="3262304"/>
              <a:ext cx="108201" cy="222331"/>
            </a:xfrm>
            <a:custGeom>
              <a:rect b="b" l="l" r="r" t="t"/>
              <a:pathLst>
                <a:path extrusionOk="0" h="6937" w="3376">
                  <a:moveTo>
                    <a:pt x="1863" y="0"/>
                  </a:moveTo>
                  <a:cubicBezTo>
                    <a:pt x="1213" y="0"/>
                    <a:pt x="565" y="191"/>
                    <a:pt x="1" y="567"/>
                  </a:cubicBezTo>
                  <a:lnTo>
                    <a:pt x="68" y="3926"/>
                  </a:lnTo>
                  <a:lnTo>
                    <a:pt x="68" y="5713"/>
                  </a:lnTo>
                  <a:cubicBezTo>
                    <a:pt x="68" y="6315"/>
                    <a:pt x="385" y="6883"/>
                    <a:pt x="987" y="6933"/>
                  </a:cubicBezTo>
                  <a:cubicBezTo>
                    <a:pt x="1017" y="6935"/>
                    <a:pt x="1047" y="6937"/>
                    <a:pt x="1076" y="6937"/>
                  </a:cubicBezTo>
                  <a:cubicBezTo>
                    <a:pt x="1690" y="6937"/>
                    <a:pt x="2208" y="6451"/>
                    <a:pt x="2240" y="5814"/>
                  </a:cubicBezTo>
                  <a:cubicBezTo>
                    <a:pt x="2256" y="5179"/>
                    <a:pt x="2290" y="4544"/>
                    <a:pt x="2290" y="4544"/>
                  </a:cubicBezTo>
                  <a:cubicBezTo>
                    <a:pt x="2290" y="4544"/>
                    <a:pt x="3242" y="4460"/>
                    <a:pt x="3309" y="3508"/>
                  </a:cubicBezTo>
                  <a:cubicBezTo>
                    <a:pt x="3376" y="2555"/>
                    <a:pt x="3342" y="350"/>
                    <a:pt x="3342" y="350"/>
                  </a:cubicBezTo>
                  <a:cubicBezTo>
                    <a:pt x="2874" y="116"/>
                    <a:pt x="2368" y="0"/>
                    <a:pt x="1863"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48"/>
            <p:cNvSpPr/>
            <p:nvPr/>
          </p:nvSpPr>
          <p:spPr>
            <a:xfrm>
              <a:off x="7012858" y="3237048"/>
              <a:ext cx="149449" cy="180217"/>
            </a:xfrm>
            <a:custGeom>
              <a:rect b="b" l="l" r="r" t="t"/>
              <a:pathLst>
                <a:path extrusionOk="0" h="5623" w="4663">
                  <a:moveTo>
                    <a:pt x="2874" y="3126"/>
                  </a:moveTo>
                  <a:lnTo>
                    <a:pt x="2874" y="3126"/>
                  </a:lnTo>
                  <a:cubicBezTo>
                    <a:pt x="2869" y="3126"/>
                    <a:pt x="2863" y="3126"/>
                    <a:pt x="2858" y="3126"/>
                  </a:cubicBezTo>
                  <a:lnTo>
                    <a:pt x="2874" y="3126"/>
                  </a:lnTo>
                  <a:cubicBezTo>
                    <a:pt x="2874" y="3126"/>
                    <a:pt x="2874" y="3126"/>
                    <a:pt x="2874" y="3126"/>
                  </a:cubicBezTo>
                  <a:close/>
                  <a:moveTo>
                    <a:pt x="2759" y="0"/>
                  </a:moveTo>
                  <a:cubicBezTo>
                    <a:pt x="2548" y="0"/>
                    <a:pt x="2340" y="56"/>
                    <a:pt x="2156" y="169"/>
                  </a:cubicBezTo>
                  <a:cubicBezTo>
                    <a:pt x="1872" y="353"/>
                    <a:pt x="1571" y="520"/>
                    <a:pt x="1254" y="653"/>
                  </a:cubicBezTo>
                  <a:cubicBezTo>
                    <a:pt x="986" y="737"/>
                    <a:pt x="686" y="754"/>
                    <a:pt x="452" y="904"/>
                  </a:cubicBezTo>
                  <a:cubicBezTo>
                    <a:pt x="251" y="1054"/>
                    <a:pt x="117" y="1272"/>
                    <a:pt x="67" y="1522"/>
                  </a:cubicBezTo>
                  <a:cubicBezTo>
                    <a:pt x="17" y="1773"/>
                    <a:pt x="0" y="2023"/>
                    <a:pt x="17" y="2274"/>
                  </a:cubicBezTo>
                  <a:cubicBezTo>
                    <a:pt x="34" y="2976"/>
                    <a:pt x="34" y="3678"/>
                    <a:pt x="51" y="4379"/>
                  </a:cubicBezTo>
                  <a:cubicBezTo>
                    <a:pt x="34" y="4680"/>
                    <a:pt x="101" y="4981"/>
                    <a:pt x="251" y="5231"/>
                  </a:cubicBezTo>
                  <a:cubicBezTo>
                    <a:pt x="454" y="5521"/>
                    <a:pt x="833" y="5623"/>
                    <a:pt x="1191" y="5623"/>
                  </a:cubicBezTo>
                  <a:cubicBezTo>
                    <a:pt x="1246" y="5623"/>
                    <a:pt x="1301" y="5620"/>
                    <a:pt x="1354" y="5616"/>
                  </a:cubicBezTo>
                  <a:cubicBezTo>
                    <a:pt x="1772" y="5566"/>
                    <a:pt x="2156" y="5382"/>
                    <a:pt x="2457" y="5081"/>
                  </a:cubicBezTo>
                  <a:cubicBezTo>
                    <a:pt x="2624" y="4914"/>
                    <a:pt x="2741" y="4680"/>
                    <a:pt x="2791" y="4429"/>
                  </a:cubicBezTo>
                  <a:cubicBezTo>
                    <a:pt x="2808" y="4246"/>
                    <a:pt x="2674" y="4079"/>
                    <a:pt x="2507" y="4028"/>
                  </a:cubicBezTo>
                  <a:cubicBezTo>
                    <a:pt x="2306" y="3978"/>
                    <a:pt x="2139" y="3861"/>
                    <a:pt x="2039" y="3678"/>
                  </a:cubicBezTo>
                  <a:cubicBezTo>
                    <a:pt x="1922" y="3427"/>
                    <a:pt x="1989" y="3143"/>
                    <a:pt x="2223" y="2993"/>
                  </a:cubicBezTo>
                  <a:cubicBezTo>
                    <a:pt x="2300" y="2945"/>
                    <a:pt x="2385" y="2923"/>
                    <a:pt x="2470" y="2923"/>
                  </a:cubicBezTo>
                  <a:cubicBezTo>
                    <a:pt x="2624" y="2923"/>
                    <a:pt x="2777" y="2997"/>
                    <a:pt x="2874" y="3126"/>
                  </a:cubicBezTo>
                  <a:lnTo>
                    <a:pt x="2874" y="3126"/>
                  </a:lnTo>
                  <a:cubicBezTo>
                    <a:pt x="3026" y="3115"/>
                    <a:pt x="3043" y="2956"/>
                    <a:pt x="3075" y="2859"/>
                  </a:cubicBezTo>
                  <a:cubicBezTo>
                    <a:pt x="3142" y="2642"/>
                    <a:pt x="3142" y="2408"/>
                    <a:pt x="3092" y="2191"/>
                  </a:cubicBezTo>
                  <a:lnTo>
                    <a:pt x="3092" y="2191"/>
                  </a:lnTo>
                  <a:cubicBezTo>
                    <a:pt x="3251" y="2268"/>
                    <a:pt x="3419" y="2304"/>
                    <a:pt x="3583" y="2304"/>
                  </a:cubicBezTo>
                  <a:cubicBezTo>
                    <a:pt x="4024" y="2304"/>
                    <a:pt x="4442" y="2044"/>
                    <a:pt x="4612" y="1606"/>
                  </a:cubicBezTo>
                  <a:cubicBezTo>
                    <a:pt x="4662" y="1439"/>
                    <a:pt x="4662" y="1272"/>
                    <a:pt x="4612" y="1121"/>
                  </a:cubicBezTo>
                  <a:cubicBezTo>
                    <a:pt x="4478" y="670"/>
                    <a:pt x="4044" y="703"/>
                    <a:pt x="3743" y="520"/>
                  </a:cubicBezTo>
                  <a:cubicBezTo>
                    <a:pt x="3526" y="403"/>
                    <a:pt x="3376" y="186"/>
                    <a:pt x="3158" y="69"/>
                  </a:cubicBezTo>
                  <a:cubicBezTo>
                    <a:pt x="3028" y="23"/>
                    <a:pt x="2893" y="0"/>
                    <a:pt x="275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48"/>
            <p:cNvSpPr/>
            <p:nvPr/>
          </p:nvSpPr>
          <p:spPr>
            <a:xfrm>
              <a:off x="6966257" y="3207114"/>
              <a:ext cx="65895" cy="70286"/>
            </a:xfrm>
            <a:custGeom>
              <a:rect b="b" l="l" r="r" t="t"/>
              <a:pathLst>
                <a:path extrusionOk="0" h="2193" w="2056">
                  <a:moveTo>
                    <a:pt x="1070" y="0"/>
                  </a:moveTo>
                  <a:cubicBezTo>
                    <a:pt x="636" y="33"/>
                    <a:pt x="251" y="334"/>
                    <a:pt x="118" y="769"/>
                  </a:cubicBezTo>
                  <a:cubicBezTo>
                    <a:pt x="1" y="1203"/>
                    <a:pt x="151" y="1654"/>
                    <a:pt x="502" y="1938"/>
                  </a:cubicBezTo>
                  <a:cubicBezTo>
                    <a:pt x="719" y="2104"/>
                    <a:pt x="981" y="2192"/>
                    <a:pt x="1248" y="2192"/>
                  </a:cubicBezTo>
                  <a:cubicBezTo>
                    <a:pt x="1413" y="2192"/>
                    <a:pt x="1579" y="2159"/>
                    <a:pt x="1739" y="2089"/>
                  </a:cubicBezTo>
                  <a:lnTo>
                    <a:pt x="1739" y="2089"/>
                  </a:lnTo>
                  <a:lnTo>
                    <a:pt x="1688" y="2105"/>
                  </a:lnTo>
                  <a:cubicBezTo>
                    <a:pt x="1839" y="1805"/>
                    <a:pt x="1956" y="1487"/>
                    <a:pt x="2006" y="1153"/>
                  </a:cubicBezTo>
                  <a:cubicBezTo>
                    <a:pt x="2056" y="819"/>
                    <a:pt x="1939" y="468"/>
                    <a:pt x="1705" y="234"/>
                  </a:cubicBezTo>
                  <a:cubicBezTo>
                    <a:pt x="1521" y="84"/>
                    <a:pt x="1304" y="0"/>
                    <a:pt x="107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48"/>
            <p:cNvSpPr/>
            <p:nvPr/>
          </p:nvSpPr>
          <p:spPr>
            <a:xfrm>
              <a:off x="7011800" y="3263329"/>
              <a:ext cx="14999" cy="14487"/>
            </a:xfrm>
            <a:custGeom>
              <a:rect b="b" l="l" r="r" t="t"/>
              <a:pathLst>
                <a:path extrusionOk="0" h="452" w="468">
                  <a:moveTo>
                    <a:pt x="468" y="0"/>
                  </a:moveTo>
                  <a:cubicBezTo>
                    <a:pt x="434" y="0"/>
                    <a:pt x="401" y="134"/>
                    <a:pt x="267" y="268"/>
                  </a:cubicBezTo>
                  <a:cubicBezTo>
                    <a:pt x="150" y="385"/>
                    <a:pt x="0" y="418"/>
                    <a:pt x="17" y="452"/>
                  </a:cubicBezTo>
                  <a:cubicBezTo>
                    <a:pt x="251" y="435"/>
                    <a:pt x="451" y="251"/>
                    <a:pt x="468"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48"/>
            <p:cNvSpPr/>
            <p:nvPr/>
          </p:nvSpPr>
          <p:spPr>
            <a:xfrm>
              <a:off x="6981256" y="3242977"/>
              <a:ext cx="35383" cy="37050"/>
            </a:xfrm>
            <a:custGeom>
              <a:rect b="b" l="l" r="r" t="t"/>
              <a:pathLst>
                <a:path extrusionOk="0" h="1156" w="1104">
                  <a:moveTo>
                    <a:pt x="418" y="1"/>
                  </a:moveTo>
                  <a:lnTo>
                    <a:pt x="418" y="1"/>
                  </a:lnTo>
                  <a:cubicBezTo>
                    <a:pt x="335" y="67"/>
                    <a:pt x="251" y="151"/>
                    <a:pt x="201" y="234"/>
                  </a:cubicBezTo>
                  <a:cubicBezTo>
                    <a:pt x="118" y="335"/>
                    <a:pt x="67" y="435"/>
                    <a:pt x="34" y="552"/>
                  </a:cubicBezTo>
                  <a:cubicBezTo>
                    <a:pt x="1" y="702"/>
                    <a:pt x="17" y="853"/>
                    <a:pt x="101" y="986"/>
                  </a:cubicBezTo>
                  <a:cubicBezTo>
                    <a:pt x="191" y="1091"/>
                    <a:pt x="321" y="1156"/>
                    <a:pt x="456" y="1156"/>
                  </a:cubicBezTo>
                  <a:cubicBezTo>
                    <a:pt x="471" y="1156"/>
                    <a:pt x="487" y="1155"/>
                    <a:pt x="502" y="1153"/>
                  </a:cubicBezTo>
                  <a:cubicBezTo>
                    <a:pt x="619" y="1153"/>
                    <a:pt x="736" y="1120"/>
                    <a:pt x="836" y="1053"/>
                  </a:cubicBezTo>
                  <a:cubicBezTo>
                    <a:pt x="936" y="1020"/>
                    <a:pt x="1020" y="953"/>
                    <a:pt x="1103" y="869"/>
                  </a:cubicBezTo>
                  <a:lnTo>
                    <a:pt x="1103" y="869"/>
                  </a:lnTo>
                  <a:cubicBezTo>
                    <a:pt x="1087" y="869"/>
                    <a:pt x="1003" y="936"/>
                    <a:pt x="819" y="1020"/>
                  </a:cubicBezTo>
                  <a:cubicBezTo>
                    <a:pt x="719" y="1070"/>
                    <a:pt x="619" y="1087"/>
                    <a:pt x="502" y="1087"/>
                  </a:cubicBezTo>
                  <a:cubicBezTo>
                    <a:pt x="488" y="1088"/>
                    <a:pt x="475" y="1089"/>
                    <a:pt x="461" y="1089"/>
                  </a:cubicBezTo>
                  <a:cubicBezTo>
                    <a:pt x="344" y="1089"/>
                    <a:pt x="243" y="1026"/>
                    <a:pt x="168" y="936"/>
                  </a:cubicBezTo>
                  <a:cubicBezTo>
                    <a:pt x="84" y="819"/>
                    <a:pt x="67" y="686"/>
                    <a:pt x="101" y="569"/>
                  </a:cubicBezTo>
                  <a:cubicBezTo>
                    <a:pt x="118" y="452"/>
                    <a:pt x="168" y="351"/>
                    <a:pt x="235" y="268"/>
                  </a:cubicBezTo>
                  <a:cubicBezTo>
                    <a:pt x="301" y="184"/>
                    <a:pt x="368" y="101"/>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48"/>
            <p:cNvSpPr/>
            <p:nvPr/>
          </p:nvSpPr>
          <p:spPr>
            <a:xfrm>
              <a:off x="6964654" y="3274354"/>
              <a:ext cx="50895" cy="50799"/>
            </a:xfrm>
            <a:custGeom>
              <a:rect b="b" l="l" r="r" t="t"/>
              <a:pathLst>
                <a:path extrusionOk="0" h="1585" w="1588">
                  <a:moveTo>
                    <a:pt x="1511" y="0"/>
                  </a:moveTo>
                  <a:cubicBezTo>
                    <a:pt x="1499" y="0"/>
                    <a:pt x="1486" y="2"/>
                    <a:pt x="1471" y="7"/>
                  </a:cubicBezTo>
                  <a:cubicBezTo>
                    <a:pt x="1371" y="24"/>
                    <a:pt x="1271" y="91"/>
                    <a:pt x="1204" y="158"/>
                  </a:cubicBezTo>
                  <a:cubicBezTo>
                    <a:pt x="1103" y="291"/>
                    <a:pt x="1037" y="442"/>
                    <a:pt x="1020" y="609"/>
                  </a:cubicBezTo>
                  <a:cubicBezTo>
                    <a:pt x="1003" y="793"/>
                    <a:pt x="970" y="976"/>
                    <a:pt x="920" y="1160"/>
                  </a:cubicBezTo>
                  <a:cubicBezTo>
                    <a:pt x="870" y="1327"/>
                    <a:pt x="736" y="1461"/>
                    <a:pt x="569" y="1511"/>
                  </a:cubicBezTo>
                  <a:cubicBezTo>
                    <a:pt x="553" y="1513"/>
                    <a:pt x="538" y="1514"/>
                    <a:pt x="523" y="1514"/>
                  </a:cubicBezTo>
                  <a:cubicBezTo>
                    <a:pt x="388" y="1514"/>
                    <a:pt x="260" y="1449"/>
                    <a:pt x="184" y="1344"/>
                  </a:cubicBezTo>
                  <a:cubicBezTo>
                    <a:pt x="134" y="1260"/>
                    <a:pt x="84" y="1177"/>
                    <a:pt x="51" y="1077"/>
                  </a:cubicBezTo>
                  <a:cubicBezTo>
                    <a:pt x="34" y="1043"/>
                    <a:pt x="17" y="993"/>
                    <a:pt x="1" y="960"/>
                  </a:cubicBezTo>
                  <a:lnTo>
                    <a:pt x="1" y="960"/>
                  </a:lnTo>
                  <a:cubicBezTo>
                    <a:pt x="1" y="1010"/>
                    <a:pt x="17" y="1043"/>
                    <a:pt x="17" y="1077"/>
                  </a:cubicBezTo>
                  <a:cubicBezTo>
                    <a:pt x="51" y="1177"/>
                    <a:pt x="101" y="1277"/>
                    <a:pt x="151" y="1377"/>
                  </a:cubicBezTo>
                  <a:cubicBezTo>
                    <a:pt x="201" y="1428"/>
                    <a:pt x="251" y="1494"/>
                    <a:pt x="318" y="1528"/>
                  </a:cubicBezTo>
                  <a:cubicBezTo>
                    <a:pt x="368" y="1565"/>
                    <a:pt x="437" y="1584"/>
                    <a:pt x="504" y="1584"/>
                  </a:cubicBezTo>
                  <a:cubicBezTo>
                    <a:pt x="526" y="1584"/>
                    <a:pt x="548" y="1582"/>
                    <a:pt x="569" y="1578"/>
                  </a:cubicBezTo>
                  <a:cubicBezTo>
                    <a:pt x="769" y="1528"/>
                    <a:pt x="936" y="1377"/>
                    <a:pt x="987" y="1177"/>
                  </a:cubicBezTo>
                  <a:cubicBezTo>
                    <a:pt x="1037" y="993"/>
                    <a:pt x="1070" y="809"/>
                    <a:pt x="1087" y="609"/>
                  </a:cubicBezTo>
                  <a:cubicBezTo>
                    <a:pt x="1087" y="458"/>
                    <a:pt x="1154" y="325"/>
                    <a:pt x="1237" y="191"/>
                  </a:cubicBezTo>
                  <a:cubicBezTo>
                    <a:pt x="1304" y="124"/>
                    <a:pt x="1388" y="57"/>
                    <a:pt x="1488" y="41"/>
                  </a:cubicBezTo>
                  <a:cubicBezTo>
                    <a:pt x="1555" y="24"/>
                    <a:pt x="1588" y="24"/>
                    <a:pt x="1588" y="24"/>
                  </a:cubicBezTo>
                  <a:cubicBezTo>
                    <a:pt x="1564" y="12"/>
                    <a:pt x="1541" y="0"/>
                    <a:pt x="151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48"/>
            <p:cNvSpPr/>
            <p:nvPr/>
          </p:nvSpPr>
          <p:spPr>
            <a:xfrm>
              <a:off x="6934143" y="3561619"/>
              <a:ext cx="81407" cy="138296"/>
            </a:xfrm>
            <a:custGeom>
              <a:rect b="b" l="l" r="r" t="t"/>
              <a:pathLst>
                <a:path extrusionOk="0" h="4315" w="2540">
                  <a:moveTo>
                    <a:pt x="485" y="0"/>
                  </a:moveTo>
                  <a:cubicBezTo>
                    <a:pt x="485" y="0"/>
                    <a:pt x="0" y="3542"/>
                    <a:pt x="485" y="3993"/>
                  </a:cubicBezTo>
                  <a:cubicBezTo>
                    <a:pt x="685" y="4207"/>
                    <a:pt x="950" y="4314"/>
                    <a:pt x="1228" y="4314"/>
                  </a:cubicBezTo>
                  <a:cubicBezTo>
                    <a:pt x="1297" y="4314"/>
                    <a:pt x="1367" y="4308"/>
                    <a:pt x="1437" y="4294"/>
                  </a:cubicBezTo>
                  <a:lnTo>
                    <a:pt x="2356" y="3526"/>
                  </a:lnTo>
                  <a:lnTo>
                    <a:pt x="2540" y="0"/>
                  </a:ln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48"/>
            <p:cNvSpPr/>
            <p:nvPr/>
          </p:nvSpPr>
          <p:spPr>
            <a:xfrm>
              <a:off x="7270956" y="3173910"/>
              <a:ext cx="146244" cy="114611"/>
            </a:xfrm>
            <a:custGeom>
              <a:rect b="b" l="l" r="r" t="t"/>
              <a:pathLst>
                <a:path extrusionOk="0" h="3576" w="4563">
                  <a:moveTo>
                    <a:pt x="3994" y="0"/>
                  </a:moveTo>
                  <a:lnTo>
                    <a:pt x="1655" y="2289"/>
                  </a:lnTo>
                  <a:lnTo>
                    <a:pt x="619" y="1454"/>
                  </a:lnTo>
                  <a:lnTo>
                    <a:pt x="1" y="2122"/>
                  </a:lnTo>
                  <a:lnTo>
                    <a:pt x="1605" y="3576"/>
                  </a:lnTo>
                  <a:lnTo>
                    <a:pt x="4562" y="668"/>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48"/>
            <p:cNvSpPr/>
            <p:nvPr/>
          </p:nvSpPr>
          <p:spPr>
            <a:xfrm>
              <a:off x="7195479" y="3247785"/>
              <a:ext cx="175121" cy="251721"/>
            </a:xfrm>
            <a:custGeom>
              <a:rect b="b" l="l" r="r" t="t"/>
              <a:pathLst>
                <a:path extrusionOk="0" h="7854" w="5464">
                  <a:moveTo>
                    <a:pt x="4086" y="0"/>
                  </a:moveTo>
                  <a:cubicBezTo>
                    <a:pt x="4070" y="0"/>
                    <a:pt x="4060" y="16"/>
                    <a:pt x="4060" y="51"/>
                  </a:cubicBezTo>
                  <a:cubicBezTo>
                    <a:pt x="4077" y="218"/>
                    <a:pt x="4077" y="1137"/>
                    <a:pt x="4077" y="1137"/>
                  </a:cubicBezTo>
                  <a:lnTo>
                    <a:pt x="2473" y="4495"/>
                  </a:lnTo>
                  <a:cubicBezTo>
                    <a:pt x="2306" y="4947"/>
                    <a:pt x="1938" y="5281"/>
                    <a:pt x="1487" y="5448"/>
                  </a:cubicBezTo>
                  <a:lnTo>
                    <a:pt x="0" y="5882"/>
                  </a:lnTo>
                  <a:lnTo>
                    <a:pt x="585" y="7854"/>
                  </a:lnTo>
                  <a:lnTo>
                    <a:pt x="2657" y="7169"/>
                  </a:lnTo>
                  <a:cubicBezTo>
                    <a:pt x="3191" y="6985"/>
                    <a:pt x="3609" y="6567"/>
                    <a:pt x="3793" y="6033"/>
                  </a:cubicBezTo>
                  <a:lnTo>
                    <a:pt x="5213" y="1688"/>
                  </a:lnTo>
                  <a:cubicBezTo>
                    <a:pt x="5313" y="1404"/>
                    <a:pt x="5380" y="1120"/>
                    <a:pt x="5447" y="836"/>
                  </a:cubicBezTo>
                  <a:cubicBezTo>
                    <a:pt x="5464" y="536"/>
                    <a:pt x="5397" y="252"/>
                    <a:pt x="5263" y="1"/>
                  </a:cubicBezTo>
                  <a:lnTo>
                    <a:pt x="4361" y="569"/>
                  </a:lnTo>
                  <a:cubicBezTo>
                    <a:pt x="4334" y="285"/>
                    <a:pt x="4153" y="0"/>
                    <a:pt x="4086"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48"/>
            <p:cNvSpPr/>
            <p:nvPr/>
          </p:nvSpPr>
          <p:spPr>
            <a:xfrm>
              <a:off x="7069073" y="4391105"/>
              <a:ext cx="111438" cy="48492"/>
            </a:xfrm>
            <a:custGeom>
              <a:rect b="b" l="l" r="r" t="t"/>
              <a:pathLst>
                <a:path extrusionOk="0" h="1513" w="3477">
                  <a:moveTo>
                    <a:pt x="1856" y="1"/>
                  </a:moveTo>
                  <a:lnTo>
                    <a:pt x="1" y="17"/>
                  </a:lnTo>
                  <a:lnTo>
                    <a:pt x="18" y="1488"/>
                  </a:lnTo>
                  <a:lnTo>
                    <a:pt x="135" y="1488"/>
                  </a:lnTo>
                  <a:cubicBezTo>
                    <a:pt x="394" y="1496"/>
                    <a:pt x="1045" y="1513"/>
                    <a:pt x="1676" y="1513"/>
                  </a:cubicBezTo>
                  <a:cubicBezTo>
                    <a:pt x="2307" y="1513"/>
                    <a:pt x="2917" y="1496"/>
                    <a:pt x="3092" y="1438"/>
                  </a:cubicBezTo>
                  <a:cubicBezTo>
                    <a:pt x="3476" y="1321"/>
                    <a:pt x="1889" y="986"/>
                    <a:pt x="1889" y="986"/>
                  </a:cubicBezTo>
                  <a:lnTo>
                    <a:pt x="1856" y="1"/>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48"/>
            <p:cNvSpPr/>
            <p:nvPr/>
          </p:nvSpPr>
          <p:spPr>
            <a:xfrm>
              <a:off x="7069073" y="4421007"/>
              <a:ext cx="21986" cy="16730"/>
            </a:xfrm>
            <a:custGeom>
              <a:rect b="b" l="l" r="r" t="t"/>
              <a:pathLst>
                <a:path extrusionOk="0" h="522" w="686">
                  <a:moveTo>
                    <a:pt x="65" y="0"/>
                  </a:moveTo>
                  <a:cubicBezTo>
                    <a:pt x="44" y="0"/>
                    <a:pt x="22" y="1"/>
                    <a:pt x="1" y="3"/>
                  </a:cubicBezTo>
                  <a:lnTo>
                    <a:pt x="18" y="521"/>
                  </a:lnTo>
                  <a:lnTo>
                    <a:pt x="686" y="521"/>
                  </a:lnTo>
                  <a:cubicBezTo>
                    <a:pt x="653" y="371"/>
                    <a:pt x="569" y="220"/>
                    <a:pt x="452" y="120"/>
                  </a:cubicBezTo>
                  <a:cubicBezTo>
                    <a:pt x="336" y="47"/>
                    <a:pt x="207" y="0"/>
                    <a:pt x="65" y="0"/>
                  </a:cubicBez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48"/>
            <p:cNvSpPr/>
            <p:nvPr/>
          </p:nvSpPr>
          <p:spPr>
            <a:xfrm>
              <a:off x="7069618" y="4429116"/>
              <a:ext cx="102304" cy="10801"/>
            </a:xfrm>
            <a:custGeom>
              <a:rect b="b" l="l" r="r" t="t"/>
              <a:pathLst>
                <a:path extrusionOk="0" h="337" w="3192">
                  <a:moveTo>
                    <a:pt x="2641" y="1"/>
                  </a:moveTo>
                  <a:cubicBezTo>
                    <a:pt x="2540" y="1"/>
                    <a:pt x="2473" y="235"/>
                    <a:pt x="2473" y="235"/>
                  </a:cubicBezTo>
                  <a:lnTo>
                    <a:pt x="1" y="252"/>
                  </a:lnTo>
                  <a:lnTo>
                    <a:pt x="1" y="302"/>
                  </a:lnTo>
                  <a:cubicBezTo>
                    <a:pt x="332" y="325"/>
                    <a:pt x="812" y="336"/>
                    <a:pt x="1297" y="336"/>
                  </a:cubicBezTo>
                  <a:cubicBezTo>
                    <a:pt x="2182" y="336"/>
                    <a:pt x="3082" y="300"/>
                    <a:pt x="3125" y="235"/>
                  </a:cubicBezTo>
                  <a:cubicBezTo>
                    <a:pt x="3192" y="151"/>
                    <a:pt x="2641" y="1"/>
                    <a:pt x="2641" y="1"/>
                  </a:cubicBez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48"/>
            <p:cNvSpPr/>
            <p:nvPr/>
          </p:nvSpPr>
          <p:spPr>
            <a:xfrm>
              <a:off x="7072823" y="4435558"/>
              <a:ext cx="95894" cy="2404"/>
            </a:xfrm>
            <a:custGeom>
              <a:rect b="b" l="l" r="r" t="t"/>
              <a:pathLst>
                <a:path extrusionOk="0" h="75" w="2992">
                  <a:moveTo>
                    <a:pt x="2908" y="0"/>
                  </a:moveTo>
                  <a:lnTo>
                    <a:pt x="2574" y="17"/>
                  </a:lnTo>
                  <a:cubicBezTo>
                    <a:pt x="2290" y="34"/>
                    <a:pt x="1889" y="34"/>
                    <a:pt x="1454" y="51"/>
                  </a:cubicBezTo>
                  <a:lnTo>
                    <a:pt x="1" y="51"/>
                  </a:lnTo>
                  <a:lnTo>
                    <a:pt x="335" y="67"/>
                  </a:lnTo>
                  <a:cubicBezTo>
                    <a:pt x="524" y="67"/>
                    <a:pt x="766" y="75"/>
                    <a:pt x="1034" y="75"/>
                  </a:cubicBezTo>
                  <a:cubicBezTo>
                    <a:pt x="1169" y="75"/>
                    <a:pt x="1310" y="73"/>
                    <a:pt x="1454" y="67"/>
                  </a:cubicBezTo>
                  <a:cubicBezTo>
                    <a:pt x="1889" y="67"/>
                    <a:pt x="2290" y="51"/>
                    <a:pt x="2574" y="34"/>
                  </a:cubicBezTo>
                  <a:lnTo>
                    <a:pt x="2908" y="17"/>
                  </a:lnTo>
                  <a:lnTo>
                    <a:pt x="299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48"/>
            <p:cNvSpPr/>
            <p:nvPr/>
          </p:nvSpPr>
          <p:spPr>
            <a:xfrm>
              <a:off x="7148878" y="4428058"/>
              <a:ext cx="5929" cy="9679"/>
            </a:xfrm>
            <a:custGeom>
              <a:rect b="b" l="l" r="r" t="t"/>
              <a:pathLst>
                <a:path extrusionOk="0" h="302" w="185">
                  <a:moveTo>
                    <a:pt x="184" y="0"/>
                  </a:moveTo>
                  <a:lnTo>
                    <a:pt x="184" y="0"/>
                  </a:lnTo>
                  <a:cubicBezTo>
                    <a:pt x="67" y="51"/>
                    <a:pt x="0" y="168"/>
                    <a:pt x="0" y="301"/>
                  </a:cubicBezTo>
                  <a:cubicBezTo>
                    <a:pt x="17" y="234"/>
                    <a:pt x="34" y="184"/>
                    <a:pt x="67" y="134"/>
                  </a:cubicBezTo>
                  <a:cubicBezTo>
                    <a:pt x="101" y="84"/>
                    <a:pt x="134" y="51"/>
                    <a:pt x="18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48"/>
            <p:cNvSpPr/>
            <p:nvPr/>
          </p:nvSpPr>
          <p:spPr>
            <a:xfrm>
              <a:off x="7131218" y="4423764"/>
              <a:ext cx="3237" cy="5384"/>
            </a:xfrm>
            <a:custGeom>
              <a:rect b="b" l="l" r="r" t="t"/>
              <a:pathLst>
                <a:path extrusionOk="0" h="168" w="101">
                  <a:moveTo>
                    <a:pt x="100" y="1"/>
                  </a:moveTo>
                  <a:cubicBezTo>
                    <a:pt x="100" y="1"/>
                    <a:pt x="67" y="34"/>
                    <a:pt x="50" y="84"/>
                  </a:cubicBezTo>
                  <a:cubicBezTo>
                    <a:pt x="17" y="118"/>
                    <a:pt x="0" y="151"/>
                    <a:pt x="0" y="168"/>
                  </a:cubicBezTo>
                  <a:cubicBezTo>
                    <a:pt x="17" y="168"/>
                    <a:pt x="33" y="134"/>
                    <a:pt x="67" y="84"/>
                  </a:cubicBezTo>
                  <a:cubicBezTo>
                    <a:pt x="84" y="51"/>
                    <a:pt x="100"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48"/>
            <p:cNvSpPr/>
            <p:nvPr/>
          </p:nvSpPr>
          <p:spPr>
            <a:xfrm>
              <a:off x="7126379" y="4423091"/>
              <a:ext cx="3782" cy="3397"/>
            </a:xfrm>
            <a:custGeom>
              <a:rect b="b" l="l" r="r" t="t"/>
              <a:pathLst>
                <a:path extrusionOk="0" h="106" w="118">
                  <a:moveTo>
                    <a:pt x="114" y="1"/>
                  </a:moveTo>
                  <a:cubicBezTo>
                    <a:pt x="105" y="1"/>
                    <a:pt x="78" y="25"/>
                    <a:pt x="51" y="39"/>
                  </a:cubicBezTo>
                  <a:cubicBezTo>
                    <a:pt x="17" y="72"/>
                    <a:pt x="1" y="105"/>
                    <a:pt x="1" y="105"/>
                  </a:cubicBezTo>
                  <a:cubicBezTo>
                    <a:pt x="1" y="105"/>
                    <a:pt x="34" y="89"/>
                    <a:pt x="68" y="55"/>
                  </a:cubicBezTo>
                  <a:cubicBezTo>
                    <a:pt x="101" y="22"/>
                    <a:pt x="118" y="5"/>
                    <a:pt x="118" y="5"/>
                  </a:cubicBezTo>
                  <a:cubicBezTo>
                    <a:pt x="118" y="2"/>
                    <a:pt x="116"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48"/>
            <p:cNvSpPr/>
            <p:nvPr/>
          </p:nvSpPr>
          <p:spPr>
            <a:xfrm>
              <a:off x="7123174" y="4420559"/>
              <a:ext cx="6442" cy="577"/>
            </a:xfrm>
            <a:custGeom>
              <a:rect b="b" l="l" r="r" t="t"/>
              <a:pathLst>
                <a:path extrusionOk="0" h="18" w="201">
                  <a:moveTo>
                    <a:pt x="0" y="1"/>
                  </a:moveTo>
                  <a:lnTo>
                    <a:pt x="0" y="17"/>
                  </a:lnTo>
                  <a:lnTo>
                    <a:pt x="101" y="17"/>
                  </a:lnTo>
                  <a:cubicBezTo>
                    <a:pt x="134" y="17"/>
                    <a:pt x="168" y="17"/>
                    <a:pt x="2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48"/>
            <p:cNvSpPr/>
            <p:nvPr/>
          </p:nvSpPr>
          <p:spPr>
            <a:xfrm>
              <a:off x="7122116" y="4416809"/>
              <a:ext cx="6987" cy="1154"/>
            </a:xfrm>
            <a:custGeom>
              <a:rect b="b" l="l" r="r" t="t"/>
              <a:pathLst>
                <a:path extrusionOk="0" h="36" w="218">
                  <a:moveTo>
                    <a:pt x="0" y="1"/>
                  </a:moveTo>
                  <a:cubicBezTo>
                    <a:pt x="41" y="21"/>
                    <a:pt x="89" y="36"/>
                    <a:pt x="135" y="36"/>
                  </a:cubicBezTo>
                  <a:cubicBezTo>
                    <a:pt x="164" y="36"/>
                    <a:pt x="192" y="30"/>
                    <a:pt x="217" y="17"/>
                  </a:cubicBezTo>
                  <a:cubicBezTo>
                    <a:pt x="195" y="17"/>
                    <a:pt x="173" y="10"/>
                    <a:pt x="150" y="10"/>
                  </a:cubicBezTo>
                  <a:cubicBezTo>
                    <a:pt x="139" y="10"/>
                    <a:pt x="128" y="12"/>
                    <a:pt x="117" y="17"/>
                  </a:cubicBezTo>
                  <a:cubicBezTo>
                    <a:pt x="84" y="1"/>
                    <a:pt x="33"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48"/>
            <p:cNvSpPr/>
            <p:nvPr/>
          </p:nvSpPr>
          <p:spPr>
            <a:xfrm>
              <a:off x="7133334" y="4418187"/>
              <a:ext cx="11282" cy="6698"/>
            </a:xfrm>
            <a:custGeom>
              <a:rect b="b" l="l" r="r" t="t"/>
              <a:pathLst>
                <a:path extrusionOk="0" h="209" w="352">
                  <a:moveTo>
                    <a:pt x="212" y="17"/>
                  </a:moveTo>
                  <a:cubicBezTo>
                    <a:pt x="247" y="17"/>
                    <a:pt x="283" y="29"/>
                    <a:pt x="318" y="41"/>
                  </a:cubicBezTo>
                  <a:cubicBezTo>
                    <a:pt x="335" y="58"/>
                    <a:pt x="318" y="75"/>
                    <a:pt x="302" y="91"/>
                  </a:cubicBezTo>
                  <a:cubicBezTo>
                    <a:pt x="285" y="108"/>
                    <a:pt x="268" y="108"/>
                    <a:pt x="235" y="125"/>
                  </a:cubicBezTo>
                  <a:cubicBezTo>
                    <a:pt x="201" y="141"/>
                    <a:pt x="151" y="141"/>
                    <a:pt x="118" y="158"/>
                  </a:cubicBezTo>
                  <a:cubicBezTo>
                    <a:pt x="82" y="167"/>
                    <a:pt x="51" y="171"/>
                    <a:pt x="30" y="173"/>
                  </a:cubicBezTo>
                  <a:lnTo>
                    <a:pt x="30" y="173"/>
                  </a:lnTo>
                  <a:cubicBezTo>
                    <a:pt x="43" y="142"/>
                    <a:pt x="55" y="120"/>
                    <a:pt x="68" y="108"/>
                  </a:cubicBezTo>
                  <a:cubicBezTo>
                    <a:pt x="101" y="75"/>
                    <a:pt x="135" y="41"/>
                    <a:pt x="168" y="24"/>
                  </a:cubicBezTo>
                  <a:cubicBezTo>
                    <a:pt x="183" y="20"/>
                    <a:pt x="197" y="17"/>
                    <a:pt x="212" y="17"/>
                  </a:cubicBezTo>
                  <a:close/>
                  <a:moveTo>
                    <a:pt x="236" y="1"/>
                  </a:moveTo>
                  <a:cubicBezTo>
                    <a:pt x="165" y="1"/>
                    <a:pt x="96" y="34"/>
                    <a:pt x="51" y="91"/>
                  </a:cubicBezTo>
                  <a:cubicBezTo>
                    <a:pt x="34" y="108"/>
                    <a:pt x="34" y="141"/>
                    <a:pt x="18" y="174"/>
                  </a:cubicBezTo>
                  <a:lnTo>
                    <a:pt x="18" y="174"/>
                  </a:lnTo>
                  <a:cubicBezTo>
                    <a:pt x="7" y="175"/>
                    <a:pt x="1" y="175"/>
                    <a:pt x="1" y="175"/>
                  </a:cubicBezTo>
                  <a:lnTo>
                    <a:pt x="18" y="175"/>
                  </a:lnTo>
                  <a:cubicBezTo>
                    <a:pt x="18" y="192"/>
                    <a:pt x="18" y="208"/>
                    <a:pt x="18" y="208"/>
                  </a:cubicBezTo>
                  <a:cubicBezTo>
                    <a:pt x="22" y="196"/>
                    <a:pt x="26" y="185"/>
                    <a:pt x="30" y="175"/>
                  </a:cubicBezTo>
                  <a:lnTo>
                    <a:pt x="118" y="175"/>
                  </a:lnTo>
                  <a:cubicBezTo>
                    <a:pt x="168" y="158"/>
                    <a:pt x="201" y="158"/>
                    <a:pt x="252" y="141"/>
                  </a:cubicBezTo>
                  <a:cubicBezTo>
                    <a:pt x="268" y="125"/>
                    <a:pt x="302" y="125"/>
                    <a:pt x="318" y="108"/>
                  </a:cubicBezTo>
                  <a:cubicBezTo>
                    <a:pt x="335" y="91"/>
                    <a:pt x="335" y="91"/>
                    <a:pt x="352" y="75"/>
                  </a:cubicBezTo>
                  <a:cubicBezTo>
                    <a:pt x="352" y="58"/>
                    <a:pt x="335" y="41"/>
                    <a:pt x="335" y="24"/>
                  </a:cubicBezTo>
                  <a:cubicBezTo>
                    <a:pt x="303" y="8"/>
                    <a:pt x="269" y="1"/>
                    <a:pt x="23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48"/>
            <p:cNvSpPr/>
            <p:nvPr/>
          </p:nvSpPr>
          <p:spPr>
            <a:xfrm>
              <a:off x="7129071" y="4416264"/>
              <a:ext cx="5929" cy="7532"/>
            </a:xfrm>
            <a:custGeom>
              <a:rect b="b" l="l" r="r" t="t"/>
              <a:pathLst>
                <a:path extrusionOk="0" h="235" w="185">
                  <a:moveTo>
                    <a:pt x="34" y="1"/>
                  </a:moveTo>
                  <a:cubicBezTo>
                    <a:pt x="17" y="18"/>
                    <a:pt x="0" y="34"/>
                    <a:pt x="0" y="68"/>
                  </a:cubicBezTo>
                  <a:cubicBezTo>
                    <a:pt x="0" y="84"/>
                    <a:pt x="17" y="101"/>
                    <a:pt x="34" y="118"/>
                  </a:cubicBezTo>
                  <a:cubicBezTo>
                    <a:pt x="50" y="135"/>
                    <a:pt x="67" y="168"/>
                    <a:pt x="84" y="185"/>
                  </a:cubicBezTo>
                  <a:cubicBezTo>
                    <a:pt x="100" y="201"/>
                    <a:pt x="134" y="218"/>
                    <a:pt x="151" y="235"/>
                  </a:cubicBezTo>
                  <a:cubicBezTo>
                    <a:pt x="151" y="235"/>
                    <a:pt x="134" y="218"/>
                    <a:pt x="100" y="168"/>
                  </a:cubicBezTo>
                  <a:cubicBezTo>
                    <a:pt x="84" y="151"/>
                    <a:pt x="50" y="135"/>
                    <a:pt x="50" y="101"/>
                  </a:cubicBezTo>
                  <a:cubicBezTo>
                    <a:pt x="34" y="84"/>
                    <a:pt x="17" y="34"/>
                    <a:pt x="50" y="34"/>
                  </a:cubicBezTo>
                  <a:cubicBezTo>
                    <a:pt x="53" y="31"/>
                    <a:pt x="57" y="30"/>
                    <a:pt x="61" y="30"/>
                  </a:cubicBezTo>
                  <a:cubicBezTo>
                    <a:pt x="79" y="30"/>
                    <a:pt x="104" y="57"/>
                    <a:pt x="117" y="84"/>
                  </a:cubicBezTo>
                  <a:cubicBezTo>
                    <a:pt x="134" y="101"/>
                    <a:pt x="151" y="135"/>
                    <a:pt x="167" y="151"/>
                  </a:cubicBezTo>
                  <a:cubicBezTo>
                    <a:pt x="167" y="118"/>
                    <a:pt x="167" y="84"/>
                    <a:pt x="134" y="68"/>
                  </a:cubicBezTo>
                  <a:cubicBezTo>
                    <a:pt x="117" y="34"/>
                    <a:pt x="84" y="1"/>
                    <a:pt x="34" y="1"/>
                  </a:cubicBezTo>
                  <a:close/>
                  <a:moveTo>
                    <a:pt x="167" y="151"/>
                  </a:moveTo>
                  <a:cubicBezTo>
                    <a:pt x="167" y="185"/>
                    <a:pt x="167" y="201"/>
                    <a:pt x="167" y="235"/>
                  </a:cubicBezTo>
                  <a:cubicBezTo>
                    <a:pt x="184" y="218"/>
                    <a:pt x="184" y="185"/>
                    <a:pt x="167" y="15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48"/>
            <p:cNvSpPr/>
            <p:nvPr/>
          </p:nvSpPr>
          <p:spPr>
            <a:xfrm>
              <a:off x="7069618" y="4420559"/>
              <a:ext cx="21441" cy="16634"/>
            </a:xfrm>
            <a:custGeom>
              <a:rect b="b" l="l" r="r" t="t"/>
              <a:pathLst>
                <a:path extrusionOk="0" h="519" w="669">
                  <a:moveTo>
                    <a:pt x="1" y="1"/>
                  </a:moveTo>
                  <a:cubicBezTo>
                    <a:pt x="1" y="9"/>
                    <a:pt x="13" y="9"/>
                    <a:pt x="36" y="9"/>
                  </a:cubicBezTo>
                  <a:cubicBezTo>
                    <a:pt x="59" y="9"/>
                    <a:pt x="92" y="9"/>
                    <a:pt x="134" y="17"/>
                  </a:cubicBezTo>
                  <a:cubicBezTo>
                    <a:pt x="368" y="34"/>
                    <a:pt x="552" y="184"/>
                    <a:pt x="636" y="385"/>
                  </a:cubicBezTo>
                  <a:cubicBezTo>
                    <a:pt x="669" y="468"/>
                    <a:pt x="669" y="519"/>
                    <a:pt x="669" y="519"/>
                  </a:cubicBezTo>
                  <a:cubicBezTo>
                    <a:pt x="669" y="519"/>
                    <a:pt x="669" y="502"/>
                    <a:pt x="669" y="485"/>
                  </a:cubicBezTo>
                  <a:cubicBezTo>
                    <a:pt x="669" y="452"/>
                    <a:pt x="652" y="418"/>
                    <a:pt x="652" y="385"/>
                  </a:cubicBezTo>
                  <a:cubicBezTo>
                    <a:pt x="569" y="168"/>
                    <a:pt x="368"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48"/>
            <p:cNvSpPr/>
            <p:nvPr/>
          </p:nvSpPr>
          <p:spPr>
            <a:xfrm>
              <a:off x="7074971" y="4395912"/>
              <a:ext cx="1122" cy="24679"/>
            </a:xfrm>
            <a:custGeom>
              <a:rect b="b" l="l" r="r" t="t"/>
              <a:pathLst>
                <a:path extrusionOk="0" h="770" w="35">
                  <a:moveTo>
                    <a:pt x="17" y="1"/>
                  </a:moveTo>
                  <a:cubicBezTo>
                    <a:pt x="1" y="252"/>
                    <a:pt x="1" y="502"/>
                    <a:pt x="17" y="770"/>
                  </a:cubicBezTo>
                  <a:cubicBezTo>
                    <a:pt x="34" y="502"/>
                    <a:pt x="34" y="252"/>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48"/>
            <p:cNvSpPr/>
            <p:nvPr/>
          </p:nvSpPr>
          <p:spPr>
            <a:xfrm>
              <a:off x="7098527" y="4431552"/>
              <a:ext cx="17724" cy="1058"/>
            </a:xfrm>
            <a:custGeom>
              <a:rect b="b" l="l" r="r" t="t"/>
              <a:pathLst>
                <a:path extrusionOk="0" h="33" w="553">
                  <a:moveTo>
                    <a:pt x="512" y="1"/>
                  </a:moveTo>
                  <a:cubicBezTo>
                    <a:pt x="461" y="1"/>
                    <a:pt x="368" y="8"/>
                    <a:pt x="268" y="8"/>
                  </a:cubicBezTo>
                  <a:lnTo>
                    <a:pt x="1" y="8"/>
                  </a:lnTo>
                  <a:cubicBezTo>
                    <a:pt x="60" y="20"/>
                    <a:pt x="127" y="32"/>
                    <a:pt x="191" y="32"/>
                  </a:cubicBezTo>
                  <a:cubicBezTo>
                    <a:pt x="218" y="32"/>
                    <a:pt x="244" y="30"/>
                    <a:pt x="268" y="25"/>
                  </a:cubicBezTo>
                  <a:cubicBezTo>
                    <a:pt x="368" y="25"/>
                    <a:pt x="452" y="25"/>
                    <a:pt x="552" y="8"/>
                  </a:cubicBezTo>
                  <a:cubicBezTo>
                    <a:pt x="552" y="3"/>
                    <a:pt x="537" y="1"/>
                    <a:pt x="51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48"/>
            <p:cNvSpPr/>
            <p:nvPr/>
          </p:nvSpPr>
          <p:spPr>
            <a:xfrm>
              <a:off x="7086765" y="4431808"/>
              <a:ext cx="2179" cy="3782"/>
            </a:xfrm>
            <a:custGeom>
              <a:rect b="b" l="l" r="r" t="t"/>
              <a:pathLst>
                <a:path extrusionOk="0" h="118" w="68">
                  <a:moveTo>
                    <a:pt x="0" y="0"/>
                  </a:moveTo>
                  <a:cubicBezTo>
                    <a:pt x="0" y="17"/>
                    <a:pt x="17" y="34"/>
                    <a:pt x="34" y="51"/>
                  </a:cubicBezTo>
                  <a:cubicBezTo>
                    <a:pt x="34" y="84"/>
                    <a:pt x="50" y="117"/>
                    <a:pt x="50" y="117"/>
                  </a:cubicBezTo>
                  <a:cubicBezTo>
                    <a:pt x="67" y="101"/>
                    <a:pt x="67" y="84"/>
                    <a:pt x="50" y="51"/>
                  </a:cubicBezTo>
                  <a:cubicBezTo>
                    <a:pt x="34" y="17"/>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48"/>
            <p:cNvSpPr/>
            <p:nvPr/>
          </p:nvSpPr>
          <p:spPr>
            <a:xfrm>
              <a:off x="7082470" y="4426456"/>
              <a:ext cx="2179" cy="2404"/>
            </a:xfrm>
            <a:custGeom>
              <a:rect b="b" l="l" r="r" t="t"/>
              <a:pathLst>
                <a:path extrusionOk="0" h="75" w="68">
                  <a:moveTo>
                    <a:pt x="1" y="0"/>
                  </a:moveTo>
                  <a:cubicBezTo>
                    <a:pt x="1" y="0"/>
                    <a:pt x="1" y="34"/>
                    <a:pt x="17" y="50"/>
                  </a:cubicBezTo>
                  <a:cubicBezTo>
                    <a:pt x="41" y="62"/>
                    <a:pt x="56" y="74"/>
                    <a:pt x="63" y="74"/>
                  </a:cubicBezTo>
                  <a:cubicBezTo>
                    <a:pt x="66" y="74"/>
                    <a:pt x="67" y="72"/>
                    <a:pt x="67" y="67"/>
                  </a:cubicBezTo>
                  <a:cubicBezTo>
                    <a:pt x="67" y="67"/>
                    <a:pt x="67" y="50"/>
                    <a:pt x="34" y="34"/>
                  </a:cubicBezTo>
                  <a:cubicBezTo>
                    <a:pt x="17" y="17"/>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48"/>
            <p:cNvSpPr/>
            <p:nvPr/>
          </p:nvSpPr>
          <p:spPr>
            <a:xfrm>
              <a:off x="7076060" y="4423764"/>
              <a:ext cx="3782" cy="1635"/>
            </a:xfrm>
            <a:custGeom>
              <a:rect b="b" l="l" r="r" t="t"/>
              <a:pathLst>
                <a:path extrusionOk="0" h="51" w="118">
                  <a:moveTo>
                    <a:pt x="67" y="1"/>
                  </a:moveTo>
                  <a:cubicBezTo>
                    <a:pt x="33" y="1"/>
                    <a:pt x="0" y="1"/>
                    <a:pt x="0" y="18"/>
                  </a:cubicBezTo>
                  <a:cubicBezTo>
                    <a:pt x="0" y="18"/>
                    <a:pt x="33" y="18"/>
                    <a:pt x="50" y="34"/>
                  </a:cubicBezTo>
                  <a:cubicBezTo>
                    <a:pt x="84" y="34"/>
                    <a:pt x="100" y="51"/>
                    <a:pt x="100" y="51"/>
                  </a:cubicBezTo>
                  <a:cubicBezTo>
                    <a:pt x="117" y="34"/>
                    <a:pt x="100" y="18"/>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48"/>
            <p:cNvSpPr/>
            <p:nvPr/>
          </p:nvSpPr>
          <p:spPr>
            <a:xfrm>
              <a:off x="7071221" y="4422834"/>
              <a:ext cx="2179" cy="961"/>
            </a:xfrm>
            <a:custGeom>
              <a:rect b="b" l="l" r="r" t="t"/>
              <a:pathLst>
                <a:path extrusionOk="0" h="30" w="68">
                  <a:moveTo>
                    <a:pt x="26" y="1"/>
                  </a:moveTo>
                  <a:cubicBezTo>
                    <a:pt x="22" y="1"/>
                    <a:pt x="17" y="5"/>
                    <a:pt x="17" y="13"/>
                  </a:cubicBezTo>
                  <a:cubicBezTo>
                    <a:pt x="1" y="13"/>
                    <a:pt x="17" y="13"/>
                    <a:pt x="34" y="30"/>
                  </a:cubicBezTo>
                  <a:lnTo>
                    <a:pt x="68" y="30"/>
                  </a:lnTo>
                  <a:cubicBezTo>
                    <a:pt x="68" y="13"/>
                    <a:pt x="51" y="13"/>
                    <a:pt x="34" y="13"/>
                  </a:cubicBezTo>
                  <a:cubicBezTo>
                    <a:pt x="34" y="5"/>
                    <a:pt x="30"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48"/>
            <p:cNvSpPr/>
            <p:nvPr/>
          </p:nvSpPr>
          <p:spPr>
            <a:xfrm>
              <a:off x="6862928" y="4349888"/>
              <a:ext cx="83907" cy="99483"/>
            </a:xfrm>
            <a:custGeom>
              <a:rect b="b" l="l" r="r" t="t"/>
              <a:pathLst>
                <a:path extrusionOk="0" h="3104" w="2618">
                  <a:moveTo>
                    <a:pt x="936" y="0"/>
                  </a:moveTo>
                  <a:lnTo>
                    <a:pt x="0" y="1119"/>
                  </a:lnTo>
                  <a:lnTo>
                    <a:pt x="84" y="1186"/>
                  </a:lnTo>
                  <a:cubicBezTo>
                    <a:pt x="468" y="1537"/>
                    <a:pt x="2022" y="2941"/>
                    <a:pt x="2356" y="3091"/>
                  </a:cubicBezTo>
                  <a:cubicBezTo>
                    <a:pt x="2376" y="3099"/>
                    <a:pt x="2392" y="3103"/>
                    <a:pt x="2405" y="3103"/>
                  </a:cubicBezTo>
                  <a:cubicBezTo>
                    <a:pt x="2618" y="3103"/>
                    <a:pt x="1738" y="1955"/>
                    <a:pt x="1738" y="1955"/>
                  </a:cubicBezTo>
                  <a:lnTo>
                    <a:pt x="2373" y="1186"/>
                  </a:lnTo>
                  <a:lnTo>
                    <a:pt x="936" y="0"/>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48"/>
            <p:cNvSpPr/>
            <p:nvPr/>
          </p:nvSpPr>
          <p:spPr>
            <a:xfrm>
              <a:off x="6863441" y="4371843"/>
              <a:ext cx="19839" cy="27339"/>
            </a:xfrm>
            <a:custGeom>
              <a:rect b="b" l="l" r="r" t="t"/>
              <a:pathLst>
                <a:path extrusionOk="0" h="853" w="619">
                  <a:moveTo>
                    <a:pt x="335" y="0"/>
                  </a:moveTo>
                  <a:lnTo>
                    <a:pt x="1" y="401"/>
                  </a:lnTo>
                  <a:lnTo>
                    <a:pt x="519" y="852"/>
                  </a:lnTo>
                  <a:cubicBezTo>
                    <a:pt x="602" y="702"/>
                    <a:pt x="619" y="551"/>
                    <a:pt x="586" y="384"/>
                  </a:cubicBezTo>
                  <a:cubicBezTo>
                    <a:pt x="552" y="234"/>
                    <a:pt x="469" y="100"/>
                    <a:pt x="335" y="0"/>
                  </a:cubicBez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48"/>
            <p:cNvSpPr/>
            <p:nvPr/>
          </p:nvSpPr>
          <p:spPr>
            <a:xfrm>
              <a:off x="6862928" y="4384695"/>
              <a:ext cx="80894" cy="64837"/>
            </a:xfrm>
            <a:custGeom>
              <a:rect b="b" l="l" r="r" t="t"/>
              <a:pathLst>
                <a:path extrusionOk="0" h="2023" w="2524">
                  <a:moveTo>
                    <a:pt x="33" y="0"/>
                  </a:moveTo>
                  <a:lnTo>
                    <a:pt x="0" y="17"/>
                  </a:lnTo>
                  <a:cubicBezTo>
                    <a:pt x="660" y="677"/>
                    <a:pt x="2267" y="2022"/>
                    <a:pt x="2418" y="2022"/>
                  </a:cubicBezTo>
                  <a:cubicBezTo>
                    <a:pt x="2420" y="2022"/>
                    <a:pt x="2421" y="2022"/>
                    <a:pt x="2423" y="2022"/>
                  </a:cubicBezTo>
                  <a:cubicBezTo>
                    <a:pt x="2523" y="2005"/>
                    <a:pt x="2206" y="1521"/>
                    <a:pt x="2206" y="1521"/>
                  </a:cubicBezTo>
                  <a:cubicBezTo>
                    <a:pt x="2190" y="1508"/>
                    <a:pt x="2171" y="1503"/>
                    <a:pt x="2150" y="1503"/>
                  </a:cubicBezTo>
                  <a:cubicBezTo>
                    <a:pt x="2056" y="1503"/>
                    <a:pt x="1922" y="1604"/>
                    <a:pt x="1922" y="1604"/>
                  </a:cubicBezTo>
                  <a:lnTo>
                    <a:pt x="33" y="0"/>
                  </a:ln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48"/>
            <p:cNvSpPr/>
            <p:nvPr/>
          </p:nvSpPr>
          <p:spPr>
            <a:xfrm>
              <a:off x="6863441" y="4383605"/>
              <a:ext cx="77369" cy="64933"/>
            </a:xfrm>
            <a:custGeom>
              <a:rect b="b" l="l" r="r" t="t"/>
              <a:pathLst>
                <a:path extrusionOk="0" h="2026" w="2414">
                  <a:moveTo>
                    <a:pt x="1" y="1"/>
                  </a:moveTo>
                  <a:lnTo>
                    <a:pt x="1" y="17"/>
                  </a:lnTo>
                  <a:cubicBezTo>
                    <a:pt x="1" y="17"/>
                    <a:pt x="17" y="17"/>
                    <a:pt x="17" y="34"/>
                  </a:cubicBezTo>
                  <a:cubicBezTo>
                    <a:pt x="17" y="17"/>
                    <a:pt x="1" y="17"/>
                    <a:pt x="1" y="1"/>
                  </a:cubicBezTo>
                  <a:close/>
                  <a:moveTo>
                    <a:pt x="17" y="34"/>
                  </a:moveTo>
                  <a:lnTo>
                    <a:pt x="84" y="101"/>
                  </a:lnTo>
                  <a:lnTo>
                    <a:pt x="335" y="318"/>
                  </a:lnTo>
                  <a:cubicBezTo>
                    <a:pt x="552" y="519"/>
                    <a:pt x="853" y="769"/>
                    <a:pt x="1187" y="1053"/>
                  </a:cubicBezTo>
                  <a:cubicBezTo>
                    <a:pt x="1521" y="1337"/>
                    <a:pt x="1822" y="1588"/>
                    <a:pt x="2056" y="1755"/>
                  </a:cubicBezTo>
                  <a:lnTo>
                    <a:pt x="2323" y="1956"/>
                  </a:lnTo>
                  <a:lnTo>
                    <a:pt x="2056" y="1738"/>
                  </a:lnTo>
                  <a:cubicBezTo>
                    <a:pt x="1839" y="1571"/>
                    <a:pt x="1538" y="1321"/>
                    <a:pt x="1204" y="1037"/>
                  </a:cubicBezTo>
                  <a:cubicBezTo>
                    <a:pt x="870" y="753"/>
                    <a:pt x="569" y="502"/>
                    <a:pt x="352" y="318"/>
                  </a:cubicBezTo>
                  <a:lnTo>
                    <a:pt x="101" y="84"/>
                  </a:lnTo>
                  <a:lnTo>
                    <a:pt x="17" y="34"/>
                  </a:lnTo>
                  <a:close/>
                  <a:moveTo>
                    <a:pt x="2323" y="1956"/>
                  </a:moveTo>
                  <a:lnTo>
                    <a:pt x="2390" y="2022"/>
                  </a:lnTo>
                  <a:cubicBezTo>
                    <a:pt x="2390" y="2025"/>
                    <a:pt x="2391" y="2026"/>
                    <a:pt x="2392" y="2026"/>
                  </a:cubicBezTo>
                  <a:cubicBezTo>
                    <a:pt x="2398" y="2026"/>
                    <a:pt x="2414" y="2002"/>
                    <a:pt x="2411" y="2002"/>
                  </a:cubicBezTo>
                  <a:lnTo>
                    <a:pt x="2411" y="2002"/>
                  </a:lnTo>
                  <a:cubicBezTo>
                    <a:pt x="2411" y="2002"/>
                    <a:pt x="2409" y="2003"/>
                    <a:pt x="2407" y="2006"/>
                  </a:cubicBezTo>
                  <a:lnTo>
                    <a:pt x="2323" y="1956"/>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48"/>
            <p:cNvSpPr/>
            <p:nvPr/>
          </p:nvSpPr>
          <p:spPr>
            <a:xfrm>
              <a:off x="6923951" y="4432770"/>
              <a:ext cx="10769" cy="3878"/>
            </a:xfrm>
            <a:custGeom>
              <a:rect b="b" l="l" r="r" t="t"/>
              <a:pathLst>
                <a:path extrusionOk="0" h="121" w="336">
                  <a:moveTo>
                    <a:pt x="231" y="1"/>
                  </a:moveTo>
                  <a:cubicBezTo>
                    <a:pt x="141" y="1"/>
                    <a:pt x="62" y="47"/>
                    <a:pt x="1" y="121"/>
                  </a:cubicBezTo>
                  <a:cubicBezTo>
                    <a:pt x="88" y="63"/>
                    <a:pt x="188" y="17"/>
                    <a:pt x="289" y="17"/>
                  </a:cubicBezTo>
                  <a:cubicBezTo>
                    <a:pt x="304" y="17"/>
                    <a:pt x="320" y="18"/>
                    <a:pt x="335" y="21"/>
                  </a:cubicBezTo>
                  <a:cubicBezTo>
                    <a:pt x="299" y="7"/>
                    <a:pt x="265" y="1"/>
                    <a:pt x="23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48"/>
            <p:cNvSpPr/>
            <p:nvPr/>
          </p:nvSpPr>
          <p:spPr>
            <a:xfrm>
              <a:off x="6915938" y="4416809"/>
              <a:ext cx="5897" cy="1635"/>
            </a:xfrm>
            <a:custGeom>
              <a:rect b="b" l="l" r="r" t="t"/>
              <a:pathLst>
                <a:path extrusionOk="0" h="51" w="184">
                  <a:moveTo>
                    <a:pt x="184" y="1"/>
                  </a:moveTo>
                  <a:cubicBezTo>
                    <a:pt x="151" y="1"/>
                    <a:pt x="117" y="1"/>
                    <a:pt x="100" y="17"/>
                  </a:cubicBezTo>
                  <a:cubicBezTo>
                    <a:pt x="50" y="34"/>
                    <a:pt x="0" y="51"/>
                    <a:pt x="17" y="51"/>
                  </a:cubicBezTo>
                  <a:cubicBezTo>
                    <a:pt x="34" y="51"/>
                    <a:pt x="67" y="51"/>
                    <a:pt x="100" y="34"/>
                  </a:cubicBezTo>
                  <a:cubicBezTo>
                    <a:pt x="151" y="17"/>
                    <a:pt x="184" y="1"/>
                    <a:pt x="18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48"/>
            <p:cNvSpPr/>
            <p:nvPr/>
          </p:nvSpPr>
          <p:spPr>
            <a:xfrm>
              <a:off x="6914336" y="4413059"/>
              <a:ext cx="4840" cy="577"/>
            </a:xfrm>
            <a:custGeom>
              <a:rect b="b" l="l" r="r" t="t"/>
              <a:pathLst>
                <a:path extrusionOk="0" h="18" w="151">
                  <a:moveTo>
                    <a:pt x="67" y="1"/>
                  </a:moveTo>
                  <a:cubicBezTo>
                    <a:pt x="34" y="1"/>
                    <a:pt x="0" y="1"/>
                    <a:pt x="0" y="17"/>
                  </a:cubicBezTo>
                  <a:lnTo>
                    <a:pt x="67" y="17"/>
                  </a:lnTo>
                  <a:cubicBezTo>
                    <a:pt x="117" y="17"/>
                    <a:pt x="150" y="17"/>
                    <a:pt x="15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48"/>
            <p:cNvSpPr/>
            <p:nvPr/>
          </p:nvSpPr>
          <p:spPr>
            <a:xfrm>
              <a:off x="6915394" y="4407162"/>
              <a:ext cx="4840" cy="4327"/>
            </a:xfrm>
            <a:custGeom>
              <a:rect b="b" l="l" r="r" t="t"/>
              <a:pathLst>
                <a:path extrusionOk="0" h="135" w="151">
                  <a:moveTo>
                    <a:pt x="1" y="1"/>
                  </a:moveTo>
                  <a:lnTo>
                    <a:pt x="1" y="1"/>
                  </a:lnTo>
                  <a:cubicBezTo>
                    <a:pt x="1" y="1"/>
                    <a:pt x="34" y="34"/>
                    <a:pt x="67" y="68"/>
                  </a:cubicBezTo>
                  <a:cubicBezTo>
                    <a:pt x="117" y="101"/>
                    <a:pt x="151" y="134"/>
                    <a:pt x="151" y="134"/>
                  </a:cubicBezTo>
                  <a:cubicBezTo>
                    <a:pt x="151" y="118"/>
                    <a:pt x="117" y="84"/>
                    <a:pt x="84" y="51"/>
                  </a:cubicBezTo>
                  <a:cubicBezTo>
                    <a:pt x="51" y="18"/>
                    <a:pt x="1"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48"/>
            <p:cNvSpPr/>
            <p:nvPr/>
          </p:nvSpPr>
          <p:spPr>
            <a:xfrm>
              <a:off x="6916996" y="4403412"/>
              <a:ext cx="5384" cy="4872"/>
            </a:xfrm>
            <a:custGeom>
              <a:rect b="b" l="l" r="r" t="t"/>
              <a:pathLst>
                <a:path extrusionOk="0" h="152" w="168">
                  <a:moveTo>
                    <a:pt x="1" y="1"/>
                  </a:moveTo>
                  <a:cubicBezTo>
                    <a:pt x="34" y="68"/>
                    <a:pt x="101" y="135"/>
                    <a:pt x="168" y="151"/>
                  </a:cubicBezTo>
                  <a:cubicBezTo>
                    <a:pt x="168" y="151"/>
                    <a:pt x="134" y="118"/>
                    <a:pt x="84" y="84"/>
                  </a:cubicBezTo>
                  <a:cubicBezTo>
                    <a:pt x="34" y="34"/>
                    <a:pt x="17"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48"/>
            <p:cNvSpPr/>
            <p:nvPr/>
          </p:nvSpPr>
          <p:spPr>
            <a:xfrm>
              <a:off x="6920746" y="4414886"/>
              <a:ext cx="11826" cy="6250"/>
            </a:xfrm>
            <a:custGeom>
              <a:rect b="b" l="l" r="r" t="t"/>
              <a:pathLst>
                <a:path extrusionOk="0" h="195" w="369">
                  <a:moveTo>
                    <a:pt x="150" y="20"/>
                  </a:moveTo>
                  <a:cubicBezTo>
                    <a:pt x="179" y="20"/>
                    <a:pt x="211" y="32"/>
                    <a:pt x="235" y="44"/>
                  </a:cubicBezTo>
                  <a:cubicBezTo>
                    <a:pt x="285" y="61"/>
                    <a:pt x="318" y="94"/>
                    <a:pt x="335" y="127"/>
                  </a:cubicBezTo>
                  <a:cubicBezTo>
                    <a:pt x="335" y="152"/>
                    <a:pt x="326" y="167"/>
                    <a:pt x="314" y="167"/>
                  </a:cubicBezTo>
                  <a:cubicBezTo>
                    <a:pt x="310" y="167"/>
                    <a:pt x="306" y="165"/>
                    <a:pt x="301" y="161"/>
                  </a:cubicBezTo>
                  <a:cubicBezTo>
                    <a:pt x="268" y="161"/>
                    <a:pt x="251" y="161"/>
                    <a:pt x="235" y="144"/>
                  </a:cubicBezTo>
                  <a:cubicBezTo>
                    <a:pt x="184" y="127"/>
                    <a:pt x="151" y="111"/>
                    <a:pt x="118" y="94"/>
                  </a:cubicBezTo>
                  <a:cubicBezTo>
                    <a:pt x="80" y="75"/>
                    <a:pt x="53" y="57"/>
                    <a:pt x="37" y="44"/>
                  </a:cubicBezTo>
                  <a:lnTo>
                    <a:pt x="37" y="44"/>
                  </a:lnTo>
                  <a:cubicBezTo>
                    <a:pt x="60" y="34"/>
                    <a:pt x="85" y="27"/>
                    <a:pt x="118" y="27"/>
                  </a:cubicBezTo>
                  <a:cubicBezTo>
                    <a:pt x="127" y="22"/>
                    <a:pt x="139" y="20"/>
                    <a:pt x="150" y="20"/>
                  </a:cubicBezTo>
                  <a:close/>
                  <a:moveTo>
                    <a:pt x="171" y="0"/>
                  </a:moveTo>
                  <a:cubicBezTo>
                    <a:pt x="149" y="0"/>
                    <a:pt x="125" y="3"/>
                    <a:pt x="101" y="10"/>
                  </a:cubicBezTo>
                  <a:cubicBezTo>
                    <a:pt x="85" y="10"/>
                    <a:pt x="52" y="26"/>
                    <a:pt x="35" y="43"/>
                  </a:cubicBezTo>
                  <a:lnTo>
                    <a:pt x="35" y="43"/>
                  </a:lnTo>
                  <a:cubicBezTo>
                    <a:pt x="23" y="33"/>
                    <a:pt x="17" y="27"/>
                    <a:pt x="17" y="27"/>
                  </a:cubicBezTo>
                  <a:lnTo>
                    <a:pt x="17" y="27"/>
                  </a:lnTo>
                  <a:cubicBezTo>
                    <a:pt x="21" y="34"/>
                    <a:pt x="25" y="40"/>
                    <a:pt x="29" y="47"/>
                  </a:cubicBezTo>
                  <a:lnTo>
                    <a:pt x="29" y="47"/>
                  </a:lnTo>
                  <a:cubicBezTo>
                    <a:pt x="30" y="46"/>
                    <a:pt x="31" y="46"/>
                    <a:pt x="32" y="45"/>
                  </a:cubicBezTo>
                  <a:lnTo>
                    <a:pt x="32" y="45"/>
                  </a:lnTo>
                  <a:cubicBezTo>
                    <a:pt x="31" y="46"/>
                    <a:pt x="31" y="47"/>
                    <a:pt x="30" y="48"/>
                  </a:cubicBezTo>
                  <a:lnTo>
                    <a:pt x="30" y="48"/>
                  </a:lnTo>
                  <a:cubicBezTo>
                    <a:pt x="29" y="48"/>
                    <a:pt x="29" y="47"/>
                    <a:pt x="29" y="47"/>
                  </a:cubicBezTo>
                  <a:lnTo>
                    <a:pt x="29" y="47"/>
                  </a:lnTo>
                  <a:cubicBezTo>
                    <a:pt x="19" y="51"/>
                    <a:pt x="10" y="56"/>
                    <a:pt x="1" y="61"/>
                  </a:cubicBezTo>
                  <a:cubicBezTo>
                    <a:pt x="1" y="61"/>
                    <a:pt x="15" y="61"/>
                    <a:pt x="30" y="48"/>
                  </a:cubicBezTo>
                  <a:lnTo>
                    <a:pt x="30" y="48"/>
                  </a:lnTo>
                  <a:cubicBezTo>
                    <a:pt x="48" y="74"/>
                    <a:pt x="74" y="97"/>
                    <a:pt x="101" y="111"/>
                  </a:cubicBezTo>
                  <a:cubicBezTo>
                    <a:pt x="134" y="127"/>
                    <a:pt x="184" y="144"/>
                    <a:pt x="218" y="161"/>
                  </a:cubicBezTo>
                  <a:cubicBezTo>
                    <a:pt x="251" y="178"/>
                    <a:pt x="268" y="178"/>
                    <a:pt x="301" y="194"/>
                  </a:cubicBezTo>
                  <a:cubicBezTo>
                    <a:pt x="318" y="194"/>
                    <a:pt x="335" y="194"/>
                    <a:pt x="351" y="178"/>
                  </a:cubicBezTo>
                  <a:cubicBezTo>
                    <a:pt x="351" y="161"/>
                    <a:pt x="368" y="144"/>
                    <a:pt x="351" y="127"/>
                  </a:cubicBezTo>
                  <a:cubicBezTo>
                    <a:pt x="325" y="48"/>
                    <a:pt x="257"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48"/>
            <p:cNvSpPr/>
            <p:nvPr/>
          </p:nvSpPr>
          <p:spPr>
            <a:xfrm>
              <a:off x="6920746" y="4408251"/>
              <a:ext cx="4327" cy="8589"/>
            </a:xfrm>
            <a:custGeom>
              <a:rect b="b" l="l" r="r" t="t"/>
              <a:pathLst>
                <a:path extrusionOk="0" h="268" w="135">
                  <a:moveTo>
                    <a:pt x="84" y="0"/>
                  </a:moveTo>
                  <a:cubicBezTo>
                    <a:pt x="67" y="0"/>
                    <a:pt x="34" y="0"/>
                    <a:pt x="34" y="34"/>
                  </a:cubicBezTo>
                  <a:cubicBezTo>
                    <a:pt x="17" y="50"/>
                    <a:pt x="17" y="67"/>
                    <a:pt x="1" y="84"/>
                  </a:cubicBezTo>
                  <a:cubicBezTo>
                    <a:pt x="1" y="117"/>
                    <a:pt x="1" y="134"/>
                    <a:pt x="1" y="167"/>
                  </a:cubicBezTo>
                  <a:cubicBezTo>
                    <a:pt x="1" y="201"/>
                    <a:pt x="17" y="234"/>
                    <a:pt x="34" y="251"/>
                  </a:cubicBezTo>
                  <a:cubicBezTo>
                    <a:pt x="34" y="251"/>
                    <a:pt x="17" y="217"/>
                    <a:pt x="17" y="167"/>
                  </a:cubicBezTo>
                  <a:cubicBezTo>
                    <a:pt x="17" y="134"/>
                    <a:pt x="17" y="117"/>
                    <a:pt x="34" y="84"/>
                  </a:cubicBezTo>
                  <a:cubicBezTo>
                    <a:pt x="34" y="57"/>
                    <a:pt x="45" y="29"/>
                    <a:pt x="67" y="29"/>
                  </a:cubicBezTo>
                  <a:cubicBezTo>
                    <a:pt x="72" y="29"/>
                    <a:pt x="78" y="31"/>
                    <a:pt x="84" y="34"/>
                  </a:cubicBezTo>
                  <a:cubicBezTo>
                    <a:pt x="101" y="50"/>
                    <a:pt x="118" y="84"/>
                    <a:pt x="101" y="117"/>
                  </a:cubicBezTo>
                  <a:cubicBezTo>
                    <a:pt x="101" y="151"/>
                    <a:pt x="101" y="167"/>
                    <a:pt x="84" y="201"/>
                  </a:cubicBezTo>
                  <a:cubicBezTo>
                    <a:pt x="67" y="217"/>
                    <a:pt x="51" y="234"/>
                    <a:pt x="34" y="268"/>
                  </a:cubicBezTo>
                  <a:cubicBezTo>
                    <a:pt x="34" y="268"/>
                    <a:pt x="67" y="251"/>
                    <a:pt x="101" y="201"/>
                  </a:cubicBezTo>
                  <a:cubicBezTo>
                    <a:pt x="118" y="184"/>
                    <a:pt x="118" y="151"/>
                    <a:pt x="134" y="117"/>
                  </a:cubicBezTo>
                  <a:cubicBezTo>
                    <a:pt x="134" y="84"/>
                    <a:pt x="118" y="34"/>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48"/>
            <p:cNvSpPr/>
            <p:nvPr/>
          </p:nvSpPr>
          <p:spPr>
            <a:xfrm>
              <a:off x="6874690" y="4372355"/>
              <a:ext cx="10737" cy="26281"/>
            </a:xfrm>
            <a:custGeom>
              <a:rect b="b" l="l" r="r" t="t"/>
              <a:pathLst>
                <a:path extrusionOk="0" h="820" w="335">
                  <a:moveTo>
                    <a:pt x="1" y="1"/>
                  </a:moveTo>
                  <a:cubicBezTo>
                    <a:pt x="1" y="1"/>
                    <a:pt x="51" y="17"/>
                    <a:pt x="101" y="84"/>
                  </a:cubicBezTo>
                  <a:cubicBezTo>
                    <a:pt x="268" y="251"/>
                    <a:pt x="301" y="485"/>
                    <a:pt x="235" y="703"/>
                  </a:cubicBezTo>
                  <a:cubicBezTo>
                    <a:pt x="201" y="769"/>
                    <a:pt x="168" y="819"/>
                    <a:pt x="168" y="819"/>
                  </a:cubicBezTo>
                  <a:cubicBezTo>
                    <a:pt x="184" y="819"/>
                    <a:pt x="184" y="803"/>
                    <a:pt x="201" y="786"/>
                  </a:cubicBezTo>
                  <a:cubicBezTo>
                    <a:pt x="218" y="769"/>
                    <a:pt x="235" y="736"/>
                    <a:pt x="251" y="703"/>
                  </a:cubicBezTo>
                  <a:cubicBezTo>
                    <a:pt x="335" y="485"/>
                    <a:pt x="285" y="235"/>
                    <a:pt x="118" y="68"/>
                  </a:cubicBezTo>
                  <a:cubicBezTo>
                    <a:pt x="84" y="51"/>
                    <a:pt x="67" y="34"/>
                    <a:pt x="34" y="17"/>
                  </a:cubicBezTo>
                  <a:cubicBezTo>
                    <a:pt x="17" y="1"/>
                    <a:pt x="17"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48"/>
            <p:cNvSpPr/>
            <p:nvPr/>
          </p:nvSpPr>
          <p:spPr>
            <a:xfrm>
              <a:off x="6879530" y="4356843"/>
              <a:ext cx="16089" cy="18781"/>
            </a:xfrm>
            <a:custGeom>
              <a:rect b="b" l="l" r="r" t="t"/>
              <a:pathLst>
                <a:path extrusionOk="0" h="586" w="502">
                  <a:moveTo>
                    <a:pt x="501" y="0"/>
                  </a:moveTo>
                  <a:cubicBezTo>
                    <a:pt x="401" y="100"/>
                    <a:pt x="317" y="184"/>
                    <a:pt x="234" y="284"/>
                  </a:cubicBezTo>
                  <a:cubicBezTo>
                    <a:pt x="150" y="385"/>
                    <a:pt x="67" y="485"/>
                    <a:pt x="0" y="585"/>
                  </a:cubicBezTo>
                  <a:cubicBezTo>
                    <a:pt x="167" y="401"/>
                    <a:pt x="334" y="217"/>
                    <a:pt x="5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48"/>
            <p:cNvSpPr/>
            <p:nvPr/>
          </p:nvSpPr>
          <p:spPr>
            <a:xfrm>
              <a:off x="6889689" y="4399149"/>
              <a:ext cx="13429" cy="11282"/>
            </a:xfrm>
            <a:custGeom>
              <a:rect b="b" l="l" r="r" t="t"/>
              <a:pathLst>
                <a:path extrusionOk="0" h="352" w="419">
                  <a:moveTo>
                    <a:pt x="0" y="0"/>
                  </a:moveTo>
                  <a:lnTo>
                    <a:pt x="0" y="0"/>
                  </a:lnTo>
                  <a:cubicBezTo>
                    <a:pt x="117" y="151"/>
                    <a:pt x="251" y="268"/>
                    <a:pt x="418" y="351"/>
                  </a:cubicBezTo>
                  <a:cubicBezTo>
                    <a:pt x="418" y="351"/>
                    <a:pt x="318" y="284"/>
                    <a:pt x="201" y="184"/>
                  </a:cubicBezTo>
                  <a:cubicBezTo>
                    <a:pt x="84" y="84"/>
                    <a:pt x="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48"/>
            <p:cNvSpPr/>
            <p:nvPr/>
          </p:nvSpPr>
          <p:spPr>
            <a:xfrm>
              <a:off x="6879530" y="4391649"/>
              <a:ext cx="1635" cy="3782"/>
            </a:xfrm>
            <a:custGeom>
              <a:rect b="b" l="l" r="r" t="t"/>
              <a:pathLst>
                <a:path extrusionOk="0" h="118" w="51">
                  <a:moveTo>
                    <a:pt x="33" y="0"/>
                  </a:moveTo>
                  <a:cubicBezTo>
                    <a:pt x="33" y="0"/>
                    <a:pt x="17" y="34"/>
                    <a:pt x="17" y="67"/>
                  </a:cubicBezTo>
                  <a:cubicBezTo>
                    <a:pt x="0" y="84"/>
                    <a:pt x="0" y="117"/>
                    <a:pt x="0" y="117"/>
                  </a:cubicBezTo>
                  <a:cubicBezTo>
                    <a:pt x="0" y="117"/>
                    <a:pt x="33" y="101"/>
                    <a:pt x="33" y="67"/>
                  </a:cubicBezTo>
                  <a:cubicBezTo>
                    <a:pt x="50" y="34"/>
                    <a:pt x="33"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48"/>
            <p:cNvSpPr/>
            <p:nvPr/>
          </p:nvSpPr>
          <p:spPr>
            <a:xfrm>
              <a:off x="6880587" y="4384695"/>
              <a:ext cx="577" cy="3237"/>
            </a:xfrm>
            <a:custGeom>
              <a:rect b="b" l="l" r="r" t="t"/>
              <a:pathLst>
                <a:path extrusionOk="0" h="101" w="18">
                  <a:moveTo>
                    <a:pt x="0" y="0"/>
                  </a:moveTo>
                  <a:cubicBezTo>
                    <a:pt x="0" y="0"/>
                    <a:pt x="0" y="33"/>
                    <a:pt x="0" y="50"/>
                  </a:cubicBezTo>
                  <a:cubicBezTo>
                    <a:pt x="0" y="84"/>
                    <a:pt x="0" y="100"/>
                    <a:pt x="17" y="100"/>
                  </a:cubicBezTo>
                  <a:cubicBezTo>
                    <a:pt x="17" y="100"/>
                    <a:pt x="17" y="84"/>
                    <a:pt x="17" y="50"/>
                  </a:cubicBezTo>
                  <a:cubicBezTo>
                    <a:pt x="17" y="17"/>
                    <a:pt x="17"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48"/>
            <p:cNvSpPr/>
            <p:nvPr/>
          </p:nvSpPr>
          <p:spPr>
            <a:xfrm>
              <a:off x="6877382" y="4378797"/>
              <a:ext cx="2179" cy="3237"/>
            </a:xfrm>
            <a:custGeom>
              <a:rect b="b" l="l" r="r" t="t"/>
              <a:pathLst>
                <a:path extrusionOk="0" h="101" w="68">
                  <a:moveTo>
                    <a:pt x="0" y="0"/>
                  </a:moveTo>
                  <a:cubicBezTo>
                    <a:pt x="0" y="0"/>
                    <a:pt x="17" y="17"/>
                    <a:pt x="34" y="50"/>
                  </a:cubicBezTo>
                  <a:cubicBezTo>
                    <a:pt x="50" y="67"/>
                    <a:pt x="50" y="101"/>
                    <a:pt x="67" y="101"/>
                  </a:cubicBezTo>
                  <a:cubicBezTo>
                    <a:pt x="67" y="101"/>
                    <a:pt x="67" y="67"/>
                    <a:pt x="50" y="34"/>
                  </a:cubicBezTo>
                  <a:cubicBezTo>
                    <a:pt x="34" y="0"/>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48"/>
            <p:cNvSpPr/>
            <p:nvPr/>
          </p:nvSpPr>
          <p:spPr>
            <a:xfrm>
              <a:off x="6874690" y="4375048"/>
              <a:ext cx="1122" cy="1635"/>
            </a:xfrm>
            <a:custGeom>
              <a:rect b="b" l="l" r="r" t="t"/>
              <a:pathLst>
                <a:path extrusionOk="0" h="51" w="35">
                  <a:moveTo>
                    <a:pt x="1" y="0"/>
                  </a:moveTo>
                  <a:cubicBezTo>
                    <a:pt x="1" y="0"/>
                    <a:pt x="1" y="17"/>
                    <a:pt x="1" y="34"/>
                  </a:cubicBezTo>
                  <a:cubicBezTo>
                    <a:pt x="17" y="50"/>
                    <a:pt x="34" y="50"/>
                    <a:pt x="34" y="50"/>
                  </a:cubicBezTo>
                  <a:cubicBezTo>
                    <a:pt x="34" y="50"/>
                    <a:pt x="34" y="34"/>
                    <a:pt x="34" y="17"/>
                  </a:cubicBezTo>
                  <a:cubicBezTo>
                    <a:pt x="17" y="0"/>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48"/>
            <p:cNvSpPr/>
            <p:nvPr/>
          </p:nvSpPr>
          <p:spPr>
            <a:xfrm>
              <a:off x="6868280" y="3742060"/>
              <a:ext cx="330435" cy="671031"/>
            </a:xfrm>
            <a:custGeom>
              <a:rect b="b" l="l" r="r" t="t"/>
              <a:pathLst>
                <a:path extrusionOk="0" h="20937" w="10310">
                  <a:moveTo>
                    <a:pt x="9340" y="1"/>
                  </a:moveTo>
                  <a:lnTo>
                    <a:pt x="5447" y="118"/>
                  </a:lnTo>
                  <a:cubicBezTo>
                    <a:pt x="5447" y="118"/>
                    <a:pt x="4829" y="2741"/>
                    <a:pt x="5013" y="3259"/>
                  </a:cubicBezTo>
                  <a:cubicBezTo>
                    <a:pt x="5180" y="3777"/>
                    <a:pt x="6316" y="4078"/>
                    <a:pt x="6316" y="4078"/>
                  </a:cubicBezTo>
                  <a:lnTo>
                    <a:pt x="6283" y="11262"/>
                  </a:lnTo>
                  <a:lnTo>
                    <a:pt x="0" y="19032"/>
                  </a:lnTo>
                  <a:lnTo>
                    <a:pt x="2323" y="20937"/>
                  </a:lnTo>
                  <a:cubicBezTo>
                    <a:pt x="2323" y="20937"/>
                    <a:pt x="9123" y="13150"/>
                    <a:pt x="9725" y="11747"/>
                  </a:cubicBezTo>
                  <a:cubicBezTo>
                    <a:pt x="10309" y="10327"/>
                    <a:pt x="9340" y="1"/>
                    <a:pt x="934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48"/>
            <p:cNvSpPr/>
            <p:nvPr/>
          </p:nvSpPr>
          <p:spPr>
            <a:xfrm>
              <a:off x="6975904" y="3711548"/>
              <a:ext cx="179961" cy="699940"/>
            </a:xfrm>
            <a:custGeom>
              <a:rect b="b" l="l" r="r" t="t"/>
              <a:pathLst>
                <a:path extrusionOk="0" h="21839" w="5615">
                  <a:moveTo>
                    <a:pt x="5297" y="0"/>
                  </a:moveTo>
                  <a:lnTo>
                    <a:pt x="134" y="518"/>
                  </a:lnTo>
                  <a:lnTo>
                    <a:pt x="67" y="1955"/>
                  </a:lnTo>
                  <a:cubicBezTo>
                    <a:pt x="1" y="3192"/>
                    <a:pt x="468" y="3743"/>
                    <a:pt x="803" y="4061"/>
                  </a:cubicBezTo>
                  <a:lnTo>
                    <a:pt x="2407" y="21838"/>
                  </a:lnTo>
                  <a:lnTo>
                    <a:pt x="5615" y="21822"/>
                  </a:lnTo>
                  <a:lnTo>
                    <a:pt x="529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48"/>
            <p:cNvSpPr/>
            <p:nvPr/>
          </p:nvSpPr>
          <p:spPr>
            <a:xfrm>
              <a:off x="7037504" y="3852921"/>
              <a:ext cx="39646" cy="289219"/>
            </a:xfrm>
            <a:custGeom>
              <a:rect b="b" l="l" r="r" t="t"/>
              <a:pathLst>
                <a:path extrusionOk="0" h="9024" w="1237">
                  <a:moveTo>
                    <a:pt x="618" y="1"/>
                  </a:moveTo>
                  <a:cubicBezTo>
                    <a:pt x="602" y="34"/>
                    <a:pt x="602" y="67"/>
                    <a:pt x="618" y="101"/>
                  </a:cubicBezTo>
                  <a:cubicBezTo>
                    <a:pt x="618" y="67"/>
                    <a:pt x="618" y="34"/>
                    <a:pt x="618" y="1"/>
                  </a:cubicBezTo>
                  <a:close/>
                  <a:moveTo>
                    <a:pt x="618" y="101"/>
                  </a:moveTo>
                  <a:cubicBezTo>
                    <a:pt x="618" y="168"/>
                    <a:pt x="618" y="268"/>
                    <a:pt x="618" y="385"/>
                  </a:cubicBezTo>
                  <a:cubicBezTo>
                    <a:pt x="635" y="619"/>
                    <a:pt x="652" y="953"/>
                    <a:pt x="685" y="1387"/>
                  </a:cubicBezTo>
                  <a:cubicBezTo>
                    <a:pt x="735" y="2239"/>
                    <a:pt x="819" y="3409"/>
                    <a:pt x="936" y="4712"/>
                  </a:cubicBezTo>
                  <a:cubicBezTo>
                    <a:pt x="1035" y="5692"/>
                    <a:pt x="1118" y="6605"/>
                    <a:pt x="1185" y="7371"/>
                  </a:cubicBezTo>
                  <a:lnTo>
                    <a:pt x="1185" y="7371"/>
                  </a:lnTo>
                  <a:lnTo>
                    <a:pt x="334" y="8555"/>
                  </a:lnTo>
                  <a:lnTo>
                    <a:pt x="84" y="8906"/>
                  </a:lnTo>
                  <a:lnTo>
                    <a:pt x="33" y="8990"/>
                  </a:lnTo>
                  <a:lnTo>
                    <a:pt x="33" y="8990"/>
                  </a:lnTo>
                  <a:lnTo>
                    <a:pt x="100" y="8906"/>
                  </a:lnTo>
                  <a:lnTo>
                    <a:pt x="351" y="8589"/>
                  </a:lnTo>
                  <a:cubicBezTo>
                    <a:pt x="568" y="8288"/>
                    <a:pt x="869" y="7887"/>
                    <a:pt x="1236" y="7402"/>
                  </a:cubicBezTo>
                  <a:lnTo>
                    <a:pt x="1236" y="7386"/>
                  </a:lnTo>
                  <a:cubicBezTo>
                    <a:pt x="1186" y="6617"/>
                    <a:pt x="1103" y="5698"/>
                    <a:pt x="1003" y="4712"/>
                  </a:cubicBezTo>
                  <a:cubicBezTo>
                    <a:pt x="902" y="3409"/>
                    <a:pt x="785" y="2239"/>
                    <a:pt x="719" y="1387"/>
                  </a:cubicBezTo>
                  <a:cubicBezTo>
                    <a:pt x="685" y="970"/>
                    <a:pt x="668" y="619"/>
                    <a:pt x="652" y="368"/>
                  </a:cubicBezTo>
                  <a:cubicBezTo>
                    <a:pt x="635" y="268"/>
                    <a:pt x="635" y="168"/>
                    <a:pt x="618" y="101"/>
                  </a:cubicBezTo>
                  <a:close/>
                  <a:moveTo>
                    <a:pt x="33" y="8990"/>
                  </a:moveTo>
                  <a:cubicBezTo>
                    <a:pt x="20" y="8990"/>
                    <a:pt x="18" y="9000"/>
                    <a:pt x="17" y="9012"/>
                  </a:cubicBezTo>
                  <a:lnTo>
                    <a:pt x="17" y="9012"/>
                  </a:lnTo>
                  <a:cubicBezTo>
                    <a:pt x="21" y="9006"/>
                    <a:pt x="25" y="8998"/>
                    <a:pt x="33" y="8990"/>
                  </a:cubicBezTo>
                  <a:close/>
                  <a:moveTo>
                    <a:pt x="17" y="9012"/>
                  </a:moveTo>
                  <a:cubicBezTo>
                    <a:pt x="13" y="9019"/>
                    <a:pt x="9" y="9023"/>
                    <a:pt x="0" y="9023"/>
                  </a:cubicBezTo>
                  <a:lnTo>
                    <a:pt x="17" y="9023"/>
                  </a:lnTo>
                  <a:cubicBezTo>
                    <a:pt x="17" y="9019"/>
                    <a:pt x="17" y="9016"/>
                    <a:pt x="17" y="9012"/>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48"/>
            <p:cNvSpPr/>
            <p:nvPr/>
          </p:nvSpPr>
          <p:spPr>
            <a:xfrm>
              <a:off x="7015550" y="3841671"/>
              <a:ext cx="53556" cy="11282"/>
            </a:xfrm>
            <a:custGeom>
              <a:rect b="b" l="l" r="r" t="t"/>
              <a:pathLst>
                <a:path extrusionOk="0" h="352" w="1671">
                  <a:moveTo>
                    <a:pt x="0" y="1"/>
                  </a:moveTo>
                  <a:cubicBezTo>
                    <a:pt x="551" y="184"/>
                    <a:pt x="1103" y="301"/>
                    <a:pt x="1671" y="352"/>
                  </a:cubicBezTo>
                  <a:cubicBezTo>
                    <a:pt x="1119" y="218"/>
                    <a:pt x="568" y="101"/>
                    <a:pt x="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48"/>
            <p:cNvSpPr/>
            <p:nvPr/>
          </p:nvSpPr>
          <p:spPr>
            <a:xfrm>
              <a:off x="7083528" y="4082207"/>
              <a:ext cx="55735" cy="9583"/>
            </a:xfrm>
            <a:custGeom>
              <a:rect b="b" l="l" r="r" t="t"/>
              <a:pathLst>
                <a:path extrusionOk="0" h="299" w="1739">
                  <a:moveTo>
                    <a:pt x="721" y="1"/>
                  </a:moveTo>
                  <a:cubicBezTo>
                    <a:pt x="559" y="1"/>
                    <a:pt x="396" y="21"/>
                    <a:pt x="235" y="65"/>
                  </a:cubicBezTo>
                  <a:cubicBezTo>
                    <a:pt x="151" y="81"/>
                    <a:pt x="68" y="115"/>
                    <a:pt x="1" y="165"/>
                  </a:cubicBezTo>
                  <a:cubicBezTo>
                    <a:pt x="223" y="100"/>
                    <a:pt x="452" y="67"/>
                    <a:pt x="682" y="67"/>
                  </a:cubicBezTo>
                  <a:cubicBezTo>
                    <a:pt x="1042" y="67"/>
                    <a:pt x="1403" y="146"/>
                    <a:pt x="1739" y="299"/>
                  </a:cubicBezTo>
                  <a:cubicBezTo>
                    <a:pt x="1672" y="248"/>
                    <a:pt x="1605" y="198"/>
                    <a:pt x="1521" y="165"/>
                  </a:cubicBezTo>
                  <a:cubicBezTo>
                    <a:pt x="1269" y="60"/>
                    <a:pt x="997" y="1"/>
                    <a:pt x="72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48"/>
            <p:cNvSpPr/>
            <p:nvPr/>
          </p:nvSpPr>
          <p:spPr>
            <a:xfrm>
              <a:off x="7044459" y="4124417"/>
              <a:ext cx="131758" cy="171403"/>
            </a:xfrm>
            <a:custGeom>
              <a:rect b="b" l="l" r="r" t="t"/>
              <a:pathLst>
                <a:path extrusionOk="0" h="5348" w="4111">
                  <a:moveTo>
                    <a:pt x="4093" y="1"/>
                  </a:moveTo>
                  <a:cubicBezTo>
                    <a:pt x="4064" y="1"/>
                    <a:pt x="3150" y="1181"/>
                    <a:pt x="2022" y="2657"/>
                  </a:cubicBezTo>
                  <a:cubicBezTo>
                    <a:pt x="903" y="4128"/>
                    <a:pt x="0" y="5331"/>
                    <a:pt x="17" y="5347"/>
                  </a:cubicBezTo>
                  <a:cubicBezTo>
                    <a:pt x="34" y="5347"/>
                    <a:pt x="953" y="4161"/>
                    <a:pt x="2089" y="2691"/>
                  </a:cubicBezTo>
                  <a:cubicBezTo>
                    <a:pt x="3208" y="1220"/>
                    <a:pt x="4111" y="1"/>
                    <a:pt x="4094" y="1"/>
                  </a:cubicBezTo>
                  <a:cubicBezTo>
                    <a:pt x="4094" y="1"/>
                    <a:pt x="4094" y="1"/>
                    <a:pt x="409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48"/>
            <p:cNvSpPr/>
            <p:nvPr/>
          </p:nvSpPr>
          <p:spPr>
            <a:xfrm>
              <a:off x="7110322" y="3758149"/>
              <a:ext cx="51440" cy="20127"/>
            </a:xfrm>
            <a:custGeom>
              <a:rect b="b" l="l" r="r" t="t"/>
              <a:pathLst>
                <a:path extrusionOk="0" h="628" w="1605">
                  <a:moveTo>
                    <a:pt x="0" y="0"/>
                  </a:moveTo>
                  <a:lnTo>
                    <a:pt x="0" y="0"/>
                  </a:lnTo>
                  <a:cubicBezTo>
                    <a:pt x="17" y="100"/>
                    <a:pt x="51" y="184"/>
                    <a:pt x="117" y="267"/>
                  </a:cubicBezTo>
                  <a:cubicBezTo>
                    <a:pt x="297" y="503"/>
                    <a:pt x="567" y="627"/>
                    <a:pt x="837" y="627"/>
                  </a:cubicBezTo>
                  <a:cubicBezTo>
                    <a:pt x="1045" y="627"/>
                    <a:pt x="1253" y="554"/>
                    <a:pt x="1421" y="401"/>
                  </a:cubicBezTo>
                  <a:cubicBezTo>
                    <a:pt x="1504" y="351"/>
                    <a:pt x="1571" y="267"/>
                    <a:pt x="1604" y="167"/>
                  </a:cubicBezTo>
                  <a:lnTo>
                    <a:pt x="1604" y="167"/>
                  </a:lnTo>
                  <a:cubicBezTo>
                    <a:pt x="1538" y="234"/>
                    <a:pt x="1471" y="301"/>
                    <a:pt x="1387" y="368"/>
                  </a:cubicBezTo>
                  <a:cubicBezTo>
                    <a:pt x="1231" y="496"/>
                    <a:pt x="1041" y="557"/>
                    <a:pt x="850" y="557"/>
                  </a:cubicBezTo>
                  <a:cubicBezTo>
                    <a:pt x="593" y="557"/>
                    <a:pt x="333" y="445"/>
                    <a:pt x="151" y="234"/>
                  </a:cubicBezTo>
                  <a:cubicBezTo>
                    <a:pt x="101" y="167"/>
                    <a:pt x="51" y="84"/>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48"/>
            <p:cNvSpPr/>
            <p:nvPr/>
          </p:nvSpPr>
          <p:spPr>
            <a:xfrm>
              <a:off x="6984461" y="3278841"/>
              <a:ext cx="37531" cy="124835"/>
            </a:xfrm>
            <a:custGeom>
              <a:rect b="b" l="l" r="r" t="t"/>
              <a:pathLst>
                <a:path extrusionOk="0" h="3895" w="1171">
                  <a:moveTo>
                    <a:pt x="1003" y="1"/>
                  </a:moveTo>
                  <a:lnTo>
                    <a:pt x="1003" y="1"/>
                  </a:lnTo>
                  <a:cubicBezTo>
                    <a:pt x="1" y="1137"/>
                    <a:pt x="68" y="2858"/>
                    <a:pt x="1171" y="3894"/>
                  </a:cubicBezTo>
                  <a:lnTo>
                    <a:pt x="1003"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48"/>
            <p:cNvSpPr/>
            <p:nvPr/>
          </p:nvSpPr>
          <p:spPr>
            <a:xfrm>
              <a:off x="6937348" y="3468962"/>
              <a:ext cx="65895" cy="130347"/>
            </a:xfrm>
            <a:custGeom>
              <a:rect b="b" l="l" r="r" t="t"/>
              <a:pathLst>
                <a:path extrusionOk="0" h="4067" w="2056">
                  <a:moveTo>
                    <a:pt x="836" y="1"/>
                  </a:moveTo>
                  <a:cubicBezTo>
                    <a:pt x="836" y="1"/>
                    <a:pt x="134" y="786"/>
                    <a:pt x="1" y="3777"/>
                  </a:cubicBezTo>
                  <a:cubicBezTo>
                    <a:pt x="1" y="3777"/>
                    <a:pt x="1486" y="4066"/>
                    <a:pt x="1900" y="4066"/>
                  </a:cubicBezTo>
                  <a:cubicBezTo>
                    <a:pt x="1963" y="4066"/>
                    <a:pt x="2001" y="4059"/>
                    <a:pt x="2006" y="4044"/>
                  </a:cubicBezTo>
                  <a:cubicBezTo>
                    <a:pt x="2056" y="3944"/>
                    <a:pt x="836" y="1"/>
                    <a:pt x="836" y="1"/>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48"/>
            <p:cNvSpPr/>
            <p:nvPr/>
          </p:nvSpPr>
          <p:spPr>
            <a:xfrm>
              <a:off x="6953405" y="3421849"/>
              <a:ext cx="290277" cy="327231"/>
            </a:xfrm>
            <a:custGeom>
              <a:rect b="b" l="l" r="r" t="t"/>
              <a:pathLst>
                <a:path extrusionOk="0" h="10210" w="9057">
                  <a:moveTo>
                    <a:pt x="8322" y="0"/>
                  </a:moveTo>
                  <a:cubicBezTo>
                    <a:pt x="6968" y="217"/>
                    <a:pt x="4930" y="485"/>
                    <a:pt x="4930" y="485"/>
                  </a:cubicBezTo>
                  <a:lnTo>
                    <a:pt x="4629" y="501"/>
                  </a:lnTo>
                  <a:cubicBezTo>
                    <a:pt x="4629" y="501"/>
                    <a:pt x="2524" y="618"/>
                    <a:pt x="2474" y="618"/>
                  </a:cubicBezTo>
                  <a:cubicBezTo>
                    <a:pt x="1605" y="719"/>
                    <a:pt x="569" y="785"/>
                    <a:pt x="201" y="1738"/>
                  </a:cubicBezTo>
                  <a:cubicBezTo>
                    <a:pt x="1" y="2239"/>
                    <a:pt x="185" y="2991"/>
                    <a:pt x="519" y="3776"/>
                  </a:cubicBezTo>
                  <a:lnTo>
                    <a:pt x="1304" y="6166"/>
                  </a:lnTo>
                  <a:cubicBezTo>
                    <a:pt x="1605" y="7486"/>
                    <a:pt x="1104" y="7419"/>
                    <a:pt x="836" y="8739"/>
                  </a:cubicBezTo>
                  <a:cubicBezTo>
                    <a:pt x="803" y="8939"/>
                    <a:pt x="652" y="10025"/>
                    <a:pt x="652" y="10209"/>
                  </a:cubicBezTo>
                  <a:lnTo>
                    <a:pt x="6734" y="10209"/>
                  </a:lnTo>
                  <a:lnTo>
                    <a:pt x="6634" y="9257"/>
                  </a:lnTo>
                  <a:cubicBezTo>
                    <a:pt x="6634" y="9257"/>
                    <a:pt x="5932" y="5648"/>
                    <a:pt x="5932" y="5598"/>
                  </a:cubicBezTo>
                  <a:lnTo>
                    <a:pt x="6049" y="5380"/>
                  </a:lnTo>
                  <a:cubicBezTo>
                    <a:pt x="6333" y="4779"/>
                    <a:pt x="6350" y="4077"/>
                    <a:pt x="6083" y="3459"/>
                  </a:cubicBezTo>
                  <a:lnTo>
                    <a:pt x="9057" y="2456"/>
                  </a:lnTo>
                  <a:lnTo>
                    <a:pt x="8322" y="0"/>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48"/>
            <p:cNvSpPr/>
            <p:nvPr/>
          </p:nvSpPr>
          <p:spPr>
            <a:xfrm>
              <a:off x="7132212" y="3501621"/>
              <a:ext cx="110412" cy="39966"/>
            </a:xfrm>
            <a:custGeom>
              <a:rect b="b" l="l" r="r" t="t"/>
              <a:pathLst>
                <a:path extrusionOk="0" h="1247" w="3445">
                  <a:moveTo>
                    <a:pt x="3444" y="1"/>
                  </a:moveTo>
                  <a:cubicBezTo>
                    <a:pt x="3394" y="1"/>
                    <a:pt x="3344" y="17"/>
                    <a:pt x="3294" y="34"/>
                  </a:cubicBezTo>
                  <a:cubicBezTo>
                    <a:pt x="3211" y="51"/>
                    <a:pt x="3094" y="84"/>
                    <a:pt x="2926" y="134"/>
                  </a:cubicBezTo>
                  <a:cubicBezTo>
                    <a:pt x="2609" y="235"/>
                    <a:pt x="2175" y="368"/>
                    <a:pt x="1707" y="519"/>
                  </a:cubicBezTo>
                  <a:cubicBezTo>
                    <a:pt x="1289" y="636"/>
                    <a:pt x="888" y="786"/>
                    <a:pt x="504" y="970"/>
                  </a:cubicBezTo>
                  <a:cubicBezTo>
                    <a:pt x="353" y="1037"/>
                    <a:pt x="236" y="1087"/>
                    <a:pt x="153" y="1137"/>
                  </a:cubicBezTo>
                  <a:cubicBezTo>
                    <a:pt x="138" y="1117"/>
                    <a:pt x="118" y="1109"/>
                    <a:pt x="97" y="1109"/>
                  </a:cubicBezTo>
                  <a:cubicBezTo>
                    <a:pt x="49" y="1109"/>
                    <a:pt x="0" y="1156"/>
                    <a:pt x="36" y="1204"/>
                  </a:cubicBezTo>
                  <a:cubicBezTo>
                    <a:pt x="48" y="1234"/>
                    <a:pt x="71" y="1247"/>
                    <a:pt x="95" y="1247"/>
                  </a:cubicBezTo>
                  <a:cubicBezTo>
                    <a:pt x="136" y="1247"/>
                    <a:pt x="180" y="1207"/>
                    <a:pt x="170" y="1154"/>
                  </a:cubicBezTo>
                  <a:cubicBezTo>
                    <a:pt x="253" y="1120"/>
                    <a:pt x="370" y="1070"/>
                    <a:pt x="520" y="1003"/>
                  </a:cubicBezTo>
                  <a:cubicBezTo>
                    <a:pt x="821" y="886"/>
                    <a:pt x="1256" y="736"/>
                    <a:pt x="1723" y="586"/>
                  </a:cubicBezTo>
                  <a:cubicBezTo>
                    <a:pt x="2208" y="418"/>
                    <a:pt x="2626" y="285"/>
                    <a:pt x="2943" y="185"/>
                  </a:cubicBezTo>
                  <a:cubicBezTo>
                    <a:pt x="3094" y="134"/>
                    <a:pt x="3227" y="84"/>
                    <a:pt x="3311" y="51"/>
                  </a:cubicBezTo>
                  <a:cubicBezTo>
                    <a:pt x="3361" y="34"/>
                    <a:pt x="3394" y="17"/>
                    <a:pt x="344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48"/>
            <p:cNvSpPr/>
            <p:nvPr/>
          </p:nvSpPr>
          <p:spPr>
            <a:xfrm>
              <a:off x="6974301" y="3458802"/>
              <a:ext cx="257073" cy="2147"/>
            </a:xfrm>
            <a:custGeom>
              <a:rect b="b" l="l" r="r" t="t"/>
              <a:pathLst>
                <a:path extrusionOk="0" h="67" w="8021">
                  <a:moveTo>
                    <a:pt x="4011" y="0"/>
                  </a:moveTo>
                  <a:cubicBezTo>
                    <a:pt x="1788" y="0"/>
                    <a:pt x="0" y="17"/>
                    <a:pt x="0" y="33"/>
                  </a:cubicBezTo>
                  <a:cubicBezTo>
                    <a:pt x="0" y="50"/>
                    <a:pt x="1788" y="67"/>
                    <a:pt x="4011" y="67"/>
                  </a:cubicBezTo>
                  <a:cubicBezTo>
                    <a:pt x="6216" y="67"/>
                    <a:pt x="8021" y="50"/>
                    <a:pt x="8021" y="33"/>
                  </a:cubicBezTo>
                  <a:cubicBezTo>
                    <a:pt x="8021" y="17"/>
                    <a:pt x="6216" y="0"/>
                    <a:pt x="4011"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48"/>
            <p:cNvSpPr/>
            <p:nvPr/>
          </p:nvSpPr>
          <p:spPr>
            <a:xfrm>
              <a:off x="6951258" y="3496813"/>
              <a:ext cx="286014" cy="2179"/>
            </a:xfrm>
            <a:custGeom>
              <a:rect b="b" l="l" r="r" t="t"/>
              <a:pathLst>
                <a:path extrusionOk="0" h="68" w="8924">
                  <a:moveTo>
                    <a:pt x="4462" y="0"/>
                  </a:moveTo>
                  <a:cubicBezTo>
                    <a:pt x="1989" y="0"/>
                    <a:pt x="1" y="17"/>
                    <a:pt x="1" y="34"/>
                  </a:cubicBezTo>
                  <a:cubicBezTo>
                    <a:pt x="1" y="50"/>
                    <a:pt x="1989" y="67"/>
                    <a:pt x="4462" y="67"/>
                  </a:cubicBezTo>
                  <a:cubicBezTo>
                    <a:pt x="6918" y="67"/>
                    <a:pt x="8923" y="50"/>
                    <a:pt x="8923" y="34"/>
                  </a:cubicBezTo>
                  <a:cubicBezTo>
                    <a:pt x="8923" y="17"/>
                    <a:pt x="6918" y="0"/>
                    <a:pt x="4462"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48"/>
            <p:cNvSpPr/>
            <p:nvPr/>
          </p:nvSpPr>
          <p:spPr>
            <a:xfrm>
              <a:off x="6943245" y="3540466"/>
              <a:ext cx="24134" cy="2019"/>
            </a:xfrm>
            <a:custGeom>
              <a:rect b="b" l="l" r="r" t="t"/>
              <a:pathLst>
                <a:path extrusionOk="0" h="63" w="753">
                  <a:moveTo>
                    <a:pt x="376" y="0"/>
                  </a:moveTo>
                  <a:cubicBezTo>
                    <a:pt x="251" y="0"/>
                    <a:pt x="126" y="8"/>
                    <a:pt x="0" y="25"/>
                  </a:cubicBezTo>
                  <a:cubicBezTo>
                    <a:pt x="126" y="50"/>
                    <a:pt x="251" y="63"/>
                    <a:pt x="376" y="63"/>
                  </a:cubicBezTo>
                  <a:cubicBezTo>
                    <a:pt x="502" y="63"/>
                    <a:pt x="627" y="50"/>
                    <a:pt x="752" y="25"/>
                  </a:cubicBezTo>
                  <a:cubicBezTo>
                    <a:pt x="627" y="8"/>
                    <a:pt x="502" y="0"/>
                    <a:pt x="376"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48"/>
            <p:cNvSpPr/>
            <p:nvPr/>
          </p:nvSpPr>
          <p:spPr>
            <a:xfrm>
              <a:off x="6967347" y="3541780"/>
              <a:ext cx="186916" cy="2179"/>
            </a:xfrm>
            <a:custGeom>
              <a:rect b="b" l="l" r="r" t="t"/>
              <a:pathLst>
                <a:path extrusionOk="0" h="68" w="5832">
                  <a:moveTo>
                    <a:pt x="2908" y="1"/>
                  </a:moveTo>
                  <a:cubicBezTo>
                    <a:pt x="1304" y="1"/>
                    <a:pt x="0" y="18"/>
                    <a:pt x="0" y="34"/>
                  </a:cubicBezTo>
                  <a:cubicBezTo>
                    <a:pt x="0" y="51"/>
                    <a:pt x="1304" y="68"/>
                    <a:pt x="2908" y="68"/>
                  </a:cubicBezTo>
                  <a:cubicBezTo>
                    <a:pt x="4528" y="68"/>
                    <a:pt x="5832" y="51"/>
                    <a:pt x="5832" y="34"/>
                  </a:cubicBezTo>
                  <a:cubicBezTo>
                    <a:pt x="5832" y="18"/>
                    <a:pt x="4528" y="1"/>
                    <a:pt x="2908"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48"/>
            <p:cNvSpPr/>
            <p:nvPr/>
          </p:nvSpPr>
          <p:spPr>
            <a:xfrm>
              <a:off x="6982346" y="3586233"/>
              <a:ext cx="167621" cy="2179"/>
            </a:xfrm>
            <a:custGeom>
              <a:rect b="b" l="l" r="r" t="t"/>
              <a:pathLst>
                <a:path extrusionOk="0" h="68" w="5230">
                  <a:moveTo>
                    <a:pt x="2607" y="1"/>
                  </a:moveTo>
                  <a:cubicBezTo>
                    <a:pt x="1170" y="1"/>
                    <a:pt x="0" y="17"/>
                    <a:pt x="0" y="34"/>
                  </a:cubicBezTo>
                  <a:cubicBezTo>
                    <a:pt x="0" y="51"/>
                    <a:pt x="1170" y="68"/>
                    <a:pt x="2607" y="68"/>
                  </a:cubicBezTo>
                  <a:cubicBezTo>
                    <a:pt x="4060" y="68"/>
                    <a:pt x="5230" y="51"/>
                    <a:pt x="5230" y="34"/>
                  </a:cubicBezTo>
                  <a:cubicBezTo>
                    <a:pt x="5230" y="17"/>
                    <a:pt x="4060" y="1"/>
                    <a:pt x="2607"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48"/>
            <p:cNvSpPr/>
            <p:nvPr/>
          </p:nvSpPr>
          <p:spPr>
            <a:xfrm>
              <a:off x="6996801" y="3627994"/>
              <a:ext cx="152109" cy="2179"/>
            </a:xfrm>
            <a:custGeom>
              <a:rect b="b" l="l" r="r" t="t"/>
              <a:pathLst>
                <a:path extrusionOk="0" h="68" w="4746">
                  <a:moveTo>
                    <a:pt x="2373" y="1"/>
                  </a:moveTo>
                  <a:cubicBezTo>
                    <a:pt x="1053" y="1"/>
                    <a:pt x="0" y="18"/>
                    <a:pt x="0" y="34"/>
                  </a:cubicBezTo>
                  <a:cubicBezTo>
                    <a:pt x="0" y="51"/>
                    <a:pt x="1053" y="68"/>
                    <a:pt x="2373" y="68"/>
                  </a:cubicBezTo>
                  <a:cubicBezTo>
                    <a:pt x="3676" y="68"/>
                    <a:pt x="4745" y="51"/>
                    <a:pt x="4745" y="34"/>
                  </a:cubicBezTo>
                  <a:cubicBezTo>
                    <a:pt x="4745" y="18"/>
                    <a:pt x="3676" y="1"/>
                    <a:pt x="2373"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48"/>
            <p:cNvSpPr/>
            <p:nvPr/>
          </p:nvSpPr>
          <p:spPr>
            <a:xfrm>
              <a:off x="6992506" y="3661743"/>
              <a:ext cx="162814" cy="2179"/>
            </a:xfrm>
            <a:custGeom>
              <a:rect b="b" l="l" r="r" t="t"/>
              <a:pathLst>
                <a:path extrusionOk="0" h="68" w="5080">
                  <a:moveTo>
                    <a:pt x="2540" y="1"/>
                  </a:moveTo>
                  <a:cubicBezTo>
                    <a:pt x="1137" y="1"/>
                    <a:pt x="1" y="1"/>
                    <a:pt x="1" y="34"/>
                  </a:cubicBezTo>
                  <a:cubicBezTo>
                    <a:pt x="1" y="51"/>
                    <a:pt x="1137" y="67"/>
                    <a:pt x="2540" y="67"/>
                  </a:cubicBezTo>
                  <a:cubicBezTo>
                    <a:pt x="3944" y="67"/>
                    <a:pt x="5080" y="51"/>
                    <a:pt x="5080" y="34"/>
                  </a:cubicBezTo>
                  <a:cubicBezTo>
                    <a:pt x="5080" y="17"/>
                    <a:pt x="3944" y="1"/>
                    <a:pt x="2540"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48"/>
            <p:cNvSpPr/>
            <p:nvPr/>
          </p:nvSpPr>
          <p:spPr>
            <a:xfrm>
              <a:off x="6980711" y="3704594"/>
              <a:ext cx="185345" cy="2179"/>
            </a:xfrm>
            <a:custGeom>
              <a:rect b="b" l="l" r="r" t="t"/>
              <a:pathLst>
                <a:path extrusionOk="0" h="68" w="5783">
                  <a:moveTo>
                    <a:pt x="2892" y="0"/>
                  </a:moveTo>
                  <a:cubicBezTo>
                    <a:pt x="1304" y="0"/>
                    <a:pt x="1" y="0"/>
                    <a:pt x="1" y="34"/>
                  </a:cubicBezTo>
                  <a:cubicBezTo>
                    <a:pt x="1" y="50"/>
                    <a:pt x="1304" y="67"/>
                    <a:pt x="2892" y="67"/>
                  </a:cubicBezTo>
                  <a:cubicBezTo>
                    <a:pt x="4496" y="67"/>
                    <a:pt x="5782" y="50"/>
                    <a:pt x="5782" y="34"/>
                  </a:cubicBezTo>
                  <a:cubicBezTo>
                    <a:pt x="5782" y="0"/>
                    <a:pt x="4496" y="0"/>
                    <a:pt x="2892"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48"/>
            <p:cNvSpPr/>
            <p:nvPr/>
          </p:nvSpPr>
          <p:spPr>
            <a:xfrm>
              <a:off x="6959302" y="3515563"/>
              <a:ext cx="34293" cy="100156"/>
            </a:xfrm>
            <a:custGeom>
              <a:rect b="b" l="l" r="r" t="t"/>
              <a:pathLst>
                <a:path extrusionOk="0" h="3125" w="1070">
                  <a:moveTo>
                    <a:pt x="1" y="0"/>
                  </a:moveTo>
                  <a:cubicBezTo>
                    <a:pt x="1" y="34"/>
                    <a:pt x="17" y="84"/>
                    <a:pt x="17" y="134"/>
                  </a:cubicBezTo>
                  <a:cubicBezTo>
                    <a:pt x="34" y="201"/>
                    <a:pt x="67" y="318"/>
                    <a:pt x="118" y="468"/>
                  </a:cubicBezTo>
                  <a:cubicBezTo>
                    <a:pt x="201" y="752"/>
                    <a:pt x="318" y="1153"/>
                    <a:pt x="485" y="1587"/>
                  </a:cubicBezTo>
                  <a:cubicBezTo>
                    <a:pt x="636" y="2022"/>
                    <a:pt x="786" y="2406"/>
                    <a:pt x="886" y="2674"/>
                  </a:cubicBezTo>
                  <a:cubicBezTo>
                    <a:pt x="936" y="2807"/>
                    <a:pt x="986" y="2924"/>
                    <a:pt x="1020" y="3008"/>
                  </a:cubicBezTo>
                  <a:cubicBezTo>
                    <a:pt x="1037" y="3058"/>
                    <a:pt x="1053" y="3091"/>
                    <a:pt x="1070" y="3125"/>
                  </a:cubicBezTo>
                  <a:cubicBezTo>
                    <a:pt x="1070" y="3091"/>
                    <a:pt x="1053" y="3041"/>
                    <a:pt x="1053" y="3008"/>
                  </a:cubicBezTo>
                  <a:cubicBezTo>
                    <a:pt x="1020" y="2924"/>
                    <a:pt x="986" y="2807"/>
                    <a:pt x="936" y="2657"/>
                  </a:cubicBezTo>
                  <a:cubicBezTo>
                    <a:pt x="836" y="2373"/>
                    <a:pt x="702" y="1988"/>
                    <a:pt x="552" y="1554"/>
                  </a:cubicBezTo>
                  <a:cubicBezTo>
                    <a:pt x="385" y="1136"/>
                    <a:pt x="251" y="735"/>
                    <a:pt x="151" y="451"/>
                  </a:cubicBezTo>
                  <a:cubicBezTo>
                    <a:pt x="118" y="301"/>
                    <a:pt x="67" y="15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3" name="Shape 1783"/>
        <p:cNvGrpSpPr/>
        <p:nvPr/>
      </p:nvGrpSpPr>
      <p:grpSpPr>
        <a:xfrm>
          <a:off x="0" y="0"/>
          <a:ext cx="0" cy="0"/>
          <a:chOff x="0" y="0"/>
          <a:chExt cx="0" cy="0"/>
        </a:xfrm>
      </p:grpSpPr>
      <p:grpSp>
        <p:nvGrpSpPr>
          <p:cNvPr id="1784" name="Google Shape;1784;p49"/>
          <p:cNvGrpSpPr/>
          <p:nvPr/>
        </p:nvGrpSpPr>
        <p:grpSpPr>
          <a:xfrm flipH="1">
            <a:off x="4604176" y="271819"/>
            <a:ext cx="4067100" cy="3071531"/>
            <a:chOff x="517901" y="-109181"/>
            <a:chExt cx="4067100" cy="3071531"/>
          </a:xfrm>
        </p:grpSpPr>
        <p:sp>
          <p:nvSpPr>
            <p:cNvPr id="1785" name="Google Shape;1785;p49"/>
            <p:cNvSpPr/>
            <p:nvPr/>
          </p:nvSpPr>
          <p:spPr>
            <a:xfrm>
              <a:off x="517901" y="-109181"/>
              <a:ext cx="4067100" cy="27564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49"/>
            <p:cNvSpPr/>
            <p:nvPr/>
          </p:nvSpPr>
          <p:spPr>
            <a:xfrm rot="10800000">
              <a:off x="2599025" y="2592150"/>
              <a:ext cx="597000" cy="370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7" name="Google Shape;1787;p49"/>
          <p:cNvSpPr txBox="1"/>
          <p:nvPr>
            <p:ph idx="1" type="subTitle"/>
          </p:nvPr>
        </p:nvSpPr>
        <p:spPr>
          <a:xfrm>
            <a:off x="4950075" y="2193900"/>
            <a:ext cx="3375300" cy="916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vi" sz="1800"/>
              <a:t>Do you have any questions?</a:t>
            </a:r>
            <a:endParaRPr sz="1800"/>
          </a:p>
        </p:txBody>
      </p:sp>
      <p:sp>
        <p:nvSpPr>
          <p:cNvPr id="1788" name="Google Shape;1788;p49"/>
          <p:cNvSpPr txBox="1"/>
          <p:nvPr>
            <p:ph type="title"/>
          </p:nvPr>
        </p:nvSpPr>
        <p:spPr>
          <a:xfrm>
            <a:off x="4615125" y="628425"/>
            <a:ext cx="4045200" cy="148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b="1" lang="vi">
                <a:latin typeface="Lilita One"/>
                <a:ea typeface="Lilita One"/>
                <a:cs typeface="Lilita One"/>
                <a:sym typeface="Lilita One"/>
              </a:rPr>
              <a:t>THANK YOU</a:t>
            </a:r>
            <a:endParaRPr b="1">
              <a:latin typeface="Lilita One"/>
              <a:ea typeface="Lilita One"/>
              <a:cs typeface="Lilita One"/>
              <a:sym typeface="Lilita One"/>
            </a:endParaRPr>
          </a:p>
        </p:txBody>
      </p:sp>
      <p:sp>
        <p:nvSpPr>
          <p:cNvPr id="1789" name="Google Shape;1789;p49"/>
          <p:cNvSpPr/>
          <p:nvPr/>
        </p:nvSpPr>
        <p:spPr>
          <a:xfrm>
            <a:off x="7364195" y="3851791"/>
            <a:ext cx="115841" cy="50931"/>
          </a:xfrm>
          <a:custGeom>
            <a:rect b="b" l="l" r="r" t="t"/>
            <a:pathLst>
              <a:path extrusionOk="0" h="8394" w="19092">
                <a:moveTo>
                  <a:pt x="14705" y="0"/>
                </a:moveTo>
                <a:cubicBezTo>
                  <a:pt x="13749" y="0"/>
                  <a:pt x="12883" y="226"/>
                  <a:pt x="12137" y="659"/>
                </a:cubicBezTo>
                <a:lnTo>
                  <a:pt x="0" y="7712"/>
                </a:lnTo>
                <a:cubicBezTo>
                  <a:pt x="746" y="7278"/>
                  <a:pt x="1613" y="7053"/>
                  <a:pt x="2568" y="7053"/>
                </a:cubicBezTo>
                <a:cubicBezTo>
                  <a:pt x="3889" y="7053"/>
                  <a:pt x="5379" y="7484"/>
                  <a:pt x="6955" y="8393"/>
                </a:cubicBezTo>
                <a:lnTo>
                  <a:pt x="19091" y="1341"/>
                </a:lnTo>
                <a:cubicBezTo>
                  <a:pt x="17515" y="431"/>
                  <a:pt x="16025" y="0"/>
                  <a:pt x="14705" y="0"/>
                </a:cubicBezTo>
                <a:close/>
              </a:path>
            </a:pathLst>
          </a:custGeom>
          <a:solidFill>
            <a:srgbClr val="4745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0" name="Google Shape;1790;p49"/>
          <p:cNvGrpSpPr/>
          <p:nvPr/>
        </p:nvGrpSpPr>
        <p:grpSpPr>
          <a:xfrm>
            <a:off x="97224" y="2016500"/>
            <a:ext cx="4853148" cy="2722699"/>
            <a:chOff x="3768212" y="1168958"/>
            <a:chExt cx="2485862" cy="1459814"/>
          </a:xfrm>
        </p:grpSpPr>
        <p:sp>
          <p:nvSpPr>
            <p:cNvPr id="1791" name="Google Shape;1791;p49"/>
            <p:cNvSpPr/>
            <p:nvPr/>
          </p:nvSpPr>
          <p:spPr>
            <a:xfrm>
              <a:off x="4395270" y="1173894"/>
              <a:ext cx="107688" cy="112367"/>
            </a:xfrm>
            <a:custGeom>
              <a:rect b="b" l="l" r="r" t="t"/>
              <a:pathLst>
                <a:path extrusionOk="0" h="3506" w="3360">
                  <a:moveTo>
                    <a:pt x="1686" y="1"/>
                  </a:moveTo>
                  <a:cubicBezTo>
                    <a:pt x="1227" y="1"/>
                    <a:pt x="770" y="310"/>
                    <a:pt x="803" y="932"/>
                  </a:cubicBezTo>
                  <a:cubicBezTo>
                    <a:pt x="786" y="1317"/>
                    <a:pt x="1020" y="1668"/>
                    <a:pt x="1371" y="1818"/>
                  </a:cubicBezTo>
                  <a:cubicBezTo>
                    <a:pt x="1" y="2019"/>
                    <a:pt x="68" y="3489"/>
                    <a:pt x="68" y="3489"/>
                  </a:cubicBezTo>
                  <a:lnTo>
                    <a:pt x="3276" y="3506"/>
                  </a:lnTo>
                  <a:cubicBezTo>
                    <a:pt x="3276" y="3506"/>
                    <a:pt x="3359" y="2019"/>
                    <a:pt x="2006" y="1818"/>
                  </a:cubicBezTo>
                  <a:cubicBezTo>
                    <a:pt x="2357" y="1668"/>
                    <a:pt x="2574" y="1317"/>
                    <a:pt x="2574" y="949"/>
                  </a:cubicBezTo>
                  <a:cubicBezTo>
                    <a:pt x="2616" y="318"/>
                    <a:pt x="2150" y="1"/>
                    <a:pt x="168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49"/>
            <p:cNvSpPr/>
            <p:nvPr/>
          </p:nvSpPr>
          <p:spPr>
            <a:xfrm>
              <a:off x="6082670" y="1382635"/>
              <a:ext cx="132847" cy="98554"/>
            </a:xfrm>
            <a:custGeom>
              <a:rect b="b" l="l" r="r" t="t"/>
              <a:pathLst>
                <a:path extrusionOk="0" h="3075" w="4145">
                  <a:moveTo>
                    <a:pt x="3677" y="0"/>
                  </a:moveTo>
                  <a:lnTo>
                    <a:pt x="1521" y="2122"/>
                  </a:lnTo>
                  <a:lnTo>
                    <a:pt x="485" y="1019"/>
                  </a:lnTo>
                  <a:lnTo>
                    <a:pt x="1" y="1470"/>
                  </a:lnTo>
                  <a:lnTo>
                    <a:pt x="1504" y="3074"/>
                  </a:lnTo>
                  <a:lnTo>
                    <a:pt x="4144" y="468"/>
                  </a:lnTo>
                  <a:lnTo>
                    <a:pt x="3677"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49"/>
            <p:cNvSpPr/>
            <p:nvPr/>
          </p:nvSpPr>
          <p:spPr>
            <a:xfrm>
              <a:off x="5334559" y="1715891"/>
              <a:ext cx="103938" cy="163711"/>
            </a:xfrm>
            <a:custGeom>
              <a:rect b="b" l="l" r="r" t="t"/>
              <a:pathLst>
                <a:path extrusionOk="0" h="5108" w="3243">
                  <a:moveTo>
                    <a:pt x="1685" y="764"/>
                  </a:moveTo>
                  <a:cubicBezTo>
                    <a:pt x="2290" y="764"/>
                    <a:pt x="2739" y="1446"/>
                    <a:pt x="2390" y="2117"/>
                  </a:cubicBezTo>
                  <a:cubicBezTo>
                    <a:pt x="2323" y="2234"/>
                    <a:pt x="2240" y="2317"/>
                    <a:pt x="2140" y="2384"/>
                  </a:cubicBezTo>
                  <a:cubicBezTo>
                    <a:pt x="1984" y="2472"/>
                    <a:pt x="1829" y="2511"/>
                    <a:pt x="1683" y="2511"/>
                  </a:cubicBezTo>
                  <a:cubicBezTo>
                    <a:pt x="1078" y="2511"/>
                    <a:pt x="633" y="1838"/>
                    <a:pt x="970" y="1164"/>
                  </a:cubicBezTo>
                  <a:cubicBezTo>
                    <a:pt x="1037" y="1047"/>
                    <a:pt x="1120" y="947"/>
                    <a:pt x="1221" y="897"/>
                  </a:cubicBezTo>
                  <a:cubicBezTo>
                    <a:pt x="1378" y="805"/>
                    <a:pt x="1536" y="764"/>
                    <a:pt x="1685" y="764"/>
                  </a:cubicBezTo>
                  <a:close/>
                  <a:moveTo>
                    <a:pt x="1751" y="1"/>
                  </a:moveTo>
                  <a:cubicBezTo>
                    <a:pt x="1486" y="1"/>
                    <a:pt x="1203" y="62"/>
                    <a:pt x="920" y="195"/>
                  </a:cubicBezTo>
                  <a:cubicBezTo>
                    <a:pt x="652" y="312"/>
                    <a:pt x="435" y="529"/>
                    <a:pt x="302" y="780"/>
                  </a:cubicBezTo>
                  <a:cubicBezTo>
                    <a:pt x="1" y="1348"/>
                    <a:pt x="134" y="2000"/>
                    <a:pt x="402" y="2551"/>
                  </a:cubicBezTo>
                  <a:lnTo>
                    <a:pt x="1304" y="4857"/>
                  </a:lnTo>
                  <a:cubicBezTo>
                    <a:pt x="1371" y="5024"/>
                    <a:pt x="1525" y="5108"/>
                    <a:pt x="1678" y="5108"/>
                  </a:cubicBezTo>
                  <a:cubicBezTo>
                    <a:pt x="1830" y="5108"/>
                    <a:pt x="1981" y="5024"/>
                    <a:pt x="2039" y="4857"/>
                  </a:cubicBezTo>
                  <a:lnTo>
                    <a:pt x="2942" y="2535"/>
                  </a:lnTo>
                  <a:cubicBezTo>
                    <a:pt x="3109" y="2184"/>
                    <a:pt x="3209" y="1816"/>
                    <a:pt x="3242" y="1432"/>
                  </a:cubicBezTo>
                  <a:cubicBezTo>
                    <a:pt x="3242" y="596"/>
                    <a:pt x="2581" y="1"/>
                    <a:pt x="1751"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49"/>
            <p:cNvSpPr/>
            <p:nvPr/>
          </p:nvSpPr>
          <p:spPr>
            <a:xfrm>
              <a:off x="4142684" y="2091645"/>
              <a:ext cx="34678" cy="117880"/>
            </a:xfrm>
            <a:custGeom>
              <a:rect b="b" l="l" r="r" t="t"/>
              <a:pathLst>
                <a:path extrusionOk="0" h="3678" w="1082">
                  <a:moveTo>
                    <a:pt x="1082" y="0"/>
                  </a:moveTo>
                  <a:cubicBezTo>
                    <a:pt x="1048" y="50"/>
                    <a:pt x="1031" y="100"/>
                    <a:pt x="1031" y="151"/>
                  </a:cubicBezTo>
                  <a:cubicBezTo>
                    <a:pt x="998" y="251"/>
                    <a:pt x="948" y="384"/>
                    <a:pt x="914" y="535"/>
                  </a:cubicBezTo>
                  <a:cubicBezTo>
                    <a:pt x="814" y="869"/>
                    <a:pt x="681" y="1320"/>
                    <a:pt x="547" y="1821"/>
                  </a:cubicBezTo>
                  <a:cubicBezTo>
                    <a:pt x="413" y="2339"/>
                    <a:pt x="280" y="2791"/>
                    <a:pt x="196" y="3125"/>
                  </a:cubicBezTo>
                  <a:lnTo>
                    <a:pt x="96" y="3526"/>
                  </a:lnTo>
                  <a:cubicBezTo>
                    <a:pt x="91" y="3525"/>
                    <a:pt x="86" y="3524"/>
                    <a:pt x="82" y="3524"/>
                  </a:cubicBezTo>
                  <a:cubicBezTo>
                    <a:pt x="11" y="3524"/>
                    <a:pt x="0" y="3645"/>
                    <a:pt x="79" y="3676"/>
                  </a:cubicBezTo>
                  <a:cubicBezTo>
                    <a:pt x="85" y="3677"/>
                    <a:pt x="90" y="3678"/>
                    <a:pt x="95" y="3678"/>
                  </a:cubicBezTo>
                  <a:cubicBezTo>
                    <a:pt x="169" y="3678"/>
                    <a:pt x="207" y="3573"/>
                    <a:pt x="129" y="3526"/>
                  </a:cubicBezTo>
                  <a:lnTo>
                    <a:pt x="246" y="3141"/>
                  </a:lnTo>
                  <a:cubicBezTo>
                    <a:pt x="346" y="2807"/>
                    <a:pt x="463" y="2356"/>
                    <a:pt x="614" y="1838"/>
                  </a:cubicBezTo>
                  <a:cubicBezTo>
                    <a:pt x="747" y="1337"/>
                    <a:pt x="864" y="886"/>
                    <a:pt x="948" y="552"/>
                  </a:cubicBezTo>
                  <a:cubicBezTo>
                    <a:pt x="998" y="384"/>
                    <a:pt x="1015" y="251"/>
                    <a:pt x="1048" y="151"/>
                  </a:cubicBezTo>
                  <a:cubicBezTo>
                    <a:pt x="1065" y="100"/>
                    <a:pt x="1065" y="50"/>
                    <a:pt x="108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49"/>
            <p:cNvSpPr/>
            <p:nvPr/>
          </p:nvSpPr>
          <p:spPr>
            <a:xfrm>
              <a:off x="3768212" y="1730153"/>
              <a:ext cx="189608" cy="135219"/>
            </a:xfrm>
            <a:custGeom>
              <a:rect b="b" l="l" r="r" t="t"/>
              <a:pathLst>
                <a:path extrusionOk="0" h="4219" w="5916">
                  <a:moveTo>
                    <a:pt x="5698" y="4128"/>
                  </a:moveTo>
                  <a:lnTo>
                    <a:pt x="5698" y="4128"/>
                  </a:lnTo>
                  <a:cubicBezTo>
                    <a:pt x="5631" y="4161"/>
                    <a:pt x="5581" y="4178"/>
                    <a:pt x="5514" y="4178"/>
                  </a:cubicBezTo>
                  <a:lnTo>
                    <a:pt x="5564" y="4178"/>
                  </a:lnTo>
                  <a:cubicBezTo>
                    <a:pt x="5614" y="4178"/>
                    <a:pt x="5664" y="4161"/>
                    <a:pt x="5698" y="4128"/>
                  </a:cubicBezTo>
                  <a:close/>
                  <a:moveTo>
                    <a:pt x="418" y="1"/>
                  </a:moveTo>
                  <a:cubicBezTo>
                    <a:pt x="234" y="18"/>
                    <a:pt x="67" y="151"/>
                    <a:pt x="67" y="352"/>
                  </a:cubicBezTo>
                  <a:cubicBezTo>
                    <a:pt x="50" y="519"/>
                    <a:pt x="50" y="669"/>
                    <a:pt x="50" y="836"/>
                  </a:cubicBezTo>
                  <a:cubicBezTo>
                    <a:pt x="50" y="1171"/>
                    <a:pt x="50" y="1488"/>
                    <a:pt x="34" y="1805"/>
                  </a:cubicBezTo>
                  <a:cubicBezTo>
                    <a:pt x="34" y="2424"/>
                    <a:pt x="17" y="3042"/>
                    <a:pt x="17" y="3610"/>
                  </a:cubicBezTo>
                  <a:cubicBezTo>
                    <a:pt x="17" y="3694"/>
                    <a:pt x="17" y="3760"/>
                    <a:pt x="17" y="3827"/>
                  </a:cubicBezTo>
                  <a:cubicBezTo>
                    <a:pt x="0" y="3911"/>
                    <a:pt x="34" y="3978"/>
                    <a:pt x="67" y="4044"/>
                  </a:cubicBezTo>
                  <a:cubicBezTo>
                    <a:pt x="100" y="4111"/>
                    <a:pt x="167" y="4161"/>
                    <a:pt x="234" y="4195"/>
                  </a:cubicBezTo>
                  <a:cubicBezTo>
                    <a:pt x="293" y="4207"/>
                    <a:pt x="344" y="4218"/>
                    <a:pt x="392" y="4218"/>
                  </a:cubicBezTo>
                  <a:cubicBezTo>
                    <a:pt x="412" y="4218"/>
                    <a:pt x="432" y="4216"/>
                    <a:pt x="451" y="4211"/>
                  </a:cubicBezTo>
                  <a:lnTo>
                    <a:pt x="2674" y="4211"/>
                  </a:lnTo>
                  <a:lnTo>
                    <a:pt x="4745" y="4195"/>
                  </a:lnTo>
                  <a:lnTo>
                    <a:pt x="5464" y="4195"/>
                  </a:lnTo>
                  <a:cubicBezTo>
                    <a:pt x="5481" y="4195"/>
                    <a:pt x="5497" y="4195"/>
                    <a:pt x="5514" y="4178"/>
                  </a:cubicBezTo>
                  <a:lnTo>
                    <a:pt x="4745" y="4178"/>
                  </a:lnTo>
                  <a:lnTo>
                    <a:pt x="2674" y="4161"/>
                  </a:lnTo>
                  <a:lnTo>
                    <a:pt x="451" y="4161"/>
                  </a:lnTo>
                  <a:cubicBezTo>
                    <a:pt x="385" y="4161"/>
                    <a:pt x="318" y="4161"/>
                    <a:pt x="268" y="4128"/>
                  </a:cubicBezTo>
                  <a:cubicBezTo>
                    <a:pt x="201" y="4111"/>
                    <a:pt x="151" y="4078"/>
                    <a:pt x="117" y="4011"/>
                  </a:cubicBezTo>
                  <a:cubicBezTo>
                    <a:pt x="84" y="3961"/>
                    <a:pt x="67" y="3894"/>
                    <a:pt x="67" y="3827"/>
                  </a:cubicBezTo>
                  <a:cubicBezTo>
                    <a:pt x="67" y="3760"/>
                    <a:pt x="67" y="3694"/>
                    <a:pt x="84" y="3610"/>
                  </a:cubicBezTo>
                  <a:cubicBezTo>
                    <a:pt x="84" y="3042"/>
                    <a:pt x="100" y="2424"/>
                    <a:pt x="100" y="1805"/>
                  </a:cubicBezTo>
                  <a:cubicBezTo>
                    <a:pt x="100" y="1488"/>
                    <a:pt x="117" y="1171"/>
                    <a:pt x="117" y="836"/>
                  </a:cubicBezTo>
                  <a:cubicBezTo>
                    <a:pt x="117" y="686"/>
                    <a:pt x="117" y="519"/>
                    <a:pt x="134" y="352"/>
                  </a:cubicBezTo>
                  <a:cubicBezTo>
                    <a:pt x="134" y="201"/>
                    <a:pt x="268" y="68"/>
                    <a:pt x="418" y="68"/>
                  </a:cubicBezTo>
                  <a:lnTo>
                    <a:pt x="5631" y="68"/>
                  </a:lnTo>
                  <a:cubicBezTo>
                    <a:pt x="5681" y="84"/>
                    <a:pt x="5731" y="118"/>
                    <a:pt x="5781" y="151"/>
                  </a:cubicBezTo>
                  <a:cubicBezTo>
                    <a:pt x="5815" y="201"/>
                    <a:pt x="5848" y="252"/>
                    <a:pt x="5865" y="302"/>
                  </a:cubicBezTo>
                  <a:cubicBezTo>
                    <a:pt x="5865" y="369"/>
                    <a:pt x="5865" y="435"/>
                    <a:pt x="5865" y="485"/>
                  </a:cubicBezTo>
                  <a:cubicBezTo>
                    <a:pt x="5865" y="619"/>
                    <a:pt x="5865" y="736"/>
                    <a:pt x="5865" y="853"/>
                  </a:cubicBezTo>
                  <a:cubicBezTo>
                    <a:pt x="5848" y="1087"/>
                    <a:pt x="5848" y="1321"/>
                    <a:pt x="5848" y="1538"/>
                  </a:cubicBezTo>
                  <a:cubicBezTo>
                    <a:pt x="5848" y="2407"/>
                    <a:pt x="5832" y="3125"/>
                    <a:pt x="5832" y="3610"/>
                  </a:cubicBezTo>
                  <a:lnTo>
                    <a:pt x="5832" y="3777"/>
                  </a:lnTo>
                  <a:cubicBezTo>
                    <a:pt x="5832" y="3827"/>
                    <a:pt x="5832" y="3877"/>
                    <a:pt x="5815" y="3927"/>
                  </a:cubicBezTo>
                  <a:cubicBezTo>
                    <a:pt x="5798" y="4011"/>
                    <a:pt x="5748" y="4078"/>
                    <a:pt x="5698" y="4128"/>
                  </a:cubicBezTo>
                  <a:cubicBezTo>
                    <a:pt x="5765" y="4078"/>
                    <a:pt x="5815" y="4011"/>
                    <a:pt x="5832" y="3944"/>
                  </a:cubicBezTo>
                  <a:cubicBezTo>
                    <a:pt x="5848" y="3894"/>
                    <a:pt x="5848" y="3844"/>
                    <a:pt x="5848" y="3777"/>
                  </a:cubicBezTo>
                  <a:cubicBezTo>
                    <a:pt x="5848" y="3727"/>
                    <a:pt x="5848" y="3677"/>
                    <a:pt x="5865" y="3610"/>
                  </a:cubicBezTo>
                  <a:cubicBezTo>
                    <a:pt x="5865" y="3125"/>
                    <a:pt x="5882" y="2407"/>
                    <a:pt x="5898" y="1538"/>
                  </a:cubicBezTo>
                  <a:cubicBezTo>
                    <a:pt x="5898" y="1321"/>
                    <a:pt x="5898" y="1087"/>
                    <a:pt x="5915" y="853"/>
                  </a:cubicBezTo>
                  <a:cubicBezTo>
                    <a:pt x="5915" y="736"/>
                    <a:pt x="5915" y="619"/>
                    <a:pt x="5915" y="485"/>
                  </a:cubicBezTo>
                  <a:cubicBezTo>
                    <a:pt x="5915" y="419"/>
                    <a:pt x="5915" y="369"/>
                    <a:pt x="5915" y="302"/>
                  </a:cubicBezTo>
                  <a:cubicBezTo>
                    <a:pt x="5898" y="235"/>
                    <a:pt x="5865" y="168"/>
                    <a:pt x="5815" y="118"/>
                  </a:cubicBezTo>
                  <a:cubicBezTo>
                    <a:pt x="5765" y="68"/>
                    <a:pt x="5698" y="34"/>
                    <a:pt x="5631" y="18"/>
                  </a:cubicBezTo>
                  <a:cubicBezTo>
                    <a:pt x="5586" y="18"/>
                    <a:pt x="5542" y="10"/>
                    <a:pt x="5497" y="10"/>
                  </a:cubicBezTo>
                  <a:cubicBezTo>
                    <a:pt x="5475" y="10"/>
                    <a:pt x="5453" y="12"/>
                    <a:pt x="5431" y="18"/>
                  </a:cubicBezTo>
                  <a:lnTo>
                    <a:pt x="5030" y="18"/>
                  </a:lnTo>
                  <a:lnTo>
                    <a:pt x="4177"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49"/>
            <p:cNvSpPr/>
            <p:nvPr/>
          </p:nvSpPr>
          <p:spPr>
            <a:xfrm>
              <a:off x="3846927" y="1773004"/>
              <a:ext cx="45543" cy="54132"/>
            </a:xfrm>
            <a:custGeom>
              <a:rect b="b" l="l" r="r" t="t"/>
              <a:pathLst>
                <a:path extrusionOk="0" h="1689" w="1421">
                  <a:moveTo>
                    <a:pt x="34" y="1"/>
                  </a:moveTo>
                  <a:lnTo>
                    <a:pt x="17" y="836"/>
                  </a:lnTo>
                  <a:lnTo>
                    <a:pt x="0" y="1688"/>
                  </a:lnTo>
                  <a:lnTo>
                    <a:pt x="719" y="1270"/>
                  </a:lnTo>
                  <a:lnTo>
                    <a:pt x="1421" y="853"/>
                  </a:lnTo>
                  <a:lnTo>
                    <a:pt x="736" y="418"/>
                  </a:lnTo>
                  <a:lnTo>
                    <a:pt x="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49"/>
            <p:cNvSpPr/>
            <p:nvPr/>
          </p:nvSpPr>
          <p:spPr>
            <a:xfrm>
              <a:off x="5851334" y="1316196"/>
              <a:ext cx="146757" cy="153744"/>
            </a:xfrm>
            <a:custGeom>
              <a:rect b="b" l="l" r="r" t="t"/>
              <a:pathLst>
                <a:path extrusionOk="0" h="4797" w="4579">
                  <a:moveTo>
                    <a:pt x="2278" y="1"/>
                  </a:moveTo>
                  <a:cubicBezTo>
                    <a:pt x="1590" y="1"/>
                    <a:pt x="1054" y="595"/>
                    <a:pt x="1103" y="1271"/>
                  </a:cubicBezTo>
                  <a:cubicBezTo>
                    <a:pt x="1087" y="1789"/>
                    <a:pt x="1387" y="2274"/>
                    <a:pt x="1872" y="2474"/>
                  </a:cubicBezTo>
                  <a:cubicBezTo>
                    <a:pt x="1" y="2758"/>
                    <a:pt x="84" y="4780"/>
                    <a:pt x="84" y="4780"/>
                  </a:cubicBezTo>
                  <a:lnTo>
                    <a:pt x="4478" y="4797"/>
                  </a:lnTo>
                  <a:cubicBezTo>
                    <a:pt x="4478" y="4797"/>
                    <a:pt x="4579" y="2758"/>
                    <a:pt x="2741" y="2474"/>
                  </a:cubicBezTo>
                  <a:cubicBezTo>
                    <a:pt x="3209" y="2274"/>
                    <a:pt x="3509" y="1806"/>
                    <a:pt x="3509" y="1288"/>
                  </a:cubicBezTo>
                  <a:cubicBezTo>
                    <a:pt x="3560" y="586"/>
                    <a:pt x="3008" y="1"/>
                    <a:pt x="2306" y="1"/>
                  </a:cubicBezTo>
                  <a:cubicBezTo>
                    <a:pt x="2297" y="1"/>
                    <a:pt x="2287" y="1"/>
                    <a:pt x="2278" y="1"/>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49"/>
            <p:cNvSpPr/>
            <p:nvPr/>
          </p:nvSpPr>
          <p:spPr>
            <a:xfrm>
              <a:off x="4876180" y="1249820"/>
              <a:ext cx="243131" cy="175666"/>
            </a:xfrm>
            <a:custGeom>
              <a:rect b="b" l="l" r="r" t="t"/>
              <a:pathLst>
                <a:path extrusionOk="0" h="5481" w="7586">
                  <a:moveTo>
                    <a:pt x="7135" y="0"/>
                  </a:moveTo>
                  <a:lnTo>
                    <a:pt x="0" y="669"/>
                  </a:lnTo>
                  <a:lnTo>
                    <a:pt x="451" y="5481"/>
                  </a:lnTo>
                  <a:lnTo>
                    <a:pt x="7586" y="4796"/>
                  </a:lnTo>
                  <a:lnTo>
                    <a:pt x="713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49"/>
            <p:cNvSpPr/>
            <p:nvPr/>
          </p:nvSpPr>
          <p:spPr>
            <a:xfrm>
              <a:off x="4874674" y="1248730"/>
              <a:ext cx="244638" cy="177845"/>
            </a:xfrm>
            <a:custGeom>
              <a:rect b="b" l="l" r="r" t="t"/>
              <a:pathLst>
                <a:path extrusionOk="0" h="5549" w="7633">
                  <a:moveTo>
                    <a:pt x="90" y="695"/>
                  </a:moveTo>
                  <a:cubicBezTo>
                    <a:pt x="91" y="695"/>
                    <a:pt x="87" y="701"/>
                    <a:pt x="81" y="708"/>
                  </a:cubicBezTo>
                  <a:lnTo>
                    <a:pt x="81" y="708"/>
                  </a:lnTo>
                  <a:lnTo>
                    <a:pt x="81" y="703"/>
                  </a:lnTo>
                  <a:cubicBezTo>
                    <a:pt x="86" y="697"/>
                    <a:pt x="89" y="695"/>
                    <a:pt x="90" y="695"/>
                  </a:cubicBezTo>
                  <a:close/>
                  <a:moveTo>
                    <a:pt x="54" y="735"/>
                  </a:moveTo>
                  <a:lnTo>
                    <a:pt x="54" y="735"/>
                  </a:lnTo>
                  <a:cubicBezTo>
                    <a:pt x="52" y="737"/>
                    <a:pt x="50" y="738"/>
                    <a:pt x="49" y="738"/>
                  </a:cubicBezTo>
                  <a:cubicBezTo>
                    <a:pt x="48" y="738"/>
                    <a:pt x="47" y="738"/>
                    <a:pt x="47" y="736"/>
                  </a:cubicBezTo>
                  <a:lnTo>
                    <a:pt x="54" y="735"/>
                  </a:lnTo>
                  <a:close/>
                  <a:moveTo>
                    <a:pt x="7600" y="4496"/>
                  </a:moveTo>
                  <a:cubicBezTo>
                    <a:pt x="7600" y="4596"/>
                    <a:pt x="7616" y="4696"/>
                    <a:pt x="7616" y="4746"/>
                  </a:cubicBezTo>
                  <a:cubicBezTo>
                    <a:pt x="7626" y="4786"/>
                    <a:pt x="7630" y="4814"/>
                    <a:pt x="7632" y="4830"/>
                  </a:cubicBezTo>
                  <a:lnTo>
                    <a:pt x="7632" y="4830"/>
                  </a:lnTo>
                  <a:cubicBezTo>
                    <a:pt x="7616" y="4830"/>
                    <a:pt x="7600" y="4846"/>
                    <a:pt x="7600" y="4846"/>
                  </a:cubicBezTo>
                  <a:cubicBezTo>
                    <a:pt x="7600" y="4846"/>
                    <a:pt x="7616" y="4846"/>
                    <a:pt x="7632" y="4831"/>
                  </a:cubicBezTo>
                  <a:lnTo>
                    <a:pt x="7632" y="4831"/>
                  </a:lnTo>
                  <a:cubicBezTo>
                    <a:pt x="7633" y="4841"/>
                    <a:pt x="7633" y="4846"/>
                    <a:pt x="7633" y="4846"/>
                  </a:cubicBezTo>
                  <a:lnTo>
                    <a:pt x="7633" y="4830"/>
                  </a:lnTo>
                  <a:cubicBezTo>
                    <a:pt x="7633" y="4830"/>
                    <a:pt x="7633" y="4813"/>
                    <a:pt x="7633" y="4746"/>
                  </a:cubicBezTo>
                  <a:cubicBezTo>
                    <a:pt x="7616" y="4696"/>
                    <a:pt x="7616" y="4613"/>
                    <a:pt x="7600" y="4496"/>
                  </a:cubicBezTo>
                  <a:close/>
                  <a:moveTo>
                    <a:pt x="7165" y="1"/>
                  </a:moveTo>
                  <a:lnTo>
                    <a:pt x="47" y="669"/>
                  </a:lnTo>
                  <a:cubicBezTo>
                    <a:pt x="47" y="669"/>
                    <a:pt x="1" y="727"/>
                    <a:pt x="5" y="727"/>
                  </a:cubicBezTo>
                  <a:cubicBezTo>
                    <a:pt x="5" y="727"/>
                    <a:pt x="8" y="725"/>
                    <a:pt x="14" y="719"/>
                  </a:cubicBezTo>
                  <a:lnTo>
                    <a:pt x="14" y="736"/>
                  </a:lnTo>
                  <a:lnTo>
                    <a:pt x="14" y="753"/>
                  </a:lnTo>
                  <a:lnTo>
                    <a:pt x="14" y="786"/>
                  </a:lnTo>
                  <a:lnTo>
                    <a:pt x="31" y="870"/>
                  </a:lnTo>
                  <a:lnTo>
                    <a:pt x="47" y="1037"/>
                  </a:lnTo>
                  <a:cubicBezTo>
                    <a:pt x="47" y="1137"/>
                    <a:pt x="64" y="1237"/>
                    <a:pt x="81" y="1354"/>
                  </a:cubicBezTo>
                  <a:cubicBezTo>
                    <a:pt x="97" y="1555"/>
                    <a:pt x="114" y="1772"/>
                    <a:pt x="131" y="1973"/>
                  </a:cubicBezTo>
                  <a:lnTo>
                    <a:pt x="248" y="3209"/>
                  </a:lnTo>
                  <a:lnTo>
                    <a:pt x="465" y="5515"/>
                  </a:lnTo>
                  <a:lnTo>
                    <a:pt x="482" y="5548"/>
                  </a:lnTo>
                  <a:lnTo>
                    <a:pt x="498" y="5548"/>
                  </a:lnTo>
                  <a:lnTo>
                    <a:pt x="5645" y="5047"/>
                  </a:lnTo>
                  <a:lnTo>
                    <a:pt x="7115" y="4897"/>
                  </a:lnTo>
                  <a:lnTo>
                    <a:pt x="7499" y="4846"/>
                  </a:lnTo>
                  <a:lnTo>
                    <a:pt x="7483" y="4846"/>
                  </a:lnTo>
                  <a:lnTo>
                    <a:pt x="7098" y="4880"/>
                  </a:lnTo>
                  <a:lnTo>
                    <a:pt x="5628" y="5014"/>
                  </a:lnTo>
                  <a:lnTo>
                    <a:pt x="528" y="5479"/>
                  </a:lnTo>
                  <a:lnTo>
                    <a:pt x="528" y="5479"/>
                  </a:lnTo>
                  <a:lnTo>
                    <a:pt x="315" y="3209"/>
                  </a:lnTo>
                  <a:cubicBezTo>
                    <a:pt x="281" y="2808"/>
                    <a:pt x="231" y="2390"/>
                    <a:pt x="198" y="1973"/>
                  </a:cubicBezTo>
                  <a:cubicBezTo>
                    <a:pt x="181" y="1772"/>
                    <a:pt x="164" y="1555"/>
                    <a:pt x="148" y="1338"/>
                  </a:cubicBezTo>
                  <a:cubicBezTo>
                    <a:pt x="131" y="1237"/>
                    <a:pt x="114" y="1137"/>
                    <a:pt x="114" y="1020"/>
                  </a:cubicBezTo>
                  <a:lnTo>
                    <a:pt x="97" y="870"/>
                  </a:lnTo>
                  <a:lnTo>
                    <a:pt x="81" y="786"/>
                  </a:lnTo>
                  <a:lnTo>
                    <a:pt x="81" y="753"/>
                  </a:lnTo>
                  <a:lnTo>
                    <a:pt x="81" y="733"/>
                  </a:lnTo>
                  <a:lnTo>
                    <a:pt x="81" y="733"/>
                  </a:lnTo>
                  <a:lnTo>
                    <a:pt x="7152" y="71"/>
                  </a:lnTo>
                  <a:lnTo>
                    <a:pt x="7152" y="71"/>
                  </a:lnTo>
                  <a:cubicBezTo>
                    <a:pt x="7301" y="1508"/>
                    <a:pt x="7416" y="2698"/>
                    <a:pt x="7499" y="3526"/>
                  </a:cubicBezTo>
                  <a:cubicBezTo>
                    <a:pt x="7533" y="3944"/>
                    <a:pt x="7566" y="4262"/>
                    <a:pt x="7600" y="4496"/>
                  </a:cubicBezTo>
                  <a:cubicBezTo>
                    <a:pt x="7583" y="4278"/>
                    <a:pt x="7549" y="3961"/>
                    <a:pt x="7516" y="3543"/>
                  </a:cubicBezTo>
                  <a:cubicBezTo>
                    <a:pt x="7449" y="2708"/>
                    <a:pt x="7332" y="1505"/>
                    <a:pt x="7199" y="34"/>
                  </a:cubicBezTo>
                  <a:lnTo>
                    <a:pt x="7199"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49"/>
            <p:cNvSpPr/>
            <p:nvPr/>
          </p:nvSpPr>
          <p:spPr>
            <a:xfrm>
              <a:off x="4876180" y="1249820"/>
              <a:ext cx="228677" cy="107656"/>
            </a:xfrm>
            <a:custGeom>
              <a:rect b="b" l="l" r="r" t="t"/>
              <a:pathLst>
                <a:path extrusionOk="0" h="3359" w="7135">
                  <a:moveTo>
                    <a:pt x="7135" y="0"/>
                  </a:moveTo>
                  <a:lnTo>
                    <a:pt x="7135" y="0"/>
                  </a:lnTo>
                  <a:cubicBezTo>
                    <a:pt x="7101" y="17"/>
                    <a:pt x="7085" y="34"/>
                    <a:pt x="7068" y="67"/>
                  </a:cubicBezTo>
                  <a:cubicBezTo>
                    <a:pt x="7101" y="51"/>
                    <a:pt x="7118" y="34"/>
                    <a:pt x="7135" y="0"/>
                  </a:cubicBezTo>
                  <a:close/>
                  <a:moveTo>
                    <a:pt x="7068" y="67"/>
                  </a:moveTo>
                  <a:lnTo>
                    <a:pt x="6884" y="251"/>
                  </a:lnTo>
                  <a:lnTo>
                    <a:pt x="6249" y="953"/>
                  </a:lnTo>
                  <a:lnTo>
                    <a:pt x="4140" y="3278"/>
                  </a:lnTo>
                  <a:lnTo>
                    <a:pt x="4140" y="3278"/>
                  </a:lnTo>
                  <a:lnTo>
                    <a:pt x="3977" y="3175"/>
                  </a:lnTo>
                  <a:lnTo>
                    <a:pt x="1170" y="1387"/>
                  </a:lnTo>
                  <a:lnTo>
                    <a:pt x="318" y="869"/>
                  </a:lnTo>
                  <a:lnTo>
                    <a:pt x="84" y="719"/>
                  </a:lnTo>
                  <a:cubicBezTo>
                    <a:pt x="67" y="702"/>
                    <a:pt x="34" y="685"/>
                    <a:pt x="0" y="669"/>
                  </a:cubicBezTo>
                  <a:lnTo>
                    <a:pt x="0" y="669"/>
                  </a:lnTo>
                  <a:cubicBezTo>
                    <a:pt x="34" y="702"/>
                    <a:pt x="50" y="719"/>
                    <a:pt x="84" y="736"/>
                  </a:cubicBezTo>
                  <a:lnTo>
                    <a:pt x="301" y="886"/>
                  </a:lnTo>
                  <a:lnTo>
                    <a:pt x="1153" y="1437"/>
                  </a:lnTo>
                  <a:lnTo>
                    <a:pt x="3943" y="3225"/>
                  </a:lnTo>
                  <a:lnTo>
                    <a:pt x="4127" y="3342"/>
                  </a:lnTo>
                  <a:lnTo>
                    <a:pt x="4144" y="3359"/>
                  </a:lnTo>
                  <a:lnTo>
                    <a:pt x="4161" y="3342"/>
                  </a:lnTo>
                  <a:lnTo>
                    <a:pt x="6283" y="986"/>
                  </a:lnTo>
                  <a:lnTo>
                    <a:pt x="6901" y="268"/>
                  </a:lnTo>
                  <a:lnTo>
                    <a:pt x="7068" y="67"/>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49"/>
            <p:cNvSpPr/>
            <p:nvPr/>
          </p:nvSpPr>
          <p:spPr>
            <a:xfrm>
              <a:off x="4469722" y="1371610"/>
              <a:ext cx="127495" cy="123681"/>
            </a:xfrm>
            <a:custGeom>
              <a:rect b="b" l="l" r="r" t="t"/>
              <a:pathLst>
                <a:path extrusionOk="0" h="3859" w="3978">
                  <a:moveTo>
                    <a:pt x="2073" y="0"/>
                  </a:moveTo>
                  <a:cubicBezTo>
                    <a:pt x="1849" y="0"/>
                    <a:pt x="1623" y="34"/>
                    <a:pt x="1404" y="110"/>
                  </a:cubicBezTo>
                  <a:cubicBezTo>
                    <a:pt x="1053" y="244"/>
                    <a:pt x="736" y="478"/>
                    <a:pt x="502" y="779"/>
                  </a:cubicBezTo>
                  <a:cubicBezTo>
                    <a:pt x="0" y="1464"/>
                    <a:pt x="0" y="2399"/>
                    <a:pt x="502" y="3068"/>
                  </a:cubicBezTo>
                  <a:cubicBezTo>
                    <a:pt x="736" y="3385"/>
                    <a:pt x="1053" y="3619"/>
                    <a:pt x="1404" y="3753"/>
                  </a:cubicBezTo>
                  <a:cubicBezTo>
                    <a:pt x="1609" y="3825"/>
                    <a:pt x="1821" y="3859"/>
                    <a:pt x="2032" y="3859"/>
                  </a:cubicBezTo>
                  <a:cubicBezTo>
                    <a:pt x="2163" y="3859"/>
                    <a:pt x="2294" y="3845"/>
                    <a:pt x="2423" y="3819"/>
                  </a:cubicBezTo>
                  <a:cubicBezTo>
                    <a:pt x="2958" y="3719"/>
                    <a:pt x="3442" y="3385"/>
                    <a:pt x="3710" y="2917"/>
                  </a:cubicBezTo>
                  <a:cubicBezTo>
                    <a:pt x="3810" y="2750"/>
                    <a:pt x="3877" y="2583"/>
                    <a:pt x="3927" y="2399"/>
                  </a:cubicBezTo>
                  <a:cubicBezTo>
                    <a:pt x="3944" y="2332"/>
                    <a:pt x="3944" y="2266"/>
                    <a:pt x="3960" y="2199"/>
                  </a:cubicBezTo>
                  <a:cubicBezTo>
                    <a:pt x="3960" y="2149"/>
                    <a:pt x="3960" y="2099"/>
                    <a:pt x="3960" y="2048"/>
                  </a:cubicBezTo>
                  <a:cubicBezTo>
                    <a:pt x="3960" y="2015"/>
                    <a:pt x="3960" y="1982"/>
                    <a:pt x="3960" y="1965"/>
                  </a:cubicBezTo>
                  <a:cubicBezTo>
                    <a:pt x="3977" y="1948"/>
                    <a:pt x="3960" y="1948"/>
                    <a:pt x="3960" y="1931"/>
                  </a:cubicBezTo>
                  <a:cubicBezTo>
                    <a:pt x="3960" y="2082"/>
                    <a:pt x="3927" y="2232"/>
                    <a:pt x="3894" y="2399"/>
                  </a:cubicBezTo>
                  <a:cubicBezTo>
                    <a:pt x="3843" y="2566"/>
                    <a:pt x="3777" y="2733"/>
                    <a:pt x="3676" y="2901"/>
                  </a:cubicBezTo>
                  <a:cubicBezTo>
                    <a:pt x="3328" y="3474"/>
                    <a:pt x="2719" y="3805"/>
                    <a:pt x="2078" y="3805"/>
                  </a:cubicBezTo>
                  <a:cubicBezTo>
                    <a:pt x="1860" y="3805"/>
                    <a:pt x="1637" y="3767"/>
                    <a:pt x="1421" y="3686"/>
                  </a:cubicBezTo>
                  <a:cubicBezTo>
                    <a:pt x="1087" y="3569"/>
                    <a:pt x="769" y="3335"/>
                    <a:pt x="552" y="3034"/>
                  </a:cubicBezTo>
                  <a:cubicBezTo>
                    <a:pt x="67" y="2383"/>
                    <a:pt x="67" y="1480"/>
                    <a:pt x="552" y="829"/>
                  </a:cubicBezTo>
                  <a:cubicBezTo>
                    <a:pt x="769" y="528"/>
                    <a:pt x="1087" y="294"/>
                    <a:pt x="1421" y="177"/>
                  </a:cubicBezTo>
                  <a:cubicBezTo>
                    <a:pt x="1637" y="96"/>
                    <a:pt x="1861" y="58"/>
                    <a:pt x="2081" y="58"/>
                  </a:cubicBezTo>
                  <a:cubicBezTo>
                    <a:pt x="2725" y="58"/>
                    <a:pt x="3340" y="389"/>
                    <a:pt x="3676" y="962"/>
                  </a:cubicBezTo>
                  <a:cubicBezTo>
                    <a:pt x="3777" y="1129"/>
                    <a:pt x="3843" y="1296"/>
                    <a:pt x="3894" y="1464"/>
                  </a:cubicBezTo>
                  <a:cubicBezTo>
                    <a:pt x="3927" y="1631"/>
                    <a:pt x="3960" y="1781"/>
                    <a:pt x="3960" y="1931"/>
                  </a:cubicBezTo>
                  <a:cubicBezTo>
                    <a:pt x="3960" y="1915"/>
                    <a:pt x="3977" y="1915"/>
                    <a:pt x="3960" y="1898"/>
                  </a:cubicBezTo>
                  <a:cubicBezTo>
                    <a:pt x="3960" y="1881"/>
                    <a:pt x="3960" y="1848"/>
                    <a:pt x="3960" y="1814"/>
                  </a:cubicBezTo>
                  <a:cubicBezTo>
                    <a:pt x="3960" y="1764"/>
                    <a:pt x="3960" y="1714"/>
                    <a:pt x="3960" y="1664"/>
                  </a:cubicBezTo>
                  <a:cubicBezTo>
                    <a:pt x="3944" y="1597"/>
                    <a:pt x="3944" y="1530"/>
                    <a:pt x="3927" y="1464"/>
                  </a:cubicBezTo>
                  <a:cubicBezTo>
                    <a:pt x="3877" y="1280"/>
                    <a:pt x="3810" y="1113"/>
                    <a:pt x="3710" y="946"/>
                  </a:cubicBezTo>
                  <a:cubicBezTo>
                    <a:pt x="3442" y="478"/>
                    <a:pt x="2958" y="144"/>
                    <a:pt x="2423" y="27"/>
                  </a:cubicBezTo>
                  <a:cubicBezTo>
                    <a:pt x="2308" y="9"/>
                    <a:pt x="2190" y="0"/>
                    <a:pt x="207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49"/>
            <p:cNvSpPr/>
            <p:nvPr/>
          </p:nvSpPr>
          <p:spPr>
            <a:xfrm>
              <a:off x="4583243" y="1471510"/>
              <a:ext cx="95894" cy="63780"/>
            </a:xfrm>
            <a:custGeom>
              <a:rect b="b" l="l" r="r" t="t"/>
              <a:pathLst>
                <a:path extrusionOk="0" h="1990" w="2992">
                  <a:moveTo>
                    <a:pt x="18" y="0"/>
                  </a:moveTo>
                  <a:cubicBezTo>
                    <a:pt x="18" y="0"/>
                    <a:pt x="17" y="0"/>
                    <a:pt x="17" y="1"/>
                  </a:cubicBezTo>
                  <a:cubicBezTo>
                    <a:pt x="1" y="17"/>
                    <a:pt x="652" y="469"/>
                    <a:pt x="1471" y="1020"/>
                  </a:cubicBezTo>
                  <a:cubicBezTo>
                    <a:pt x="2274" y="1561"/>
                    <a:pt x="2949" y="1990"/>
                    <a:pt x="2974" y="1990"/>
                  </a:cubicBezTo>
                  <a:cubicBezTo>
                    <a:pt x="2975" y="1990"/>
                    <a:pt x="2975" y="1989"/>
                    <a:pt x="2975" y="1989"/>
                  </a:cubicBezTo>
                  <a:cubicBezTo>
                    <a:pt x="2992" y="1972"/>
                    <a:pt x="2340" y="1521"/>
                    <a:pt x="1521" y="970"/>
                  </a:cubicBezTo>
                  <a:cubicBezTo>
                    <a:pt x="701" y="429"/>
                    <a:pt x="42"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49"/>
            <p:cNvSpPr/>
            <p:nvPr/>
          </p:nvSpPr>
          <p:spPr>
            <a:xfrm>
              <a:off x="4811920" y="1549167"/>
              <a:ext cx="132302" cy="98554"/>
            </a:xfrm>
            <a:custGeom>
              <a:rect b="b" l="l" r="r" t="t"/>
              <a:pathLst>
                <a:path extrusionOk="0" h="3075" w="4128">
                  <a:moveTo>
                    <a:pt x="3676" y="0"/>
                  </a:moveTo>
                  <a:lnTo>
                    <a:pt x="1504" y="2139"/>
                  </a:lnTo>
                  <a:lnTo>
                    <a:pt x="485" y="1020"/>
                  </a:lnTo>
                  <a:lnTo>
                    <a:pt x="0" y="1471"/>
                  </a:lnTo>
                  <a:lnTo>
                    <a:pt x="1487" y="3075"/>
                  </a:lnTo>
                  <a:lnTo>
                    <a:pt x="4127" y="468"/>
                  </a:lnTo>
                  <a:lnTo>
                    <a:pt x="3676" y="0"/>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49"/>
            <p:cNvSpPr/>
            <p:nvPr/>
          </p:nvSpPr>
          <p:spPr>
            <a:xfrm>
              <a:off x="5905947" y="1597370"/>
              <a:ext cx="348127" cy="254926"/>
            </a:xfrm>
            <a:custGeom>
              <a:rect b="b" l="l" r="r" t="t"/>
              <a:pathLst>
                <a:path extrusionOk="0" h="7954" w="10862">
                  <a:moveTo>
                    <a:pt x="2089" y="0"/>
                  </a:moveTo>
                  <a:cubicBezTo>
                    <a:pt x="1872" y="0"/>
                    <a:pt x="1655" y="0"/>
                    <a:pt x="1438" y="34"/>
                  </a:cubicBezTo>
                  <a:cubicBezTo>
                    <a:pt x="719" y="134"/>
                    <a:pt x="151" y="702"/>
                    <a:pt x="34" y="1420"/>
                  </a:cubicBezTo>
                  <a:cubicBezTo>
                    <a:pt x="18" y="1671"/>
                    <a:pt x="1" y="1922"/>
                    <a:pt x="18" y="2156"/>
                  </a:cubicBezTo>
                  <a:lnTo>
                    <a:pt x="18" y="2908"/>
                  </a:lnTo>
                  <a:lnTo>
                    <a:pt x="18" y="4461"/>
                  </a:lnTo>
                  <a:lnTo>
                    <a:pt x="18" y="4862"/>
                  </a:lnTo>
                  <a:cubicBezTo>
                    <a:pt x="18" y="4996"/>
                    <a:pt x="18" y="5130"/>
                    <a:pt x="51" y="5263"/>
                  </a:cubicBezTo>
                  <a:cubicBezTo>
                    <a:pt x="151" y="5815"/>
                    <a:pt x="536" y="6283"/>
                    <a:pt x="1070" y="6500"/>
                  </a:cubicBezTo>
                  <a:cubicBezTo>
                    <a:pt x="1204" y="6550"/>
                    <a:pt x="1338" y="6583"/>
                    <a:pt x="1471" y="6600"/>
                  </a:cubicBezTo>
                  <a:cubicBezTo>
                    <a:pt x="1610" y="6616"/>
                    <a:pt x="1735" y="6617"/>
                    <a:pt x="1872" y="6617"/>
                  </a:cubicBezTo>
                  <a:lnTo>
                    <a:pt x="1872" y="6617"/>
                  </a:lnTo>
                  <a:lnTo>
                    <a:pt x="1872" y="7953"/>
                  </a:lnTo>
                  <a:lnTo>
                    <a:pt x="1922" y="7887"/>
                  </a:lnTo>
                  <a:lnTo>
                    <a:pt x="3192" y="6617"/>
                  </a:lnTo>
                  <a:lnTo>
                    <a:pt x="8890" y="6617"/>
                  </a:lnTo>
                  <a:cubicBezTo>
                    <a:pt x="9107" y="6617"/>
                    <a:pt x="9308" y="6617"/>
                    <a:pt x="9525" y="6567"/>
                  </a:cubicBezTo>
                  <a:cubicBezTo>
                    <a:pt x="10143" y="6433"/>
                    <a:pt x="10628" y="5965"/>
                    <a:pt x="10795" y="5364"/>
                  </a:cubicBezTo>
                  <a:cubicBezTo>
                    <a:pt x="10828" y="5180"/>
                    <a:pt x="10861" y="4979"/>
                    <a:pt x="10845" y="4796"/>
                  </a:cubicBezTo>
                  <a:lnTo>
                    <a:pt x="10845" y="4261"/>
                  </a:lnTo>
                  <a:cubicBezTo>
                    <a:pt x="10845" y="3893"/>
                    <a:pt x="10845" y="3559"/>
                    <a:pt x="10845" y="3242"/>
                  </a:cubicBezTo>
                  <a:cubicBezTo>
                    <a:pt x="10845" y="2908"/>
                    <a:pt x="10845" y="2607"/>
                    <a:pt x="10845" y="2323"/>
                  </a:cubicBezTo>
                  <a:cubicBezTo>
                    <a:pt x="10845" y="2172"/>
                    <a:pt x="10845" y="2039"/>
                    <a:pt x="10845" y="1905"/>
                  </a:cubicBezTo>
                  <a:cubicBezTo>
                    <a:pt x="10845" y="1771"/>
                    <a:pt x="10845" y="1638"/>
                    <a:pt x="10828" y="1504"/>
                  </a:cubicBezTo>
                  <a:cubicBezTo>
                    <a:pt x="10778" y="1053"/>
                    <a:pt x="10544" y="652"/>
                    <a:pt x="10193" y="385"/>
                  </a:cubicBezTo>
                  <a:cubicBezTo>
                    <a:pt x="9976" y="217"/>
                    <a:pt x="9725" y="100"/>
                    <a:pt x="9458" y="50"/>
                  </a:cubicBezTo>
                  <a:cubicBezTo>
                    <a:pt x="9408" y="50"/>
                    <a:pt x="9374" y="50"/>
                    <a:pt x="9324" y="34"/>
                  </a:cubicBezTo>
                  <a:lnTo>
                    <a:pt x="9157" y="34"/>
                  </a:lnTo>
                  <a:cubicBezTo>
                    <a:pt x="9157" y="34"/>
                    <a:pt x="9191" y="34"/>
                    <a:pt x="9241" y="50"/>
                  </a:cubicBezTo>
                  <a:lnTo>
                    <a:pt x="9324" y="50"/>
                  </a:lnTo>
                  <a:cubicBezTo>
                    <a:pt x="9358" y="50"/>
                    <a:pt x="9408" y="67"/>
                    <a:pt x="9441" y="67"/>
                  </a:cubicBezTo>
                  <a:cubicBezTo>
                    <a:pt x="10160" y="201"/>
                    <a:pt x="10711" y="786"/>
                    <a:pt x="10795" y="1504"/>
                  </a:cubicBezTo>
                  <a:cubicBezTo>
                    <a:pt x="10795" y="1638"/>
                    <a:pt x="10795" y="1771"/>
                    <a:pt x="10795" y="1905"/>
                  </a:cubicBezTo>
                  <a:cubicBezTo>
                    <a:pt x="10795" y="2039"/>
                    <a:pt x="10795" y="2172"/>
                    <a:pt x="10795" y="2323"/>
                  </a:cubicBezTo>
                  <a:cubicBezTo>
                    <a:pt x="10795" y="2607"/>
                    <a:pt x="10795" y="2924"/>
                    <a:pt x="10795" y="3242"/>
                  </a:cubicBezTo>
                  <a:cubicBezTo>
                    <a:pt x="10795" y="3559"/>
                    <a:pt x="10795" y="3893"/>
                    <a:pt x="10795" y="4261"/>
                  </a:cubicBezTo>
                  <a:lnTo>
                    <a:pt x="10795" y="4796"/>
                  </a:lnTo>
                  <a:cubicBezTo>
                    <a:pt x="10795" y="4979"/>
                    <a:pt x="10778" y="5163"/>
                    <a:pt x="10728" y="5347"/>
                  </a:cubicBezTo>
                  <a:cubicBezTo>
                    <a:pt x="10577" y="5932"/>
                    <a:pt x="10110" y="6383"/>
                    <a:pt x="9508" y="6517"/>
                  </a:cubicBezTo>
                  <a:cubicBezTo>
                    <a:pt x="9361" y="6541"/>
                    <a:pt x="9206" y="6557"/>
                    <a:pt x="9054" y="6557"/>
                  </a:cubicBezTo>
                  <a:cubicBezTo>
                    <a:pt x="8998" y="6557"/>
                    <a:pt x="8944" y="6554"/>
                    <a:pt x="8890" y="6550"/>
                  </a:cubicBezTo>
                  <a:lnTo>
                    <a:pt x="3175" y="6550"/>
                  </a:lnTo>
                  <a:lnTo>
                    <a:pt x="3159" y="6567"/>
                  </a:lnTo>
                  <a:lnTo>
                    <a:pt x="1939" y="7786"/>
                  </a:lnTo>
                  <a:lnTo>
                    <a:pt x="1939" y="6550"/>
                  </a:lnTo>
                  <a:lnTo>
                    <a:pt x="1906" y="6550"/>
                  </a:lnTo>
                  <a:cubicBezTo>
                    <a:pt x="1755" y="6550"/>
                    <a:pt x="1622" y="6550"/>
                    <a:pt x="1488" y="6533"/>
                  </a:cubicBezTo>
                  <a:cubicBezTo>
                    <a:pt x="1354" y="6517"/>
                    <a:pt x="1221" y="6483"/>
                    <a:pt x="1087" y="6433"/>
                  </a:cubicBezTo>
                  <a:cubicBezTo>
                    <a:pt x="586" y="6233"/>
                    <a:pt x="218" y="5781"/>
                    <a:pt x="101" y="5247"/>
                  </a:cubicBezTo>
                  <a:cubicBezTo>
                    <a:pt x="68" y="4996"/>
                    <a:pt x="68" y="4729"/>
                    <a:pt x="68" y="4461"/>
                  </a:cubicBezTo>
                  <a:lnTo>
                    <a:pt x="68" y="2908"/>
                  </a:lnTo>
                  <a:lnTo>
                    <a:pt x="68" y="2156"/>
                  </a:lnTo>
                  <a:cubicBezTo>
                    <a:pt x="68" y="1922"/>
                    <a:pt x="68" y="1671"/>
                    <a:pt x="101" y="1437"/>
                  </a:cubicBezTo>
                  <a:cubicBezTo>
                    <a:pt x="201" y="735"/>
                    <a:pt x="753" y="184"/>
                    <a:pt x="1454" y="84"/>
                  </a:cubicBezTo>
                  <a:cubicBezTo>
                    <a:pt x="1608" y="72"/>
                    <a:pt x="1762" y="60"/>
                    <a:pt x="1909" y="60"/>
                  </a:cubicBezTo>
                  <a:cubicBezTo>
                    <a:pt x="1971" y="60"/>
                    <a:pt x="2031" y="62"/>
                    <a:pt x="2089" y="67"/>
                  </a:cubicBezTo>
                  <a:lnTo>
                    <a:pt x="4479" y="50"/>
                  </a:lnTo>
                  <a:lnTo>
                    <a:pt x="7904" y="50"/>
                  </a:lnTo>
                  <a:lnTo>
                    <a:pt x="8840" y="34"/>
                  </a:lnTo>
                  <a:lnTo>
                    <a:pt x="7904" y="17"/>
                  </a:lnTo>
                  <a:lnTo>
                    <a:pt x="4479" y="17"/>
                  </a:lnTo>
                  <a:lnTo>
                    <a:pt x="208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49"/>
            <p:cNvSpPr/>
            <p:nvPr/>
          </p:nvSpPr>
          <p:spPr>
            <a:xfrm>
              <a:off x="6010398" y="1697815"/>
              <a:ext cx="27339" cy="25416"/>
            </a:xfrm>
            <a:custGeom>
              <a:rect b="b" l="l" r="r" t="t"/>
              <a:pathLst>
                <a:path extrusionOk="0" h="793" w="853">
                  <a:moveTo>
                    <a:pt x="471" y="1"/>
                  </a:moveTo>
                  <a:cubicBezTo>
                    <a:pt x="429" y="1"/>
                    <a:pt x="388" y="8"/>
                    <a:pt x="351" y="24"/>
                  </a:cubicBezTo>
                  <a:cubicBezTo>
                    <a:pt x="0" y="141"/>
                    <a:pt x="0" y="642"/>
                    <a:pt x="351" y="776"/>
                  </a:cubicBezTo>
                  <a:cubicBezTo>
                    <a:pt x="388" y="787"/>
                    <a:pt x="428" y="792"/>
                    <a:pt x="469" y="792"/>
                  </a:cubicBezTo>
                  <a:cubicBezTo>
                    <a:pt x="558" y="792"/>
                    <a:pt x="650" y="766"/>
                    <a:pt x="718" y="709"/>
                  </a:cubicBezTo>
                  <a:cubicBezTo>
                    <a:pt x="785" y="659"/>
                    <a:pt x="835" y="576"/>
                    <a:pt x="852" y="492"/>
                  </a:cubicBezTo>
                  <a:cubicBezTo>
                    <a:pt x="852" y="459"/>
                    <a:pt x="852" y="425"/>
                    <a:pt x="852" y="392"/>
                  </a:cubicBezTo>
                  <a:cubicBezTo>
                    <a:pt x="835" y="392"/>
                    <a:pt x="835" y="425"/>
                    <a:pt x="819" y="475"/>
                  </a:cubicBezTo>
                  <a:cubicBezTo>
                    <a:pt x="802" y="559"/>
                    <a:pt x="752" y="626"/>
                    <a:pt x="685" y="676"/>
                  </a:cubicBezTo>
                  <a:cubicBezTo>
                    <a:pt x="634" y="716"/>
                    <a:pt x="566" y="738"/>
                    <a:pt x="497" y="738"/>
                  </a:cubicBezTo>
                  <a:cubicBezTo>
                    <a:pt x="452" y="738"/>
                    <a:pt x="407" y="729"/>
                    <a:pt x="368" y="709"/>
                  </a:cubicBezTo>
                  <a:cubicBezTo>
                    <a:pt x="84" y="609"/>
                    <a:pt x="84" y="191"/>
                    <a:pt x="368" y="74"/>
                  </a:cubicBezTo>
                  <a:cubicBezTo>
                    <a:pt x="401" y="63"/>
                    <a:pt x="438" y="58"/>
                    <a:pt x="476" y="58"/>
                  </a:cubicBezTo>
                  <a:cubicBezTo>
                    <a:pt x="551" y="58"/>
                    <a:pt x="629" y="80"/>
                    <a:pt x="685" y="124"/>
                  </a:cubicBezTo>
                  <a:cubicBezTo>
                    <a:pt x="752" y="175"/>
                    <a:pt x="802" y="241"/>
                    <a:pt x="819" y="308"/>
                  </a:cubicBezTo>
                  <a:cubicBezTo>
                    <a:pt x="835" y="358"/>
                    <a:pt x="835" y="392"/>
                    <a:pt x="852" y="392"/>
                  </a:cubicBezTo>
                  <a:cubicBezTo>
                    <a:pt x="852" y="358"/>
                    <a:pt x="852" y="342"/>
                    <a:pt x="852" y="308"/>
                  </a:cubicBezTo>
                  <a:cubicBezTo>
                    <a:pt x="835" y="225"/>
                    <a:pt x="785" y="141"/>
                    <a:pt x="718" y="91"/>
                  </a:cubicBezTo>
                  <a:cubicBezTo>
                    <a:pt x="650" y="34"/>
                    <a:pt x="559" y="1"/>
                    <a:pt x="47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49"/>
            <p:cNvSpPr/>
            <p:nvPr/>
          </p:nvSpPr>
          <p:spPr>
            <a:xfrm>
              <a:off x="6064466" y="1697270"/>
              <a:ext cx="27883" cy="25416"/>
            </a:xfrm>
            <a:custGeom>
              <a:rect b="b" l="l" r="r" t="t"/>
              <a:pathLst>
                <a:path extrusionOk="0" h="793" w="870">
                  <a:moveTo>
                    <a:pt x="479" y="1"/>
                  </a:moveTo>
                  <a:cubicBezTo>
                    <a:pt x="437" y="1"/>
                    <a:pt x="394" y="8"/>
                    <a:pt x="351" y="24"/>
                  </a:cubicBezTo>
                  <a:cubicBezTo>
                    <a:pt x="1" y="141"/>
                    <a:pt x="1" y="643"/>
                    <a:pt x="351" y="776"/>
                  </a:cubicBezTo>
                  <a:cubicBezTo>
                    <a:pt x="394" y="787"/>
                    <a:pt x="436" y="792"/>
                    <a:pt x="477" y="792"/>
                  </a:cubicBezTo>
                  <a:cubicBezTo>
                    <a:pt x="566" y="792"/>
                    <a:pt x="651" y="767"/>
                    <a:pt x="719" y="709"/>
                  </a:cubicBezTo>
                  <a:cubicBezTo>
                    <a:pt x="786" y="659"/>
                    <a:pt x="836" y="576"/>
                    <a:pt x="853" y="492"/>
                  </a:cubicBezTo>
                  <a:cubicBezTo>
                    <a:pt x="869" y="459"/>
                    <a:pt x="869" y="425"/>
                    <a:pt x="853" y="392"/>
                  </a:cubicBezTo>
                  <a:cubicBezTo>
                    <a:pt x="853" y="392"/>
                    <a:pt x="853" y="425"/>
                    <a:pt x="836" y="476"/>
                  </a:cubicBezTo>
                  <a:cubicBezTo>
                    <a:pt x="803" y="559"/>
                    <a:pt x="752" y="626"/>
                    <a:pt x="702" y="676"/>
                  </a:cubicBezTo>
                  <a:cubicBezTo>
                    <a:pt x="642" y="717"/>
                    <a:pt x="575" y="739"/>
                    <a:pt x="506" y="739"/>
                  </a:cubicBezTo>
                  <a:cubicBezTo>
                    <a:pt x="460" y="739"/>
                    <a:pt x="414" y="729"/>
                    <a:pt x="368" y="709"/>
                  </a:cubicBezTo>
                  <a:cubicBezTo>
                    <a:pt x="84" y="609"/>
                    <a:pt x="84" y="192"/>
                    <a:pt x="368" y="75"/>
                  </a:cubicBezTo>
                  <a:cubicBezTo>
                    <a:pt x="407" y="63"/>
                    <a:pt x="446" y="58"/>
                    <a:pt x="485" y="58"/>
                  </a:cubicBezTo>
                  <a:cubicBezTo>
                    <a:pt x="561" y="58"/>
                    <a:pt x="636" y="80"/>
                    <a:pt x="702" y="125"/>
                  </a:cubicBezTo>
                  <a:cubicBezTo>
                    <a:pt x="752" y="175"/>
                    <a:pt x="803" y="242"/>
                    <a:pt x="836" y="308"/>
                  </a:cubicBezTo>
                  <a:cubicBezTo>
                    <a:pt x="853" y="359"/>
                    <a:pt x="853" y="392"/>
                    <a:pt x="853" y="392"/>
                  </a:cubicBezTo>
                  <a:cubicBezTo>
                    <a:pt x="869" y="359"/>
                    <a:pt x="869" y="342"/>
                    <a:pt x="853" y="308"/>
                  </a:cubicBezTo>
                  <a:cubicBezTo>
                    <a:pt x="836" y="225"/>
                    <a:pt x="786" y="141"/>
                    <a:pt x="719" y="91"/>
                  </a:cubicBezTo>
                  <a:cubicBezTo>
                    <a:pt x="651" y="34"/>
                    <a:pt x="567" y="1"/>
                    <a:pt x="47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49"/>
            <p:cNvSpPr/>
            <p:nvPr/>
          </p:nvSpPr>
          <p:spPr>
            <a:xfrm>
              <a:off x="6118566" y="1697270"/>
              <a:ext cx="27851" cy="25416"/>
            </a:xfrm>
            <a:custGeom>
              <a:rect b="b" l="l" r="r" t="t"/>
              <a:pathLst>
                <a:path extrusionOk="0" h="793" w="869">
                  <a:moveTo>
                    <a:pt x="479" y="1"/>
                  </a:moveTo>
                  <a:cubicBezTo>
                    <a:pt x="437" y="1"/>
                    <a:pt x="394" y="8"/>
                    <a:pt x="351" y="24"/>
                  </a:cubicBezTo>
                  <a:cubicBezTo>
                    <a:pt x="0" y="141"/>
                    <a:pt x="0" y="643"/>
                    <a:pt x="351" y="776"/>
                  </a:cubicBezTo>
                  <a:cubicBezTo>
                    <a:pt x="393" y="787"/>
                    <a:pt x="436" y="792"/>
                    <a:pt x="477" y="792"/>
                  </a:cubicBezTo>
                  <a:cubicBezTo>
                    <a:pt x="568" y="792"/>
                    <a:pt x="655" y="767"/>
                    <a:pt x="735" y="709"/>
                  </a:cubicBezTo>
                  <a:cubicBezTo>
                    <a:pt x="802" y="659"/>
                    <a:pt x="836" y="576"/>
                    <a:pt x="852" y="492"/>
                  </a:cubicBezTo>
                  <a:cubicBezTo>
                    <a:pt x="869" y="459"/>
                    <a:pt x="869" y="425"/>
                    <a:pt x="852" y="392"/>
                  </a:cubicBezTo>
                  <a:cubicBezTo>
                    <a:pt x="852" y="392"/>
                    <a:pt x="852" y="425"/>
                    <a:pt x="836" y="476"/>
                  </a:cubicBezTo>
                  <a:cubicBezTo>
                    <a:pt x="802" y="559"/>
                    <a:pt x="769" y="626"/>
                    <a:pt x="702" y="676"/>
                  </a:cubicBezTo>
                  <a:cubicBezTo>
                    <a:pt x="641" y="717"/>
                    <a:pt x="574" y="739"/>
                    <a:pt x="509" y="739"/>
                  </a:cubicBezTo>
                  <a:cubicBezTo>
                    <a:pt x="466" y="739"/>
                    <a:pt x="424" y="729"/>
                    <a:pt x="384" y="709"/>
                  </a:cubicBezTo>
                  <a:cubicBezTo>
                    <a:pt x="84" y="609"/>
                    <a:pt x="84" y="192"/>
                    <a:pt x="384" y="75"/>
                  </a:cubicBezTo>
                  <a:cubicBezTo>
                    <a:pt x="418" y="63"/>
                    <a:pt x="453" y="58"/>
                    <a:pt x="489" y="58"/>
                  </a:cubicBezTo>
                  <a:cubicBezTo>
                    <a:pt x="561" y="58"/>
                    <a:pt x="635" y="80"/>
                    <a:pt x="702" y="125"/>
                  </a:cubicBezTo>
                  <a:cubicBezTo>
                    <a:pt x="769" y="175"/>
                    <a:pt x="802" y="242"/>
                    <a:pt x="836" y="308"/>
                  </a:cubicBezTo>
                  <a:cubicBezTo>
                    <a:pt x="852" y="359"/>
                    <a:pt x="852" y="392"/>
                    <a:pt x="852" y="392"/>
                  </a:cubicBezTo>
                  <a:cubicBezTo>
                    <a:pt x="869" y="359"/>
                    <a:pt x="869" y="342"/>
                    <a:pt x="852" y="308"/>
                  </a:cubicBezTo>
                  <a:cubicBezTo>
                    <a:pt x="836" y="225"/>
                    <a:pt x="802" y="141"/>
                    <a:pt x="735" y="91"/>
                  </a:cubicBezTo>
                  <a:cubicBezTo>
                    <a:pt x="656" y="34"/>
                    <a:pt x="569" y="1"/>
                    <a:pt x="47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49"/>
            <p:cNvSpPr/>
            <p:nvPr/>
          </p:nvSpPr>
          <p:spPr>
            <a:xfrm>
              <a:off x="4044002" y="1383340"/>
              <a:ext cx="103361" cy="163711"/>
            </a:xfrm>
            <a:custGeom>
              <a:rect b="b" l="l" r="r" t="t"/>
              <a:pathLst>
                <a:path extrusionOk="0" h="5108" w="3225">
                  <a:moveTo>
                    <a:pt x="1676" y="764"/>
                  </a:moveTo>
                  <a:cubicBezTo>
                    <a:pt x="2273" y="764"/>
                    <a:pt x="2722" y="1446"/>
                    <a:pt x="2373" y="2117"/>
                  </a:cubicBezTo>
                  <a:cubicBezTo>
                    <a:pt x="2323" y="2234"/>
                    <a:pt x="2239" y="2317"/>
                    <a:pt x="2122" y="2384"/>
                  </a:cubicBezTo>
                  <a:cubicBezTo>
                    <a:pt x="1970" y="2472"/>
                    <a:pt x="1817" y="2511"/>
                    <a:pt x="1672" y="2511"/>
                  </a:cubicBezTo>
                  <a:cubicBezTo>
                    <a:pt x="1072" y="2511"/>
                    <a:pt x="619" y="1838"/>
                    <a:pt x="969" y="1164"/>
                  </a:cubicBezTo>
                  <a:cubicBezTo>
                    <a:pt x="1036" y="1047"/>
                    <a:pt x="1120" y="947"/>
                    <a:pt x="1220" y="897"/>
                  </a:cubicBezTo>
                  <a:cubicBezTo>
                    <a:pt x="1374" y="805"/>
                    <a:pt x="1530" y="764"/>
                    <a:pt x="1676" y="764"/>
                  </a:cubicBezTo>
                  <a:close/>
                  <a:moveTo>
                    <a:pt x="1734" y="1"/>
                  </a:moveTo>
                  <a:cubicBezTo>
                    <a:pt x="1469" y="1"/>
                    <a:pt x="1186" y="62"/>
                    <a:pt x="902" y="195"/>
                  </a:cubicBezTo>
                  <a:cubicBezTo>
                    <a:pt x="635" y="312"/>
                    <a:pt x="418" y="513"/>
                    <a:pt x="284" y="780"/>
                  </a:cubicBezTo>
                  <a:cubicBezTo>
                    <a:pt x="0" y="1348"/>
                    <a:pt x="117" y="2000"/>
                    <a:pt x="384" y="2551"/>
                  </a:cubicBezTo>
                  <a:lnTo>
                    <a:pt x="1303" y="4857"/>
                  </a:lnTo>
                  <a:cubicBezTo>
                    <a:pt x="1370" y="5024"/>
                    <a:pt x="1521" y="5108"/>
                    <a:pt x="1671" y="5108"/>
                  </a:cubicBezTo>
                  <a:cubicBezTo>
                    <a:pt x="1821" y="5108"/>
                    <a:pt x="1972" y="5024"/>
                    <a:pt x="2039" y="4857"/>
                  </a:cubicBezTo>
                  <a:lnTo>
                    <a:pt x="2941" y="2535"/>
                  </a:lnTo>
                  <a:cubicBezTo>
                    <a:pt x="3108" y="2184"/>
                    <a:pt x="3208" y="1816"/>
                    <a:pt x="3225" y="1432"/>
                  </a:cubicBezTo>
                  <a:cubicBezTo>
                    <a:pt x="3225" y="596"/>
                    <a:pt x="2563" y="1"/>
                    <a:pt x="1734" y="1"/>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49"/>
            <p:cNvSpPr/>
            <p:nvPr/>
          </p:nvSpPr>
          <p:spPr>
            <a:xfrm>
              <a:off x="3846606" y="1244275"/>
              <a:ext cx="458219" cy="413092"/>
            </a:xfrm>
            <a:custGeom>
              <a:rect b="b" l="l" r="r" t="t"/>
              <a:pathLst>
                <a:path extrusionOk="0" h="12889" w="14297">
                  <a:moveTo>
                    <a:pt x="13645" y="9163"/>
                  </a:moveTo>
                  <a:cubicBezTo>
                    <a:pt x="13578" y="9296"/>
                    <a:pt x="13528" y="9380"/>
                    <a:pt x="13494" y="9447"/>
                  </a:cubicBezTo>
                  <a:cubicBezTo>
                    <a:pt x="13544" y="9396"/>
                    <a:pt x="13594" y="9296"/>
                    <a:pt x="13645" y="9163"/>
                  </a:cubicBezTo>
                  <a:close/>
                  <a:moveTo>
                    <a:pt x="13494" y="9447"/>
                  </a:moveTo>
                  <a:lnTo>
                    <a:pt x="13444" y="9547"/>
                  </a:lnTo>
                  <a:cubicBezTo>
                    <a:pt x="13461" y="9530"/>
                    <a:pt x="13477" y="9513"/>
                    <a:pt x="13494" y="9447"/>
                  </a:cubicBezTo>
                  <a:close/>
                  <a:moveTo>
                    <a:pt x="13444" y="9547"/>
                  </a:moveTo>
                  <a:cubicBezTo>
                    <a:pt x="13444" y="9547"/>
                    <a:pt x="13444" y="9564"/>
                    <a:pt x="13461" y="9597"/>
                  </a:cubicBezTo>
                  <a:cubicBezTo>
                    <a:pt x="13461" y="9564"/>
                    <a:pt x="13444" y="9547"/>
                    <a:pt x="13444" y="9547"/>
                  </a:cubicBezTo>
                  <a:close/>
                  <a:moveTo>
                    <a:pt x="7799" y="0"/>
                  </a:moveTo>
                  <a:cubicBezTo>
                    <a:pt x="3156" y="0"/>
                    <a:pt x="0" y="4837"/>
                    <a:pt x="1982" y="9112"/>
                  </a:cubicBezTo>
                  <a:cubicBezTo>
                    <a:pt x="2283" y="9798"/>
                    <a:pt x="2717" y="10416"/>
                    <a:pt x="3235" y="10950"/>
                  </a:cubicBezTo>
                  <a:cubicBezTo>
                    <a:pt x="3736" y="11468"/>
                    <a:pt x="4321" y="11886"/>
                    <a:pt x="4956" y="12204"/>
                  </a:cubicBezTo>
                  <a:lnTo>
                    <a:pt x="5190" y="12320"/>
                  </a:lnTo>
                  <a:cubicBezTo>
                    <a:pt x="5257" y="12354"/>
                    <a:pt x="5340" y="12387"/>
                    <a:pt x="5424" y="12421"/>
                  </a:cubicBezTo>
                  <a:lnTo>
                    <a:pt x="5892" y="12588"/>
                  </a:lnTo>
                  <a:cubicBezTo>
                    <a:pt x="6209" y="12688"/>
                    <a:pt x="6527" y="12755"/>
                    <a:pt x="6861" y="12805"/>
                  </a:cubicBezTo>
                  <a:cubicBezTo>
                    <a:pt x="7178" y="12855"/>
                    <a:pt x="7496" y="12872"/>
                    <a:pt x="7813" y="12889"/>
                  </a:cubicBezTo>
                  <a:cubicBezTo>
                    <a:pt x="8114" y="12889"/>
                    <a:pt x="8415" y="12872"/>
                    <a:pt x="8716" y="12822"/>
                  </a:cubicBezTo>
                  <a:cubicBezTo>
                    <a:pt x="9800" y="12672"/>
                    <a:pt x="10818" y="12255"/>
                    <a:pt x="11686" y="11604"/>
                  </a:cubicBezTo>
                  <a:lnTo>
                    <a:pt x="11686" y="11604"/>
                  </a:lnTo>
                  <a:lnTo>
                    <a:pt x="14246" y="12070"/>
                  </a:lnTo>
                  <a:lnTo>
                    <a:pt x="14280" y="12070"/>
                  </a:lnTo>
                  <a:lnTo>
                    <a:pt x="14263" y="12053"/>
                  </a:lnTo>
                  <a:lnTo>
                    <a:pt x="13661" y="10199"/>
                  </a:lnTo>
                  <a:cubicBezTo>
                    <a:pt x="13594" y="9981"/>
                    <a:pt x="13544" y="9831"/>
                    <a:pt x="13511" y="9714"/>
                  </a:cubicBezTo>
                  <a:lnTo>
                    <a:pt x="13461" y="9597"/>
                  </a:lnTo>
                  <a:lnTo>
                    <a:pt x="13494" y="9714"/>
                  </a:lnTo>
                  <a:cubicBezTo>
                    <a:pt x="13528" y="9831"/>
                    <a:pt x="13578" y="9998"/>
                    <a:pt x="13645" y="10199"/>
                  </a:cubicBezTo>
                  <a:lnTo>
                    <a:pt x="14223" y="12032"/>
                  </a:lnTo>
                  <a:lnTo>
                    <a:pt x="14223" y="12032"/>
                  </a:lnTo>
                  <a:lnTo>
                    <a:pt x="11706" y="11555"/>
                  </a:lnTo>
                  <a:lnTo>
                    <a:pt x="11706" y="11555"/>
                  </a:lnTo>
                  <a:lnTo>
                    <a:pt x="11706" y="11535"/>
                  </a:lnTo>
                  <a:lnTo>
                    <a:pt x="11673" y="11552"/>
                  </a:lnTo>
                  <a:cubicBezTo>
                    <a:pt x="10574" y="12372"/>
                    <a:pt x="9248" y="12822"/>
                    <a:pt x="7888" y="12822"/>
                  </a:cubicBezTo>
                  <a:cubicBezTo>
                    <a:pt x="7863" y="12822"/>
                    <a:pt x="7838" y="12822"/>
                    <a:pt x="7813" y="12822"/>
                  </a:cubicBezTo>
                  <a:cubicBezTo>
                    <a:pt x="7496" y="12822"/>
                    <a:pt x="7178" y="12788"/>
                    <a:pt x="6861" y="12755"/>
                  </a:cubicBezTo>
                  <a:cubicBezTo>
                    <a:pt x="6543" y="12705"/>
                    <a:pt x="6226" y="12621"/>
                    <a:pt x="5909" y="12538"/>
                  </a:cubicBezTo>
                  <a:lnTo>
                    <a:pt x="5441" y="12354"/>
                  </a:lnTo>
                  <a:cubicBezTo>
                    <a:pt x="5357" y="12337"/>
                    <a:pt x="5290" y="12304"/>
                    <a:pt x="5207" y="12254"/>
                  </a:cubicBezTo>
                  <a:lnTo>
                    <a:pt x="4973" y="12153"/>
                  </a:lnTo>
                  <a:cubicBezTo>
                    <a:pt x="4355" y="11836"/>
                    <a:pt x="3770" y="11418"/>
                    <a:pt x="3285" y="10917"/>
                  </a:cubicBezTo>
                  <a:cubicBezTo>
                    <a:pt x="2767" y="10382"/>
                    <a:pt x="2333" y="9764"/>
                    <a:pt x="2032" y="9096"/>
                  </a:cubicBezTo>
                  <a:cubicBezTo>
                    <a:pt x="729" y="6239"/>
                    <a:pt x="1681" y="2880"/>
                    <a:pt x="4288" y="1142"/>
                  </a:cubicBezTo>
                  <a:cubicBezTo>
                    <a:pt x="5406" y="394"/>
                    <a:pt x="6629" y="53"/>
                    <a:pt x="7822" y="53"/>
                  </a:cubicBezTo>
                  <a:cubicBezTo>
                    <a:pt x="10999" y="53"/>
                    <a:pt x="13970" y="2467"/>
                    <a:pt x="14213" y="6038"/>
                  </a:cubicBezTo>
                  <a:cubicBezTo>
                    <a:pt x="14263" y="6690"/>
                    <a:pt x="14213" y="7341"/>
                    <a:pt x="14046" y="7993"/>
                  </a:cubicBezTo>
                  <a:cubicBezTo>
                    <a:pt x="13945" y="8394"/>
                    <a:pt x="13812" y="8778"/>
                    <a:pt x="13645" y="9163"/>
                  </a:cubicBezTo>
                  <a:cubicBezTo>
                    <a:pt x="13828" y="8795"/>
                    <a:pt x="13979" y="8394"/>
                    <a:pt x="14079" y="7993"/>
                  </a:cubicBezTo>
                  <a:cubicBezTo>
                    <a:pt x="14246" y="7358"/>
                    <a:pt x="14296" y="6690"/>
                    <a:pt x="14246" y="6021"/>
                  </a:cubicBezTo>
                  <a:cubicBezTo>
                    <a:pt x="14046" y="2730"/>
                    <a:pt x="11372" y="123"/>
                    <a:pt x="8081" y="6"/>
                  </a:cubicBezTo>
                  <a:cubicBezTo>
                    <a:pt x="7986" y="2"/>
                    <a:pt x="7892" y="0"/>
                    <a:pt x="779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49"/>
            <p:cNvSpPr/>
            <p:nvPr/>
          </p:nvSpPr>
          <p:spPr>
            <a:xfrm>
              <a:off x="5282094" y="1168958"/>
              <a:ext cx="462546" cy="412996"/>
            </a:xfrm>
            <a:custGeom>
              <a:rect b="b" l="l" r="r" t="t"/>
              <a:pathLst>
                <a:path extrusionOk="0" h="12886" w="14432">
                  <a:moveTo>
                    <a:pt x="6526" y="1"/>
                  </a:moveTo>
                  <a:cubicBezTo>
                    <a:pt x="5811" y="1"/>
                    <a:pt x="5077" y="123"/>
                    <a:pt x="4345" y="385"/>
                  </a:cubicBezTo>
                  <a:cubicBezTo>
                    <a:pt x="3643" y="635"/>
                    <a:pt x="2991" y="1003"/>
                    <a:pt x="2406" y="1471"/>
                  </a:cubicBezTo>
                  <a:cubicBezTo>
                    <a:pt x="1855" y="1922"/>
                    <a:pt x="1387" y="2473"/>
                    <a:pt x="1020" y="3075"/>
                  </a:cubicBezTo>
                  <a:lnTo>
                    <a:pt x="886" y="3292"/>
                  </a:lnTo>
                  <a:cubicBezTo>
                    <a:pt x="836" y="3376"/>
                    <a:pt x="802" y="3442"/>
                    <a:pt x="769" y="3526"/>
                  </a:cubicBezTo>
                  <a:cubicBezTo>
                    <a:pt x="685" y="3676"/>
                    <a:pt x="619" y="3827"/>
                    <a:pt x="552" y="3977"/>
                  </a:cubicBezTo>
                  <a:cubicBezTo>
                    <a:pt x="418" y="4278"/>
                    <a:pt x="318" y="4595"/>
                    <a:pt x="251" y="4913"/>
                  </a:cubicBezTo>
                  <a:cubicBezTo>
                    <a:pt x="167" y="5230"/>
                    <a:pt x="117" y="5548"/>
                    <a:pt x="84" y="5848"/>
                  </a:cubicBezTo>
                  <a:cubicBezTo>
                    <a:pt x="50" y="6166"/>
                    <a:pt x="50" y="6467"/>
                    <a:pt x="67" y="6767"/>
                  </a:cubicBezTo>
                  <a:cubicBezTo>
                    <a:pt x="117" y="7851"/>
                    <a:pt x="450" y="8919"/>
                    <a:pt x="1016" y="9837"/>
                  </a:cubicBezTo>
                  <a:lnTo>
                    <a:pt x="1016" y="9837"/>
                  </a:lnTo>
                  <a:lnTo>
                    <a:pt x="318" y="12348"/>
                  </a:lnTo>
                  <a:lnTo>
                    <a:pt x="318" y="12365"/>
                  </a:lnTo>
                  <a:lnTo>
                    <a:pt x="335" y="12365"/>
                  </a:lnTo>
                  <a:lnTo>
                    <a:pt x="2239" y="11930"/>
                  </a:lnTo>
                  <a:lnTo>
                    <a:pt x="2724" y="11813"/>
                  </a:lnTo>
                  <a:lnTo>
                    <a:pt x="2858" y="11780"/>
                  </a:lnTo>
                  <a:lnTo>
                    <a:pt x="2724" y="11797"/>
                  </a:lnTo>
                  <a:lnTo>
                    <a:pt x="2239" y="11914"/>
                  </a:lnTo>
                  <a:lnTo>
                    <a:pt x="358" y="12326"/>
                  </a:lnTo>
                  <a:lnTo>
                    <a:pt x="358" y="12326"/>
                  </a:lnTo>
                  <a:cubicBezTo>
                    <a:pt x="556" y="11649"/>
                    <a:pt x="786" y="10810"/>
                    <a:pt x="1048" y="9858"/>
                  </a:cubicBezTo>
                  <a:lnTo>
                    <a:pt x="1086" y="9858"/>
                  </a:lnTo>
                  <a:lnTo>
                    <a:pt x="1053" y="9825"/>
                  </a:lnTo>
                  <a:cubicBezTo>
                    <a:pt x="335" y="8639"/>
                    <a:pt x="0" y="7252"/>
                    <a:pt x="134" y="5865"/>
                  </a:cubicBezTo>
                  <a:cubicBezTo>
                    <a:pt x="167" y="5548"/>
                    <a:pt x="234" y="5230"/>
                    <a:pt x="301" y="4929"/>
                  </a:cubicBezTo>
                  <a:cubicBezTo>
                    <a:pt x="385" y="4612"/>
                    <a:pt x="485" y="4311"/>
                    <a:pt x="602" y="3994"/>
                  </a:cubicBezTo>
                  <a:cubicBezTo>
                    <a:pt x="669" y="3843"/>
                    <a:pt x="736" y="3693"/>
                    <a:pt x="819" y="3543"/>
                  </a:cubicBezTo>
                  <a:cubicBezTo>
                    <a:pt x="853" y="3476"/>
                    <a:pt x="886" y="3392"/>
                    <a:pt x="936" y="3325"/>
                  </a:cubicBezTo>
                  <a:lnTo>
                    <a:pt x="1070" y="3108"/>
                  </a:lnTo>
                  <a:cubicBezTo>
                    <a:pt x="1437" y="2507"/>
                    <a:pt x="1905" y="1972"/>
                    <a:pt x="2457" y="1521"/>
                  </a:cubicBezTo>
                  <a:cubicBezTo>
                    <a:pt x="3025" y="1053"/>
                    <a:pt x="3676" y="685"/>
                    <a:pt x="4378" y="435"/>
                  </a:cubicBezTo>
                  <a:cubicBezTo>
                    <a:pt x="5072" y="190"/>
                    <a:pt x="5785" y="73"/>
                    <a:pt x="6489" y="73"/>
                  </a:cubicBezTo>
                  <a:cubicBezTo>
                    <a:pt x="8766" y="73"/>
                    <a:pt x="10949" y="1299"/>
                    <a:pt x="12097" y="3392"/>
                  </a:cubicBezTo>
                  <a:cubicBezTo>
                    <a:pt x="14431" y="7662"/>
                    <a:pt x="11305" y="12851"/>
                    <a:pt x="6471" y="12851"/>
                  </a:cubicBezTo>
                  <a:cubicBezTo>
                    <a:pt x="6425" y="12851"/>
                    <a:pt x="6379" y="12850"/>
                    <a:pt x="6333" y="12849"/>
                  </a:cubicBezTo>
                  <a:cubicBezTo>
                    <a:pt x="5681" y="12833"/>
                    <a:pt x="5030" y="12716"/>
                    <a:pt x="4411" y="12515"/>
                  </a:cubicBezTo>
                  <a:cubicBezTo>
                    <a:pt x="4010" y="12381"/>
                    <a:pt x="3626" y="12198"/>
                    <a:pt x="3275" y="11997"/>
                  </a:cubicBezTo>
                  <a:cubicBezTo>
                    <a:pt x="3142" y="11930"/>
                    <a:pt x="3058" y="11863"/>
                    <a:pt x="2991" y="11830"/>
                  </a:cubicBezTo>
                  <a:lnTo>
                    <a:pt x="2991" y="11830"/>
                  </a:lnTo>
                  <a:cubicBezTo>
                    <a:pt x="3058" y="11880"/>
                    <a:pt x="3142" y="11930"/>
                    <a:pt x="3259" y="12014"/>
                  </a:cubicBezTo>
                  <a:cubicBezTo>
                    <a:pt x="3626" y="12214"/>
                    <a:pt x="4010" y="12398"/>
                    <a:pt x="4395" y="12532"/>
                  </a:cubicBezTo>
                  <a:cubicBezTo>
                    <a:pt x="5030" y="12749"/>
                    <a:pt x="5681" y="12866"/>
                    <a:pt x="6333" y="12883"/>
                  </a:cubicBezTo>
                  <a:cubicBezTo>
                    <a:pt x="6399" y="12885"/>
                    <a:pt x="6464" y="12886"/>
                    <a:pt x="6530" y="12886"/>
                  </a:cubicBezTo>
                  <a:cubicBezTo>
                    <a:pt x="9753" y="12886"/>
                    <a:pt x="12490" y="10478"/>
                    <a:pt x="12883" y="7269"/>
                  </a:cubicBezTo>
                  <a:cubicBezTo>
                    <a:pt x="13401" y="3277"/>
                    <a:pt x="10232" y="1"/>
                    <a:pt x="652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49"/>
            <p:cNvSpPr/>
            <p:nvPr/>
          </p:nvSpPr>
          <p:spPr>
            <a:xfrm>
              <a:off x="5477022" y="1639772"/>
              <a:ext cx="124258" cy="247618"/>
            </a:xfrm>
            <a:custGeom>
              <a:rect b="b" l="l" r="r" t="t"/>
              <a:pathLst>
                <a:path extrusionOk="0" h="7726" w="3877">
                  <a:moveTo>
                    <a:pt x="2623" y="1"/>
                  </a:moveTo>
                  <a:cubicBezTo>
                    <a:pt x="2419" y="1"/>
                    <a:pt x="2217" y="93"/>
                    <a:pt x="2150" y="265"/>
                  </a:cubicBezTo>
                  <a:lnTo>
                    <a:pt x="2150" y="265"/>
                  </a:lnTo>
                  <a:lnTo>
                    <a:pt x="2189" y="148"/>
                  </a:lnTo>
                  <a:lnTo>
                    <a:pt x="2189" y="148"/>
                  </a:lnTo>
                  <a:cubicBezTo>
                    <a:pt x="1571" y="298"/>
                    <a:pt x="1170" y="933"/>
                    <a:pt x="1036" y="1551"/>
                  </a:cubicBezTo>
                  <a:cubicBezTo>
                    <a:pt x="903" y="2186"/>
                    <a:pt x="969" y="2821"/>
                    <a:pt x="919" y="3473"/>
                  </a:cubicBezTo>
                  <a:cubicBezTo>
                    <a:pt x="852" y="4107"/>
                    <a:pt x="635" y="4776"/>
                    <a:pt x="84" y="5127"/>
                  </a:cubicBezTo>
                  <a:lnTo>
                    <a:pt x="619" y="5294"/>
                  </a:lnTo>
                  <a:cubicBezTo>
                    <a:pt x="518" y="5628"/>
                    <a:pt x="301" y="5912"/>
                    <a:pt x="0" y="6096"/>
                  </a:cubicBezTo>
                  <a:cubicBezTo>
                    <a:pt x="201" y="6246"/>
                    <a:pt x="468" y="6346"/>
                    <a:pt x="735" y="6346"/>
                  </a:cubicBezTo>
                  <a:cubicBezTo>
                    <a:pt x="418" y="6430"/>
                    <a:pt x="334" y="6864"/>
                    <a:pt x="502" y="7148"/>
                  </a:cubicBezTo>
                  <a:cubicBezTo>
                    <a:pt x="702" y="7399"/>
                    <a:pt x="1003" y="7583"/>
                    <a:pt x="1320" y="7633"/>
                  </a:cubicBezTo>
                  <a:cubicBezTo>
                    <a:pt x="1519" y="7696"/>
                    <a:pt x="1724" y="7725"/>
                    <a:pt x="1930" y="7725"/>
                  </a:cubicBezTo>
                  <a:cubicBezTo>
                    <a:pt x="2104" y="7725"/>
                    <a:pt x="2280" y="7705"/>
                    <a:pt x="2456" y="7666"/>
                  </a:cubicBezTo>
                  <a:cubicBezTo>
                    <a:pt x="2974" y="7483"/>
                    <a:pt x="3375" y="7065"/>
                    <a:pt x="3559" y="6564"/>
                  </a:cubicBezTo>
                  <a:cubicBezTo>
                    <a:pt x="3726" y="6046"/>
                    <a:pt x="3810" y="5511"/>
                    <a:pt x="3810" y="4960"/>
                  </a:cubicBezTo>
                  <a:cubicBezTo>
                    <a:pt x="3877" y="3606"/>
                    <a:pt x="3743" y="2253"/>
                    <a:pt x="3426" y="933"/>
                  </a:cubicBezTo>
                  <a:cubicBezTo>
                    <a:pt x="3375" y="615"/>
                    <a:pt x="3208" y="315"/>
                    <a:pt x="2958" y="97"/>
                  </a:cubicBezTo>
                  <a:cubicBezTo>
                    <a:pt x="2863" y="32"/>
                    <a:pt x="2742" y="1"/>
                    <a:pt x="2623" y="1"/>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49"/>
            <p:cNvSpPr/>
            <p:nvPr/>
          </p:nvSpPr>
          <p:spPr>
            <a:xfrm>
              <a:off x="5342059" y="1961490"/>
              <a:ext cx="672697" cy="506646"/>
            </a:xfrm>
            <a:custGeom>
              <a:rect b="b" l="l" r="r" t="t"/>
              <a:pathLst>
                <a:path extrusionOk="0" h="15808" w="20989">
                  <a:moveTo>
                    <a:pt x="10329" y="1"/>
                  </a:moveTo>
                  <a:cubicBezTo>
                    <a:pt x="8474" y="1"/>
                    <a:pt x="6639" y="331"/>
                    <a:pt x="4746" y="987"/>
                  </a:cubicBezTo>
                  <a:cubicBezTo>
                    <a:pt x="4629" y="1020"/>
                    <a:pt x="4512" y="1054"/>
                    <a:pt x="4395" y="1104"/>
                  </a:cubicBezTo>
                  <a:lnTo>
                    <a:pt x="4378" y="1104"/>
                  </a:lnTo>
                  <a:cubicBezTo>
                    <a:pt x="1555" y="2223"/>
                    <a:pt x="1254" y="5214"/>
                    <a:pt x="1254" y="5214"/>
                  </a:cubicBezTo>
                  <a:lnTo>
                    <a:pt x="68" y="12466"/>
                  </a:lnTo>
                  <a:cubicBezTo>
                    <a:pt x="51" y="12516"/>
                    <a:pt x="51" y="12583"/>
                    <a:pt x="51" y="12633"/>
                  </a:cubicBezTo>
                  <a:lnTo>
                    <a:pt x="34" y="12699"/>
                  </a:lnTo>
                  <a:cubicBezTo>
                    <a:pt x="1" y="13401"/>
                    <a:pt x="385" y="14036"/>
                    <a:pt x="1003" y="14337"/>
                  </a:cubicBezTo>
                  <a:cubicBezTo>
                    <a:pt x="1787" y="14698"/>
                    <a:pt x="2553" y="14848"/>
                    <a:pt x="3284" y="14848"/>
                  </a:cubicBezTo>
                  <a:cubicBezTo>
                    <a:pt x="4112" y="14848"/>
                    <a:pt x="4896" y="14655"/>
                    <a:pt x="5615" y="14354"/>
                  </a:cubicBezTo>
                  <a:lnTo>
                    <a:pt x="5615" y="14354"/>
                  </a:lnTo>
                  <a:lnTo>
                    <a:pt x="4629" y="15807"/>
                  </a:lnTo>
                  <a:lnTo>
                    <a:pt x="16425" y="15807"/>
                  </a:lnTo>
                  <a:lnTo>
                    <a:pt x="15623" y="13903"/>
                  </a:lnTo>
                  <a:lnTo>
                    <a:pt x="15891" y="12750"/>
                  </a:lnTo>
                  <a:lnTo>
                    <a:pt x="17712" y="14955"/>
                  </a:lnTo>
                  <a:cubicBezTo>
                    <a:pt x="17929" y="15206"/>
                    <a:pt x="18230" y="15406"/>
                    <a:pt x="18564" y="15490"/>
                  </a:cubicBezTo>
                  <a:cubicBezTo>
                    <a:pt x="18644" y="15499"/>
                    <a:pt x="18721" y="15504"/>
                    <a:pt x="18796" y="15504"/>
                  </a:cubicBezTo>
                  <a:cubicBezTo>
                    <a:pt x="20694" y="15504"/>
                    <a:pt x="20988" y="12530"/>
                    <a:pt x="20602" y="10778"/>
                  </a:cubicBezTo>
                  <a:lnTo>
                    <a:pt x="20519" y="9625"/>
                  </a:lnTo>
                  <a:cubicBezTo>
                    <a:pt x="20368" y="9057"/>
                    <a:pt x="19500" y="5882"/>
                    <a:pt x="18731" y="3794"/>
                  </a:cubicBezTo>
                  <a:cubicBezTo>
                    <a:pt x="17879" y="1505"/>
                    <a:pt x="16108" y="1020"/>
                    <a:pt x="16108" y="1020"/>
                  </a:cubicBezTo>
                  <a:cubicBezTo>
                    <a:pt x="14107" y="339"/>
                    <a:pt x="12208" y="1"/>
                    <a:pt x="1032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49"/>
            <p:cNvSpPr/>
            <p:nvPr/>
          </p:nvSpPr>
          <p:spPr>
            <a:xfrm>
              <a:off x="5555192" y="1957516"/>
              <a:ext cx="205152" cy="315692"/>
            </a:xfrm>
            <a:custGeom>
              <a:rect b="b" l="l" r="r" t="t"/>
              <a:pathLst>
                <a:path extrusionOk="0" h="9850" w="6401">
                  <a:moveTo>
                    <a:pt x="4027" y="1"/>
                  </a:moveTo>
                  <a:cubicBezTo>
                    <a:pt x="2011" y="1"/>
                    <a:pt x="1" y="543"/>
                    <a:pt x="1" y="543"/>
                  </a:cubicBezTo>
                  <a:cubicBezTo>
                    <a:pt x="1" y="543"/>
                    <a:pt x="3142" y="9783"/>
                    <a:pt x="3827" y="9849"/>
                  </a:cubicBezTo>
                  <a:cubicBezTo>
                    <a:pt x="3829" y="9850"/>
                    <a:pt x="3832" y="9850"/>
                    <a:pt x="3834" y="9850"/>
                  </a:cubicBezTo>
                  <a:cubicBezTo>
                    <a:pt x="4509" y="9850"/>
                    <a:pt x="6400" y="359"/>
                    <a:pt x="6400" y="359"/>
                  </a:cubicBezTo>
                  <a:cubicBezTo>
                    <a:pt x="5704" y="94"/>
                    <a:pt x="4865" y="1"/>
                    <a:pt x="4027"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49"/>
            <p:cNvSpPr/>
            <p:nvPr/>
          </p:nvSpPr>
          <p:spPr>
            <a:xfrm>
              <a:off x="5520930" y="1652496"/>
              <a:ext cx="198710" cy="401138"/>
            </a:xfrm>
            <a:custGeom>
              <a:rect b="b" l="l" r="r" t="t"/>
              <a:pathLst>
                <a:path extrusionOk="0" h="12516" w="6200">
                  <a:moveTo>
                    <a:pt x="2291" y="1"/>
                  </a:moveTo>
                  <a:cubicBezTo>
                    <a:pt x="1612" y="1"/>
                    <a:pt x="926" y="132"/>
                    <a:pt x="268" y="402"/>
                  </a:cubicBezTo>
                  <a:cubicBezTo>
                    <a:pt x="268" y="402"/>
                    <a:pt x="0" y="4479"/>
                    <a:pt x="301" y="6233"/>
                  </a:cubicBezTo>
                  <a:cubicBezTo>
                    <a:pt x="602" y="8088"/>
                    <a:pt x="2022" y="8322"/>
                    <a:pt x="2022" y="8322"/>
                  </a:cubicBezTo>
                  <a:cubicBezTo>
                    <a:pt x="2022" y="8322"/>
                    <a:pt x="2056" y="9475"/>
                    <a:pt x="2072" y="10578"/>
                  </a:cubicBezTo>
                  <a:cubicBezTo>
                    <a:pt x="2072" y="11630"/>
                    <a:pt x="2991" y="12499"/>
                    <a:pt x="4111" y="12516"/>
                  </a:cubicBezTo>
                  <a:cubicBezTo>
                    <a:pt x="5230" y="12516"/>
                    <a:pt x="6132" y="11697"/>
                    <a:pt x="6132" y="10661"/>
                  </a:cubicBezTo>
                  <a:lnTo>
                    <a:pt x="6199" y="1722"/>
                  </a:lnTo>
                  <a:cubicBezTo>
                    <a:pt x="5173" y="605"/>
                    <a:pt x="3750" y="1"/>
                    <a:pt x="2291"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49"/>
            <p:cNvSpPr/>
            <p:nvPr/>
          </p:nvSpPr>
          <p:spPr>
            <a:xfrm>
              <a:off x="5545032" y="1757428"/>
              <a:ext cx="15031" cy="14551"/>
            </a:xfrm>
            <a:custGeom>
              <a:rect b="b" l="l" r="r" t="t"/>
              <a:pathLst>
                <a:path extrusionOk="0" h="454" w="469">
                  <a:moveTo>
                    <a:pt x="208" y="0"/>
                  </a:moveTo>
                  <a:cubicBezTo>
                    <a:pt x="101" y="0"/>
                    <a:pt x="0" y="94"/>
                    <a:pt x="0" y="203"/>
                  </a:cubicBezTo>
                  <a:cubicBezTo>
                    <a:pt x="0" y="336"/>
                    <a:pt x="101" y="436"/>
                    <a:pt x="217" y="453"/>
                  </a:cubicBezTo>
                  <a:cubicBezTo>
                    <a:pt x="351" y="453"/>
                    <a:pt x="468" y="353"/>
                    <a:pt x="468" y="236"/>
                  </a:cubicBezTo>
                  <a:cubicBezTo>
                    <a:pt x="468" y="102"/>
                    <a:pt x="368" y="2"/>
                    <a:pt x="234" y="2"/>
                  </a:cubicBezTo>
                  <a:cubicBezTo>
                    <a:pt x="226" y="1"/>
                    <a:pt x="217" y="0"/>
                    <a:pt x="20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49"/>
            <p:cNvSpPr/>
            <p:nvPr/>
          </p:nvSpPr>
          <p:spPr>
            <a:xfrm>
              <a:off x="5534327" y="1750505"/>
              <a:ext cx="31089" cy="8237"/>
            </a:xfrm>
            <a:custGeom>
              <a:rect b="b" l="l" r="r" t="t"/>
              <a:pathLst>
                <a:path extrusionOk="0" h="257" w="970">
                  <a:moveTo>
                    <a:pt x="468" y="1"/>
                  </a:moveTo>
                  <a:cubicBezTo>
                    <a:pt x="334" y="1"/>
                    <a:pt x="217" y="51"/>
                    <a:pt x="100" y="135"/>
                  </a:cubicBezTo>
                  <a:cubicBezTo>
                    <a:pt x="34" y="185"/>
                    <a:pt x="0" y="251"/>
                    <a:pt x="17" y="251"/>
                  </a:cubicBezTo>
                  <a:cubicBezTo>
                    <a:pt x="21" y="255"/>
                    <a:pt x="26" y="257"/>
                    <a:pt x="33" y="257"/>
                  </a:cubicBezTo>
                  <a:cubicBezTo>
                    <a:pt x="89" y="257"/>
                    <a:pt x="247" y="151"/>
                    <a:pt x="485" y="151"/>
                  </a:cubicBezTo>
                  <a:cubicBezTo>
                    <a:pt x="707" y="151"/>
                    <a:pt x="877" y="257"/>
                    <a:pt x="936" y="257"/>
                  </a:cubicBezTo>
                  <a:cubicBezTo>
                    <a:pt x="943" y="257"/>
                    <a:pt x="949" y="255"/>
                    <a:pt x="952" y="251"/>
                  </a:cubicBezTo>
                  <a:cubicBezTo>
                    <a:pt x="969" y="235"/>
                    <a:pt x="936" y="185"/>
                    <a:pt x="852" y="118"/>
                  </a:cubicBezTo>
                  <a:cubicBezTo>
                    <a:pt x="735" y="51"/>
                    <a:pt x="602" y="1"/>
                    <a:pt x="4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49"/>
            <p:cNvSpPr/>
            <p:nvPr/>
          </p:nvSpPr>
          <p:spPr>
            <a:xfrm>
              <a:off x="5627496" y="1761178"/>
              <a:ext cx="15544" cy="14583"/>
            </a:xfrm>
            <a:custGeom>
              <a:rect b="b" l="l" r="r" t="t"/>
              <a:pathLst>
                <a:path extrusionOk="0" h="455" w="485">
                  <a:moveTo>
                    <a:pt x="222" y="0"/>
                  </a:moveTo>
                  <a:cubicBezTo>
                    <a:pt x="103" y="0"/>
                    <a:pt x="16" y="95"/>
                    <a:pt x="0" y="219"/>
                  </a:cubicBezTo>
                  <a:cubicBezTo>
                    <a:pt x="0" y="353"/>
                    <a:pt x="101" y="453"/>
                    <a:pt x="234" y="453"/>
                  </a:cubicBezTo>
                  <a:cubicBezTo>
                    <a:pt x="244" y="454"/>
                    <a:pt x="254" y="455"/>
                    <a:pt x="263" y="455"/>
                  </a:cubicBezTo>
                  <a:cubicBezTo>
                    <a:pt x="382" y="455"/>
                    <a:pt x="469" y="360"/>
                    <a:pt x="485" y="236"/>
                  </a:cubicBezTo>
                  <a:cubicBezTo>
                    <a:pt x="485" y="119"/>
                    <a:pt x="385" y="2"/>
                    <a:pt x="251" y="2"/>
                  </a:cubicBezTo>
                  <a:cubicBezTo>
                    <a:pt x="241" y="1"/>
                    <a:pt x="232" y="0"/>
                    <a:pt x="22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49"/>
            <p:cNvSpPr/>
            <p:nvPr/>
          </p:nvSpPr>
          <p:spPr>
            <a:xfrm>
              <a:off x="5619997" y="1753197"/>
              <a:ext cx="30544" cy="8237"/>
            </a:xfrm>
            <a:custGeom>
              <a:rect b="b" l="l" r="r" t="t"/>
              <a:pathLst>
                <a:path extrusionOk="0" h="257" w="953">
                  <a:moveTo>
                    <a:pt x="468" y="0"/>
                  </a:moveTo>
                  <a:cubicBezTo>
                    <a:pt x="335" y="0"/>
                    <a:pt x="201" y="34"/>
                    <a:pt x="101" y="117"/>
                  </a:cubicBezTo>
                  <a:cubicBezTo>
                    <a:pt x="17" y="184"/>
                    <a:pt x="0" y="234"/>
                    <a:pt x="0" y="251"/>
                  </a:cubicBezTo>
                  <a:lnTo>
                    <a:pt x="17" y="251"/>
                  </a:lnTo>
                  <a:cubicBezTo>
                    <a:pt x="19" y="255"/>
                    <a:pt x="23" y="256"/>
                    <a:pt x="29" y="256"/>
                  </a:cubicBezTo>
                  <a:cubicBezTo>
                    <a:pt x="76" y="256"/>
                    <a:pt x="246" y="151"/>
                    <a:pt x="468" y="151"/>
                  </a:cubicBezTo>
                  <a:cubicBezTo>
                    <a:pt x="484" y="150"/>
                    <a:pt x="500" y="149"/>
                    <a:pt x="515" y="149"/>
                  </a:cubicBezTo>
                  <a:cubicBezTo>
                    <a:pt x="728" y="149"/>
                    <a:pt x="880" y="240"/>
                    <a:pt x="924" y="240"/>
                  </a:cubicBezTo>
                  <a:cubicBezTo>
                    <a:pt x="930" y="240"/>
                    <a:pt x="934" y="238"/>
                    <a:pt x="936" y="234"/>
                  </a:cubicBezTo>
                  <a:cubicBezTo>
                    <a:pt x="953" y="234"/>
                    <a:pt x="936" y="167"/>
                    <a:pt x="853" y="117"/>
                  </a:cubicBezTo>
                  <a:cubicBezTo>
                    <a:pt x="736" y="34"/>
                    <a:pt x="602" y="0"/>
                    <a:pt x="46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49"/>
            <p:cNvSpPr/>
            <p:nvPr/>
          </p:nvSpPr>
          <p:spPr>
            <a:xfrm>
              <a:off x="5569646" y="1753742"/>
              <a:ext cx="24679" cy="68972"/>
            </a:xfrm>
            <a:custGeom>
              <a:rect b="b" l="l" r="r" t="t"/>
              <a:pathLst>
                <a:path extrusionOk="0" h="2152" w="770">
                  <a:moveTo>
                    <a:pt x="769" y="0"/>
                  </a:moveTo>
                  <a:lnTo>
                    <a:pt x="769" y="0"/>
                  </a:lnTo>
                  <a:cubicBezTo>
                    <a:pt x="552" y="418"/>
                    <a:pt x="385" y="836"/>
                    <a:pt x="235" y="1270"/>
                  </a:cubicBezTo>
                  <a:cubicBezTo>
                    <a:pt x="168" y="1454"/>
                    <a:pt x="118" y="1621"/>
                    <a:pt x="51" y="1771"/>
                  </a:cubicBezTo>
                  <a:cubicBezTo>
                    <a:pt x="18" y="1855"/>
                    <a:pt x="1" y="1938"/>
                    <a:pt x="18" y="2022"/>
                  </a:cubicBezTo>
                  <a:cubicBezTo>
                    <a:pt x="51" y="2072"/>
                    <a:pt x="84" y="2105"/>
                    <a:pt x="135" y="2122"/>
                  </a:cubicBezTo>
                  <a:cubicBezTo>
                    <a:pt x="168" y="2139"/>
                    <a:pt x="201" y="2139"/>
                    <a:pt x="235" y="2139"/>
                  </a:cubicBezTo>
                  <a:cubicBezTo>
                    <a:pt x="310" y="2147"/>
                    <a:pt x="381" y="2151"/>
                    <a:pt x="452" y="2151"/>
                  </a:cubicBezTo>
                  <a:cubicBezTo>
                    <a:pt x="523" y="2151"/>
                    <a:pt x="594" y="2147"/>
                    <a:pt x="669" y="2139"/>
                  </a:cubicBezTo>
                  <a:cubicBezTo>
                    <a:pt x="536" y="2089"/>
                    <a:pt x="385" y="2072"/>
                    <a:pt x="251" y="2055"/>
                  </a:cubicBezTo>
                  <a:cubicBezTo>
                    <a:pt x="185" y="2055"/>
                    <a:pt x="118" y="2039"/>
                    <a:pt x="118" y="2005"/>
                  </a:cubicBezTo>
                  <a:cubicBezTo>
                    <a:pt x="101" y="1938"/>
                    <a:pt x="118" y="1871"/>
                    <a:pt x="151" y="1805"/>
                  </a:cubicBezTo>
                  <a:lnTo>
                    <a:pt x="335" y="1303"/>
                  </a:lnTo>
                  <a:cubicBezTo>
                    <a:pt x="519" y="886"/>
                    <a:pt x="653" y="451"/>
                    <a:pt x="76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49"/>
            <p:cNvSpPr/>
            <p:nvPr/>
          </p:nvSpPr>
          <p:spPr>
            <a:xfrm>
              <a:off x="5585735" y="1897230"/>
              <a:ext cx="79260" cy="36409"/>
            </a:xfrm>
            <a:custGeom>
              <a:rect b="b" l="l" r="r" t="t"/>
              <a:pathLst>
                <a:path extrusionOk="0" h="1136" w="2473">
                  <a:moveTo>
                    <a:pt x="2473" y="1"/>
                  </a:moveTo>
                  <a:lnTo>
                    <a:pt x="2473" y="1"/>
                  </a:lnTo>
                  <a:cubicBezTo>
                    <a:pt x="1738" y="452"/>
                    <a:pt x="869" y="686"/>
                    <a:pt x="0" y="686"/>
                  </a:cubicBezTo>
                  <a:lnTo>
                    <a:pt x="34" y="1120"/>
                  </a:lnTo>
                  <a:cubicBezTo>
                    <a:pt x="147" y="1131"/>
                    <a:pt x="255" y="1135"/>
                    <a:pt x="359" y="1135"/>
                  </a:cubicBezTo>
                  <a:cubicBezTo>
                    <a:pt x="1957" y="1135"/>
                    <a:pt x="2473" y="1"/>
                    <a:pt x="2473" y="1"/>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49"/>
            <p:cNvSpPr/>
            <p:nvPr/>
          </p:nvSpPr>
          <p:spPr>
            <a:xfrm>
              <a:off x="5593748" y="1836111"/>
              <a:ext cx="25736" cy="18204"/>
            </a:xfrm>
            <a:custGeom>
              <a:rect b="b" l="l" r="r" t="t"/>
              <a:pathLst>
                <a:path extrusionOk="0" h="568" w="803">
                  <a:moveTo>
                    <a:pt x="389" y="1"/>
                  </a:moveTo>
                  <a:cubicBezTo>
                    <a:pt x="252" y="1"/>
                    <a:pt x="108" y="67"/>
                    <a:pt x="17" y="187"/>
                  </a:cubicBezTo>
                  <a:cubicBezTo>
                    <a:pt x="1" y="220"/>
                    <a:pt x="1" y="254"/>
                    <a:pt x="17" y="287"/>
                  </a:cubicBezTo>
                  <a:cubicBezTo>
                    <a:pt x="34" y="304"/>
                    <a:pt x="51" y="337"/>
                    <a:pt x="84" y="354"/>
                  </a:cubicBezTo>
                  <a:cubicBezTo>
                    <a:pt x="185" y="438"/>
                    <a:pt x="302" y="504"/>
                    <a:pt x="418" y="555"/>
                  </a:cubicBezTo>
                  <a:cubicBezTo>
                    <a:pt x="449" y="563"/>
                    <a:pt x="480" y="567"/>
                    <a:pt x="511" y="567"/>
                  </a:cubicBezTo>
                  <a:cubicBezTo>
                    <a:pt x="601" y="567"/>
                    <a:pt x="691" y="533"/>
                    <a:pt x="753" y="471"/>
                  </a:cubicBezTo>
                  <a:cubicBezTo>
                    <a:pt x="803" y="371"/>
                    <a:pt x="803" y="254"/>
                    <a:pt x="719" y="154"/>
                  </a:cubicBezTo>
                  <a:cubicBezTo>
                    <a:pt x="652" y="70"/>
                    <a:pt x="552" y="20"/>
                    <a:pt x="435" y="3"/>
                  </a:cubicBezTo>
                  <a:cubicBezTo>
                    <a:pt x="420" y="2"/>
                    <a:pt x="405" y="1"/>
                    <a:pt x="389" y="1"/>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49"/>
            <p:cNvSpPr/>
            <p:nvPr/>
          </p:nvSpPr>
          <p:spPr>
            <a:xfrm>
              <a:off x="5588940" y="1827617"/>
              <a:ext cx="27883" cy="23621"/>
            </a:xfrm>
            <a:custGeom>
              <a:rect b="b" l="l" r="r" t="t"/>
              <a:pathLst>
                <a:path extrusionOk="0" h="737" w="870">
                  <a:moveTo>
                    <a:pt x="819" y="1"/>
                  </a:moveTo>
                  <a:cubicBezTo>
                    <a:pt x="769" y="1"/>
                    <a:pt x="769" y="268"/>
                    <a:pt x="535" y="469"/>
                  </a:cubicBezTo>
                  <a:cubicBezTo>
                    <a:pt x="301" y="669"/>
                    <a:pt x="0" y="636"/>
                    <a:pt x="0" y="686"/>
                  </a:cubicBezTo>
                  <a:cubicBezTo>
                    <a:pt x="0" y="703"/>
                    <a:pt x="67" y="736"/>
                    <a:pt x="201" y="736"/>
                  </a:cubicBezTo>
                  <a:cubicBezTo>
                    <a:pt x="351" y="736"/>
                    <a:pt x="518" y="686"/>
                    <a:pt x="635" y="586"/>
                  </a:cubicBezTo>
                  <a:cubicBezTo>
                    <a:pt x="769" y="485"/>
                    <a:pt x="836" y="335"/>
                    <a:pt x="853" y="185"/>
                  </a:cubicBezTo>
                  <a:cubicBezTo>
                    <a:pt x="869" y="68"/>
                    <a:pt x="836" y="1"/>
                    <a:pt x="81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49"/>
            <p:cNvSpPr/>
            <p:nvPr/>
          </p:nvSpPr>
          <p:spPr>
            <a:xfrm>
              <a:off x="5518783" y="1617978"/>
              <a:ext cx="169256" cy="120476"/>
            </a:xfrm>
            <a:custGeom>
              <a:rect b="b" l="l" r="r" t="t"/>
              <a:pathLst>
                <a:path extrusionOk="0" h="3759" w="5281">
                  <a:moveTo>
                    <a:pt x="2867" y="1"/>
                  </a:moveTo>
                  <a:cubicBezTo>
                    <a:pt x="2775" y="1"/>
                    <a:pt x="2682" y="3"/>
                    <a:pt x="2590" y="9"/>
                  </a:cubicBezTo>
                  <a:cubicBezTo>
                    <a:pt x="1922" y="42"/>
                    <a:pt x="1220" y="143"/>
                    <a:pt x="719" y="544"/>
                  </a:cubicBezTo>
                  <a:cubicBezTo>
                    <a:pt x="368" y="844"/>
                    <a:pt x="134" y="1279"/>
                    <a:pt x="84" y="1747"/>
                  </a:cubicBezTo>
                  <a:cubicBezTo>
                    <a:pt x="1" y="2298"/>
                    <a:pt x="1" y="2866"/>
                    <a:pt x="51" y="3434"/>
                  </a:cubicBezTo>
                  <a:cubicBezTo>
                    <a:pt x="51" y="3534"/>
                    <a:pt x="101" y="3651"/>
                    <a:pt x="201" y="3718"/>
                  </a:cubicBezTo>
                  <a:cubicBezTo>
                    <a:pt x="262" y="3743"/>
                    <a:pt x="323" y="3758"/>
                    <a:pt x="385" y="3758"/>
                  </a:cubicBezTo>
                  <a:cubicBezTo>
                    <a:pt x="407" y="3758"/>
                    <a:pt x="429" y="3756"/>
                    <a:pt x="452" y="3752"/>
                  </a:cubicBezTo>
                  <a:cubicBezTo>
                    <a:pt x="1237" y="3701"/>
                    <a:pt x="2056" y="3100"/>
                    <a:pt x="2624" y="2666"/>
                  </a:cubicBezTo>
                  <a:lnTo>
                    <a:pt x="2624" y="2666"/>
                  </a:lnTo>
                  <a:cubicBezTo>
                    <a:pt x="2490" y="2866"/>
                    <a:pt x="1705" y="3351"/>
                    <a:pt x="1554" y="3551"/>
                  </a:cubicBezTo>
                  <a:cubicBezTo>
                    <a:pt x="2841" y="3300"/>
                    <a:pt x="4612" y="2281"/>
                    <a:pt x="5264" y="1295"/>
                  </a:cubicBezTo>
                  <a:lnTo>
                    <a:pt x="5280" y="1262"/>
                  </a:lnTo>
                  <a:cubicBezTo>
                    <a:pt x="5197" y="794"/>
                    <a:pt x="4746" y="393"/>
                    <a:pt x="4245" y="209"/>
                  </a:cubicBezTo>
                  <a:cubicBezTo>
                    <a:pt x="3799" y="70"/>
                    <a:pt x="3330" y="1"/>
                    <a:pt x="2867" y="1"/>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49"/>
            <p:cNvSpPr/>
            <p:nvPr/>
          </p:nvSpPr>
          <p:spPr>
            <a:xfrm>
              <a:off x="5654258" y="1632433"/>
              <a:ext cx="118617" cy="274476"/>
            </a:xfrm>
            <a:custGeom>
              <a:rect b="b" l="l" r="r" t="t"/>
              <a:pathLst>
                <a:path extrusionOk="0" h="8564" w="3701">
                  <a:moveTo>
                    <a:pt x="885" y="1"/>
                  </a:moveTo>
                  <a:cubicBezTo>
                    <a:pt x="743" y="1"/>
                    <a:pt x="593" y="9"/>
                    <a:pt x="435" y="26"/>
                  </a:cubicBezTo>
                  <a:lnTo>
                    <a:pt x="619" y="945"/>
                  </a:lnTo>
                  <a:cubicBezTo>
                    <a:pt x="619" y="945"/>
                    <a:pt x="1" y="3100"/>
                    <a:pt x="1421" y="4554"/>
                  </a:cubicBezTo>
                  <a:cubicBezTo>
                    <a:pt x="1421" y="4554"/>
                    <a:pt x="1020" y="7578"/>
                    <a:pt x="1989" y="8564"/>
                  </a:cubicBezTo>
                  <a:cubicBezTo>
                    <a:pt x="1989" y="8564"/>
                    <a:pt x="3058" y="6358"/>
                    <a:pt x="3226" y="5322"/>
                  </a:cubicBezTo>
                  <a:lnTo>
                    <a:pt x="3242" y="5322"/>
                  </a:lnTo>
                  <a:cubicBezTo>
                    <a:pt x="3309" y="4921"/>
                    <a:pt x="3359" y="4504"/>
                    <a:pt x="3393" y="4086"/>
                  </a:cubicBezTo>
                  <a:cubicBezTo>
                    <a:pt x="3440" y="3179"/>
                    <a:pt x="3700" y="1"/>
                    <a:pt x="885" y="1"/>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49"/>
            <p:cNvSpPr/>
            <p:nvPr/>
          </p:nvSpPr>
          <p:spPr>
            <a:xfrm>
              <a:off x="5696564" y="1772299"/>
              <a:ext cx="37531" cy="58267"/>
            </a:xfrm>
            <a:custGeom>
              <a:rect b="b" l="l" r="r" t="t"/>
              <a:pathLst>
                <a:path extrusionOk="0" h="1818" w="1171">
                  <a:moveTo>
                    <a:pt x="300" y="1"/>
                  </a:moveTo>
                  <a:cubicBezTo>
                    <a:pt x="217" y="1"/>
                    <a:pt x="134" y="9"/>
                    <a:pt x="51" y="23"/>
                  </a:cubicBezTo>
                  <a:lnTo>
                    <a:pt x="1" y="1727"/>
                  </a:lnTo>
                  <a:cubicBezTo>
                    <a:pt x="80" y="1784"/>
                    <a:pt x="175" y="1817"/>
                    <a:pt x="270" y="1817"/>
                  </a:cubicBezTo>
                  <a:cubicBezTo>
                    <a:pt x="314" y="1817"/>
                    <a:pt x="359" y="1810"/>
                    <a:pt x="402" y="1794"/>
                  </a:cubicBezTo>
                  <a:cubicBezTo>
                    <a:pt x="535" y="1744"/>
                    <a:pt x="669" y="1660"/>
                    <a:pt x="769" y="1543"/>
                  </a:cubicBezTo>
                  <a:cubicBezTo>
                    <a:pt x="920" y="1409"/>
                    <a:pt x="1020" y="1242"/>
                    <a:pt x="1104" y="1042"/>
                  </a:cubicBezTo>
                  <a:cubicBezTo>
                    <a:pt x="1170" y="858"/>
                    <a:pt x="1170" y="641"/>
                    <a:pt x="1087" y="457"/>
                  </a:cubicBezTo>
                  <a:cubicBezTo>
                    <a:pt x="1003" y="273"/>
                    <a:pt x="836" y="123"/>
                    <a:pt x="652" y="56"/>
                  </a:cubicBezTo>
                  <a:cubicBezTo>
                    <a:pt x="535" y="17"/>
                    <a:pt x="418" y="1"/>
                    <a:pt x="300"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49"/>
            <p:cNvSpPr/>
            <p:nvPr/>
          </p:nvSpPr>
          <p:spPr>
            <a:xfrm>
              <a:off x="5701404" y="1781049"/>
              <a:ext cx="19294" cy="33588"/>
            </a:xfrm>
            <a:custGeom>
              <a:rect b="b" l="l" r="r" t="t"/>
              <a:pathLst>
                <a:path extrusionOk="0" h="1048" w="602">
                  <a:moveTo>
                    <a:pt x="234" y="0"/>
                  </a:moveTo>
                  <a:cubicBezTo>
                    <a:pt x="50" y="0"/>
                    <a:pt x="0" y="134"/>
                    <a:pt x="17" y="134"/>
                  </a:cubicBezTo>
                  <a:cubicBezTo>
                    <a:pt x="19" y="136"/>
                    <a:pt x="21" y="137"/>
                    <a:pt x="25" y="137"/>
                  </a:cubicBezTo>
                  <a:cubicBezTo>
                    <a:pt x="44" y="137"/>
                    <a:pt x="86" y="108"/>
                    <a:pt x="152" y="108"/>
                  </a:cubicBezTo>
                  <a:cubicBezTo>
                    <a:pt x="171" y="108"/>
                    <a:pt x="193" y="110"/>
                    <a:pt x="217" y="117"/>
                  </a:cubicBezTo>
                  <a:cubicBezTo>
                    <a:pt x="384" y="167"/>
                    <a:pt x="468" y="334"/>
                    <a:pt x="435" y="485"/>
                  </a:cubicBezTo>
                  <a:cubicBezTo>
                    <a:pt x="418" y="702"/>
                    <a:pt x="334" y="886"/>
                    <a:pt x="234" y="936"/>
                  </a:cubicBezTo>
                  <a:cubicBezTo>
                    <a:pt x="193" y="954"/>
                    <a:pt x="155" y="959"/>
                    <a:pt x="124" y="959"/>
                  </a:cubicBezTo>
                  <a:cubicBezTo>
                    <a:pt x="80" y="959"/>
                    <a:pt x="47" y="949"/>
                    <a:pt x="29" y="949"/>
                  </a:cubicBezTo>
                  <a:cubicBezTo>
                    <a:pt x="24" y="949"/>
                    <a:pt x="19" y="950"/>
                    <a:pt x="17" y="953"/>
                  </a:cubicBezTo>
                  <a:cubicBezTo>
                    <a:pt x="3" y="953"/>
                    <a:pt x="60" y="1047"/>
                    <a:pt x="188" y="1047"/>
                  </a:cubicBezTo>
                  <a:cubicBezTo>
                    <a:pt x="212" y="1047"/>
                    <a:pt x="238" y="1044"/>
                    <a:pt x="268" y="1036"/>
                  </a:cubicBezTo>
                  <a:cubicBezTo>
                    <a:pt x="368" y="1003"/>
                    <a:pt x="435" y="919"/>
                    <a:pt x="485" y="836"/>
                  </a:cubicBezTo>
                  <a:cubicBezTo>
                    <a:pt x="535" y="735"/>
                    <a:pt x="568" y="618"/>
                    <a:pt x="585" y="502"/>
                  </a:cubicBezTo>
                  <a:cubicBezTo>
                    <a:pt x="602" y="385"/>
                    <a:pt x="568" y="251"/>
                    <a:pt x="501" y="151"/>
                  </a:cubicBezTo>
                  <a:cubicBezTo>
                    <a:pt x="435" y="67"/>
                    <a:pt x="351" y="17"/>
                    <a:pt x="234"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49"/>
            <p:cNvSpPr/>
            <p:nvPr/>
          </p:nvSpPr>
          <p:spPr>
            <a:xfrm>
              <a:off x="5489329" y="2169815"/>
              <a:ext cx="2179" cy="107688"/>
            </a:xfrm>
            <a:custGeom>
              <a:rect b="b" l="l" r="r" t="t"/>
              <a:pathLst>
                <a:path extrusionOk="0" h="3360" w="68">
                  <a:moveTo>
                    <a:pt x="34" y="1"/>
                  </a:moveTo>
                  <a:cubicBezTo>
                    <a:pt x="17" y="1"/>
                    <a:pt x="1" y="753"/>
                    <a:pt x="1" y="1671"/>
                  </a:cubicBezTo>
                  <a:cubicBezTo>
                    <a:pt x="1" y="2607"/>
                    <a:pt x="17" y="3359"/>
                    <a:pt x="34" y="3359"/>
                  </a:cubicBezTo>
                  <a:cubicBezTo>
                    <a:pt x="51" y="3359"/>
                    <a:pt x="67" y="2607"/>
                    <a:pt x="67" y="1671"/>
                  </a:cubicBezTo>
                  <a:cubicBezTo>
                    <a:pt x="67" y="753"/>
                    <a:pt x="51"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49"/>
            <p:cNvSpPr/>
            <p:nvPr/>
          </p:nvSpPr>
          <p:spPr>
            <a:xfrm>
              <a:off x="5581985" y="2166546"/>
              <a:ext cx="103618" cy="155923"/>
            </a:xfrm>
            <a:custGeom>
              <a:rect b="b" l="l" r="r" t="t"/>
              <a:pathLst>
                <a:path extrusionOk="0" h="4865" w="3233">
                  <a:moveTo>
                    <a:pt x="2317" y="1"/>
                  </a:moveTo>
                  <a:cubicBezTo>
                    <a:pt x="2105" y="1"/>
                    <a:pt x="1938" y="19"/>
                    <a:pt x="1938" y="19"/>
                  </a:cubicBezTo>
                  <a:cubicBezTo>
                    <a:pt x="1938" y="19"/>
                    <a:pt x="284" y="36"/>
                    <a:pt x="167" y="403"/>
                  </a:cubicBezTo>
                  <a:cubicBezTo>
                    <a:pt x="0" y="1022"/>
                    <a:pt x="318" y="4347"/>
                    <a:pt x="318" y="4347"/>
                  </a:cubicBezTo>
                  <a:lnTo>
                    <a:pt x="1838" y="4865"/>
                  </a:lnTo>
                  <a:cubicBezTo>
                    <a:pt x="1838" y="4865"/>
                    <a:pt x="2573" y="4697"/>
                    <a:pt x="2239" y="3277"/>
                  </a:cubicBezTo>
                  <a:cubicBezTo>
                    <a:pt x="2005" y="2392"/>
                    <a:pt x="1671" y="1523"/>
                    <a:pt x="1220" y="738"/>
                  </a:cubicBezTo>
                  <a:lnTo>
                    <a:pt x="1220" y="738"/>
                  </a:lnTo>
                  <a:cubicBezTo>
                    <a:pt x="1220" y="738"/>
                    <a:pt x="1287" y="739"/>
                    <a:pt x="1396" y="739"/>
                  </a:cubicBezTo>
                  <a:cubicBezTo>
                    <a:pt x="1887" y="739"/>
                    <a:pt x="3233" y="706"/>
                    <a:pt x="3192" y="337"/>
                  </a:cubicBezTo>
                  <a:cubicBezTo>
                    <a:pt x="3160" y="53"/>
                    <a:pt x="2674" y="1"/>
                    <a:pt x="2317"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49"/>
            <p:cNvSpPr/>
            <p:nvPr/>
          </p:nvSpPr>
          <p:spPr>
            <a:xfrm>
              <a:off x="5622689" y="2196930"/>
              <a:ext cx="65831" cy="19518"/>
            </a:xfrm>
            <a:custGeom>
              <a:rect b="b" l="l" r="r" t="t"/>
              <a:pathLst>
                <a:path extrusionOk="0" h="609" w="2054">
                  <a:moveTo>
                    <a:pt x="1117" y="0"/>
                  </a:moveTo>
                  <a:cubicBezTo>
                    <a:pt x="606" y="0"/>
                    <a:pt x="51" y="48"/>
                    <a:pt x="0" y="57"/>
                  </a:cubicBezTo>
                  <a:lnTo>
                    <a:pt x="0" y="608"/>
                  </a:lnTo>
                  <a:cubicBezTo>
                    <a:pt x="0" y="608"/>
                    <a:pt x="1871" y="525"/>
                    <a:pt x="1988" y="207"/>
                  </a:cubicBezTo>
                  <a:cubicBezTo>
                    <a:pt x="2054" y="44"/>
                    <a:pt x="1605" y="0"/>
                    <a:pt x="1117"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49"/>
            <p:cNvSpPr/>
            <p:nvPr/>
          </p:nvSpPr>
          <p:spPr>
            <a:xfrm>
              <a:off x="5604452" y="2041840"/>
              <a:ext cx="227106" cy="284380"/>
            </a:xfrm>
            <a:custGeom>
              <a:rect b="b" l="l" r="r" t="t"/>
              <a:pathLst>
                <a:path extrusionOk="0" h="8873" w="7086">
                  <a:moveTo>
                    <a:pt x="7085" y="0"/>
                  </a:moveTo>
                  <a:lnTo>
                    <a:pt x="1" y="1036"/>
                  </a:lnTo>
                  <a:lnTo>
                    <a:pt x="235" y="8873"/>
                  </a:lnTo>
                  <a:lnTo>
                    <a:pt x="5899" y="8756"/>
                  </a:lnTo>
                  <a:lnTo>
                    <a:pt x="6835" y="6316"/>
                  </a:lnTo>
                  <a:lnTo>
                    <a:pt x="708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49"/>
            <p:cNvSpPr/>
            <p:nvPr/>
          </p:nvSpPr>
          <p:spPr>
            <a:xfrm>
              <a:off x="5365103" y="2238915"/>
              <a:ext cx="218517" cy="107111"/>
            </a:xfrm>
            <a:custGeom>
              <a:rect b="b" l="l" r="r" t="t"/>
              <a:pathLst>
                <a:path extrusionOk="0" h="3342" w="6818">
                  <a:moveTo>
                    <a:pt x="6801" y="0"/>
                  </a:moveTo>
                  <a:cubicBezTo>
                    <a:pt x="6784" y="0"/>
                    <a:pt x="6750" y="17"/>
                    <a:pt x="6734" y="17"/>
                  </a:cubicBezTo>
                  <a:lnTo>
                    <a:pt x="6517" y="100"/>
                  </a:lnTo>
                  <a:lnTo>
                    <a:pt x="5765" y="401"/>
                  </a:lnTo>
                  <a:lnTo>
                    <a:pt x="3242" y="1437"/>
                  </a:lnTo>
                  <a:lnTo>
                    <a:pt x="1872" y="2005"/>
                  </a:lnTo>
                  <a:cubicBezTo>
                    <a:pt x="1487" y="2155"/>
                    <a:pt x="1120" y="2323"/>
                    <a:pt x="769" y="2523"/>
                  </a:cubicBezTo>
                  <a:cubicBezTo>
                    <a:pt x="518" y="2673"/>
                    <a:pt x="318" y="2857"/>
                    <a:pt x="151" y="3074"/>
                  </a:cubicBezTo>
                  <a:cubicBezTo>
                    <a:pt x="100" y="3141"/>
                    <a:pt x="67" y="3208"/>
                    <a:pt x="34" y="3275"/>
                  </a:cubicBezTo>
                  <a:cubicBezTo>
                    <a:pt x="17" y="3292"/>
                    <a:pt x="17" y="3325"/>
                    <a:pt x="0" y="3342"/>
                  </a:cubicBezTo>
                  <a:cubicBezTo>
                    <a:pt x="17" y="3342"/>
                    <a:pt x="50" y="3241"/>
                    <a:pt x="167" y="3091"/>
                  </a:cubicBezTo>
                  <a:cubicBezTo>
                    <a:pt x="351" y="2874"/>
                    <a:pt x="552" y="2707"/>
                    <a:pt x="785" y="2573"/>
                  </a:cubicBezTo>
                  <a:cubicBezTo>
                    <a:pt x="1136" y="2373"/>
                    <a:pt x="1521" y="2206"/>
                    <a:pt x="1888" y="2055"/>
                  </a:cubicBezTo>
                  <a:lnTo>
                    <a:pt x="3275" y="1487"/>
                  </a:lnTo>
                  <a:lnTo>
                    <a:pt x="5781" y="451"/>
                  </a:lnTo>
                  <a:lnTo>
                    <a:pt x="6533" y="117"/>
                  </a:lnTo>
                  <a:lnTo>
                    <a:pt x="6734" y="33"/>
                  </a:lnTo>
                  <a:cubicBezTo>
                    <a:pt x="6767" y="17"/>
                    <a:pt x="6784" y="17"/>
                    <a:pt x="68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49"/>
            <p:cNvSpPr/>
            <p:nvPr/>
          </p:nvSpPr>
          <p:spPr>
            <a:xfrm>
              <a:off x="5521988" y="2318143"/>
              <a:ext cx="121598" cy="103393"/>
            </a:xfrm>
            <a:custGeom>
              <a:rect b="b" l="l" r="r" t="t"/>
              <a:pathLst>
                <a:path extrusionOk="0" h="3226" w="3794">
                  <a:moveTo>
                    <a:pt x="3794" y="1"/>
                  </a:moveTo>
                  <a:lnTo>
                    <a:pt x="3794" y="1"/>
                  </a:lnTo>
                  <a:cubicBezTo>
                    <a:pt x="3744" y="51"/>
                    <a:pt x="3693" y="84"/>
                    <a:pt x="3643" y="135"/>
                  </a:cubicBezTo>
                  <a:cubicBezTo>
                    <a:pt x="3560" y="218"/>
                    <a:pt x="3426" y="352"/>
                    <a:pt x="3259" y="502"/>
                  </a:cubicBezTo>
                  <a:cubicBezTo>
                    <a:pt x="2942" y="820"/>
                    <a:pt x="2474" y="1237"/>
                    <a:pt x="1956" y="1672"/>
                  </a:cubicBezTo>
                  <a:cubicBezTo>
                    <a:pt x="1421" y="2123"/>
                    <a:pt x="936" y="2507"/>
                    <a:pt x="569" y="2775"/>
                  </a:cubicBezTo>
                  <a:lnTo>
                    <a:pt x="151" y="3109"/>
                  </a:lnTo>
                  <a:cubicBezTo>
                    <a:pt x="101" y="3142"/>
                    <a:pt x="51" y="3192"/>
                    <a:pt x="1" y="3226"/>
                  </a:cubicBezTo>
                  <a:cubicBezTo>
                    <a:pt x="68" y="3209"/>
                    <a:pt x="118" y="3159"/>
                    <a:pt x="168" y="3125"/>
                  </a:cubicBezTo>
                  <a:cubicBezTo>
                    <a:pt x="268" y="3059"/>
                    <a:pt x="419" y="2958"/>
                    <a:pt x="602" y="2825"/>
                  </a:cubicBezTo>
                  <a:cubicBezTo>
                    <a:pt x="970" y="2557"/>
                    <a:pt x="1471" y="2173"/>
                    <a:pt x="1989" y="1739"/>
                  </a:cubicBezTo>
                  <a:cubicBezTo>
                    <a:pt x="2524" y="1287"/>
                    <a:pt x="2975" y="870"/>
                    <a:pt x="3292" y="552"/>
                  </a:cubicBezTo>
                  <a:cubicBezTo>
                    <a:pt x="3459" y="385"/>
                    <a:pt x="3576" y="252"/>
                    <a:pt x="3660" y="151"/>
                  </a:cubicBezTo>
                  <a:cubicBezTo>
                    <a:pt x="3710" y="101"/>
                    <a:pt x="3760" y="51"/>
                    <a:pt x="379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49"/>
            <p:cNvSpPr/>
            <p:nvPr/>
          </p:nvSpPr>
          <p:spPr>
            <a:xfrm>
              <a:off x="5799381" y="2310130"/>
              <a:ext cx="118393" cy="138200"/>
            </a:xfrm>
            <a:custGeom>
              <a:rect b="b" l="l" r="r" t="t"/>
              <a:pathLst>
                <a:path extrusionOk="0" h="4312" w="3694">
                  <a:moveTo>
                    <a:pt x="18" y="0"/>
                  </a:moveTo>
                  <a:cubicBezTo>
                    <a:pt x="18" y="0"/>
                    <a:pt x="18" y="0"/>
                    <a:pt x="18" y="0"/>
                  </a:cubicBezTo>
                  <a:cubicBezTo>
                    <a:pt x="1" y="17"/>
                    <a:pt x="820" y="986"/>
                    <a:pt x="1822" y="2172"/>
                  </a:cubicBezTo>
                  <a:cubicBezTo>
                    <a:pt x="2841" y="3359"/>
                    <a:pt x="3677" y="4311"/>
                    <a:pt x="3693" y="4311"/>
                  </a:cubicBezTo>
                  <a:cubicBezTo>
                    <a:pt x="3693" y="4294"/>
                    <a:pt x="2891" y="3325"/>
                    <a:pt x="1872" y="2122"/>
                  </a:cubicBezTo>
                  <a:cubicBezTo>
                    <a:pt x="878" y="946"/>
                    <a:pt x="49"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49"/>
            <p:cNvSpPr/>
            <p:nvPr/>
          </p:nvSpPr>
          <p:spPr>
            <a:xfrm>
              <a:off x="5831527" y="2221223"/>
              <a:ext cx="137655" cy="79292"/>
            </a:xfrm>
            <a:custGeom>
              <a:rect b="b" l="l" r="r" t="t"/>
              <a:pathLst>
                <a:path extrusionOk="0" h="2474" w="4295">
                  <a:moveTo>
                    <a:pt x="0" y="1"/>
                  </a:moveTo>
                  <a:lnTo>
                    <a:pt x="0" y="1"/>
                  </a:lnTo>
                  <a:cubicBezTo>
                    <a:pt x="34" y="51"/>
                    <a:pt x="84" y="84"/>
                    <a:pt x="134" y="118"/>
                  </a:cubicBezTo>
                  <a:cubicBezTo>
                    <a:pt x="234" y="201"/>
                    <a:pt x="385" y="318"/>
                    <a:pt x="568" y="452"/>
                  </a:cubicBezTo>
                  <a:cubicBezTo>
                    <a:pt x="936" y="702"/>
                    <a:pt x="1454" y="1053"/>
                    <a:pt x="2039" y="1404"/>
                  </a:cubicBezTo>
                  <a:cubicBezTo>
                    <a:pt x="2640" y="1738"/>
                    <a:pt x="3208" y="2022"/>
                    <a:pt x="3609" y="2206"/>
                  </a:cubicBezTo>
                  <a:cubicBezTo>
                    <a:pt x="3810" y="2290"/>
                    <a:pt x="3994" y="2373"/>
                    <a:pt x="4111" y="2407"/>
                  </a:cubicBezTo>
                  <a:cubicBezTo>
                    <a:pt x="4161" y="2440"/>
                    <a:pt x="4228" y="2457"/>
                    <a:pt x="4294" y="2474"/>
                  </a:cubicBezTo>
                  <a:cubicBezTo>
                    <a:pt x="4228" y="2440"/>
                    <a:pt x="4178" y="2423"/>
                    <a:pt x="4111" y="2390"/>
                  </a:cubicBezTo>
                  <a:lnTo>
                    <a:pt x="3626" y="2156"/>
                  </a:lnTo>
                  <a:cubicBezTo>
                    <a:pt x="3225" y="1972"/>
                    <a:pt x="2674" y="1688"/>
                    <a:pt x="2072" y="1337"/>
                  </a:cubicBezTo>
                  <a:cubicBezTo>
                    <a:pt x="1487" y="1003"/>
                    <a:pt x="969" y="669"/>
                    <a:pt x="602" y="402"/>
                  </a:cubicBezTo>
                  <a:lnTo>
                    <a:pt x="151" y="101"/>
                  </a:lnTo>
                  <a:cubicBezTo>
                    <a:pt x="101" y="67"/>
                    <a:pt x="50" y="3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49"/>
            <p:cNvSpPr/>
            <p:nvPr/>
          </p:nvSpPr>
          <p:spPr>
            <a:xfrm>
              <a:off x="5862038" y="2159111"/>
              <a:ext cx="13429" cy="96951"/>
            </a:xfrm>
            <a:custGeom>
              <a:rect b="b" l="l" r="r" t="t"/>
              <a:pathLst>
                <a:path extrusionOk="0" h="3025" w="419">
                  <a:moveTo>
                    <a:pt x="17" y="0"/>
                  </a:moveTo>
                  <a:lnTo>
                    <a:pt x="17" y="0"/>
                  </a:lnTo>
                  <a:cubicBezTo>
                    <a:pt x="1" y="0"/>
                    <a:pt x="68" y="686"/>
                    <a:pt x="168" y="1521"/>
                  </a:cubicBezTo>
                  <a:cubicBezTo>
                    <a:pt x="285" y="2356"/>
                    <a:pt x="385" y="3025"/>
                    <a:pt x="402" y="3025"/>
                  </a:cubicBezTo>
                  <a:cubicBezTo>
                    <a:pt x="418" y="3025"/>
                    <a:pt x="352" y="2356"/>
                    <a:pt x="235" y="1521"/>
                  </a:cubicBezTo>
                  <a:cubicBezTo>
                    <a:pt x="134" y="686"/>
                    <a:pt x="34" y="0"/>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49"/>
            <p:cNvSpPr/>
            <p:nvPr/>
          </p:nvSpPr>
          <p:spPr>
            <a:xfrm>
              <a:off x="5692814" y="1811016"/>
              <a:ext cx="62690" cy="61632"/>
            </a:xfrm>
            <a:custGeom>
              <a:rect b="b" l="l" r="r" t="t"/>
              <a:pathLst>
                <a:path extrusionOk="0" h="1923" w="1956">
                  <a:moveTo>
                    <a:pt x="870" y="1"/>
                  </a:moveTo>
                  <a:lnTo>
                    <a:pt x="870" y="1"/>
                  </a:lnTo>
                  <a:cubicBezTo>
                    <a:pt x="853" y="18"/>
                    <a:pt x="820" y="51"/>
                    <a:pt x="803" y="68"/>
                  </a:cubicBezTo>
                  <a:lnTo>
                    <a:pt x="636" y="285"/>
                  </a:lnTo>
                  <a:lnTo>
                    <a:pt x="34" y="1020"/>
                  </a:lnTo>
                  <a:lnTo>
                    <a:pt x="1" y="1054"/>
                  </a:lnTo>
                  <a:lnTo>
                    <a:pt x="34" y="1070"/>
                  </a:lnTo>
                  <a:lnTo>
                    <a:pt x="987" y="1822"/>
                  </a:lnTo>
                  <a:lnTo>
                    <a:pt x="1070" y="1889"/>
                  </a:lnTo>
                  <a:lnTo>
                    <a:pt x="1104" y="1922"/>
                  </a:lnTo>
                  <a:lnTo>
                    <a:pt x="1120" y="1889"/>
                  </a:lnTo>
                  <a:lnTo>
                    <a:pt x="1939" y="853"/>
                  </a:lnTo>
                  <a:lnTo>
                    <a:pt x="1956" y="820"/>
                  </a:lnTo>
                  <a:lnTo>
                    <a:pt x="1939" y="803"/>
                  </a:lnTo>
                  <a:lnTo>
                    <a:pt x="1304" y="318"/>
                  </a:lnTo>
                  <a:lnTo>
                    <a:pt x="1120" y="185"/>
                  </a:lnTo>
                  <a:cubicBezTo>
                    <a:pt x="1104" y="168"/>
                    <a:pt x="1070" y="151"/>
                    <a:pt x="1053" y="135"/>
                  </a:cubicBezTo>
                  <a:lnTo>
                    <a:pt x="1053" y="135"/>
                  </a:lnTo>
                  <a:cubicBezTo>
                    <a:pt x="1053" y="151"/>
                    <a:pt x="1070" y="168"/>
                    <a:pt x="1104" y="201"/>
                  </a:cubicBezTo>
                  <a:lnTo>
                    <a:pt x="1271" y="335"/>
                  </a:lnTo>
                  <a:lnTo>
                    <a:pt x="1879" y="832"/>
                  </a:lnTo>
                  <a:lnTo>
                    <a:pt x="1879" y="832"/>
                  </a:lnTo>
                  <a:lnTo>
                    <a:pt x="1096" y="1823"/>
                  </a:lnTo>
                  <a:lnTo>
                    <a:pt x="1020" y="1772"/>
                  </a:lnTo>
                  <a:lnTo>
                    <a:pt x="92" y="1039"/>
                  </a:lnTo>
                  <a:lnTo>
                    <a:pt x="92" y="1039"/>
                  </a:lnTo>
                  <a:lnTo>
                    <a:pt x="669" y="302"/>
                  </a:lnTo>
                  <a:lnTo>
                    <a:pt x="820" y="84"/>
                  </a:lnTo>
                  <a:cubicBezTo>
                    <a:pt x="836" y="68"/>
                    <a:pt x="870" y="34"/>
                    <a:pt x="87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49"/>
            <p:cNvSpPr/>
            <p:nvPr/>
          </p:nvSpPr>
          <p:spPr>
            <a:xfrm>
              <a:off x="5654258" y="2153630"/>
              <a:ext cx="177301" cy="153327"/>
            </a:xfrm>
            <a:custGeom>
              <a:rect b="b" l="l" r="r" t="t"/>
              <a:pathLst>
                <a:path extrusionOk="0" h="4784" w="5532">
                  <a:moveTo>
                    <a:pt x="3508" y="0"/>
                  </a:moveTo>
                  <a:cubicBezTo>
                    <a:pt x="3418" y="0"/>
                    <a:pt x="3326" y="46"/>
                    <a:pt x="3276" y="138"/>
                  </a:cubicBezTo>
                  <a:cubicBezTo>
                    <a:pt x="3209" y="339"/>
                    <a:pt x="3343" y="940"/>
                    <a:pt x="3777" y="1525"/>
                  </a:cubicBezTo>
                  <a:cubicBezTo>
                    <a:pt x="3777" y="1542"/>
                    <a:pt x="3777" y="1542"/>
                    <a:pt x="3794" y="1558"/>
                  </a:cubicBezTo>
                  <a:cubicBezTo>
                    <a:pt x="3981" y="1835"/>
                    <a:pt x="3863" y="1921"/>
                    <a:pt x="3640" y="1921"/>
                  </a:cubicBezTo>
                  <a:cubicBezTo>
                    <a:pt x="3365" y="1921"/>
                    <a:pt x="2929" y="1790"/>
                    <a:pt x="2708" y="1725"/>
                  </a:cubicBezTo>
                  <a:cubicBezTo>
                    <a:pt x="2348" y="1625"/>
                    <a:pt x="1369" y="1388"/>
                    <a:pt x="1019" y="1388"/>
                  </a:cubicBezTo>
                  <a:cubicBezTo>
                    <a:pt x="962" y="1388"/>
                    <a:pt x="922" y="1394"/>
                    <a:pt x="903" y="1408"/>
                  </a:cubicBezTo>
                  <a:cubicBezTo>
                    <a:pt x="703" y="1542"/>
                    <a:pt x="836" y="1775"/>
                    <a:pt x="1237" y="1892"/>
                  </a:cubicBezTo>
                  <a:cubicBezTo>
                    <a:pt x="1638" y="1993"/>
                    <a:pt x="2841" y="2394"/>
                    <a:pt x="2774" y="2611"/>
                  </a:cubicBezTo>
                  <a:cubicBezTo>
                    <a:pt x="2765" y="2640"/>
                    <a:pt x="2715" y="2652"/>
                    <a:pt x="2636" y="2652"/>
                  </a:cubicBezTo>
                  <a:cubicBezTo>
                    <a:pt x="2162" y="2652"/>
                    <a:pt x="652" y="2210"/>
                    <a:pt x="652" y="2210"/>
                  </a:cubicBezTo>
                  <a:cubicBezTo>
                    <a:pt x="652" y="2210"/>
                    <a:pt x="484" y="2123"/>
                    <a:pt x="340" y="2123"/>
                  </a:cubicBezTo>
                  <a:cubicBezTo>
                    <a:pt x="257" y="2123"/>
                    <a:pt x="182" y="2152"/>
                    <a:pt x="151" y="2243"/>
                  </a:cubicBezTo>
                  <a:cubicBezTo>
                    <a:pt x="1" y="2678"/>
                    <a:pt x="2223" y="3162"/>
                    <a:pt x="2440" y="3212"/>
                  </a:cubicBezTo>
                  <a:cubicBezTo>
                    <a:pt x="2576" y="3243"/>
                    <a:pt x="2535" y="3437"/>
                    <a:pt x="2414" y="3437"/>
                  </a:cubicBezTo>
                  <a:cubicBezTo>
                    <a:pt x="2402" y="3437"/>
                    <a:pt x="2388" y="3434"/>
                    <a:pt x="2373" y="3430"/>
                  </a:cubicBezTo>
                  <a:cubicBezTo>
                    <a:pt x="2249" y="3405"/>
                    <a:pt x="1188" y="3058"/>
                    <a:pt x="586" y="3058"/>
                  </a:cubicBezTo>
                  <a:cubicBezTo>
                    <a:pt x="377" y="3058"/>
                    <a:pt x="223" y="3100"/>
                    <a:pt x="185" y="3212"/>
                  </a:cubicBezTo>
                  <a:cubicBezTo>
                    <a:pt x="51" y="3563"/>
                    <a:pt x="2006" y="3630"/>
                    <a:pt x="2323" y="3981"/>
                  </a:cubicBezTo>
                  <a:cubicBezTo>
                    <a:pt x="2404" y="4071"/>
                    <a:pt x="2348" y="4100"/>
                    <a:pt x="2217" y="4100"/>
                  </a:cubicBezTo>
                  <a:cubicBezTo>
                    <a:pt x="1963" y="4100"/>
                    <a:pt x="1427" y="3988"/>
                    <a:pt x="1078" y="3988"/>
                  </a:cubicBezTo>
                  <a:cubicBezTo>
                    <a:pt x="905" y="3988"/>
                    <a:pt x="777" y="4016"/>
                    <a:pt x="753" y="4098"/>
                  </a:cubicBezTo>
                  <a:cubicBezTo>
                    <a:pt x="703" y="4215"/>
                    <a:pt x="703" y="4315"/>
                    <a:pt x="1772" y="4499"/>
                  </a:cubicBezTo>
                  <a:cubicBezTo>
                    <a:pt x="2674" y="4649"/>
                    <a:pt x="3593" y="4750"/>
                    <a:pt x="4512" y="4783"/>
                  </a:cubicBezTo>
                  <a:lnTo>
                    <a:pt x="5531" y="2243"/>
                  </a:lnTo>
                  <a:cubicBezTo>
                    <a:pt x="5364" y="2143"/>
                    <a:pt x="4830" y="1575"/>
                    <a:pt x="4629" y="1425"/>
                  </a:cubicBezTo>
                  <a:cubicBezTo>
                    <a:pt x="4445" y="1291"/>
                    <a:pt x="4295" y="1124"/>
                    <a:pt x="4161" y="940"/>
                  </a:cubicBezTo>
                  <a:cubicBezTo>
                    <a:pt x="4011" y="740"/>
                    <a:pt x="3894" y="522"/>
                    <a:pt x="3794" y="288"/>
                  </a:cubicBezTo>
                  <a:cubicBezTo>
                    <a:pt x="3794" y="272"/>
                    <a:pt x="3777" y="255"/>
                    <a:pt x="3777" y="238"/>
                  </a:cubicBezTo>
                  <a:cubicBezTo>
                    <a:pt x="3777" y="205"/>
                    <a:pt x="3760" y="171"/>
                    <a:pt x="3727" y="138"/>
                  </a:cubicBezTo>
                  <a:cubicBezTo>
                    <a:pt x="3685" y="46"/>
                    <a:pt x="3597" y="0"/>
                    <a:pt x="3508"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49"/>
            <p:cNvSpPr/>
            <p:nvPr/>
          </p:nvSpPr>
          <p:spPr>
            <a:xfrm>
              <a:off x="4442416" y="1656887"/>
              <a:ext cx="214767" cy="409086"/>
            </a:xfrm>
            <a:custGeom>
              <a:rect b="b" l="l" r="r" t="t"/>
              <a:pathLst>
                <a:path extrusionOk="0" h="12764" w="6701">
                  <a:moveTo>
                    <a:pt x="2898" y="0"/>
                  </a:moveTo>
                  <a:cubicBezTo>
                    <a:pt x="1925" y="0"/>
                    <a:pt x="949" y="226"/>
                    <a:pt x="50" y="683"/>
                  </a:cubicBezTo>
                  <a:cubicBezTo>
                    <a:pt x="50" y="683"/>
                    <a:pt x="0" y="4843"/>
                    <a:pt x="134" y="6665"/>
                  </a:cubicBezTo>
                  <a:cubicBezTo>
                    <a:pt x="268" y="8469"/>
                    <a:pt x="2089" y="8636"/>
                    <a:pt x="2089" y="8636"/>
                  </a:cubicBezTo>
                  <a:cubicBezTo>
                    <a:pt x="2089" y="8636"/>
                    <a:pt x="2122" y="9589"/>
                    <a:pt x="2139" y="10591"/>
                  </a:cubicBezTo>
                  <a:cubicBezTo>
                    <a:pt x="2189" y="11777"/>
                    <a:pt x="3158" y="12730"/>
                    <a:pt x="4345" y="12763"/>
                  </a:cubicBezTo>
                  <a:cubicBezTo>
                    <a:pt x="4355" y="12763"/>
                    <a:pt x="4365" y="12763"/>
                    <a:pt x="4375" y="12763"/>
                  </a:cubicBezTo>
                  <a:cubicBezTo>
                    <a:pt x="5614" y="12763"/>
                    <a:pt x="6617" y="11767"/>
                    <a:pt x="6634" y="10541"/>
                  </a:cubicBezTo>
                  <a:lnTo>
                    <a:pt x="6700" y="1268"/>
                  </a:lnTo>
                  <a:lnTo>
                    <a:pt x="6416" y="1084"/>
                  </a:lnTo>
                  <a:cubicBezTo>
                    <a:pt x="5360" y="364"/>
                    <a:pt x="4132" y="0"/>
                    <a:pt x="2898" y="0"/>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49"/>
            <p:cNvSpPr/>
            <p:nvPr/>
          </p:nvSpPr>
          <p:spPr>
            <a:xfrm>
              <a:off x="4486869" y="1764960"/>
              <a:ext cx="23044" cy="70959"/>
            </a:xfrm>
            <a:custGeom>
              <a:rect b="b" l="l" r="r" t="t"/>
              <a:pathLst>
                <a:path extrusionOk="0" h="2214" w="719">
                  <a:moveTo>
                    <a:pt x="667" y="1"/>
                  </a:moveTo>
                  <a:cubicBezTo>
                    <a:pt x="629" y="1"/>
                    <a:pt x="415" y="580"/>
                    <a:pt x="201" y="1321"/>
                  </a:cubicBezTo>
                  <a:lnTo>
                    <a:pt x="34" y="1839"/>
                  </a:lnTo>
                  <a:cubicBezTo>
                    <a:pt x="0" y="1922"/>
                    <a:pt x="0" y="2023"/>
                    <a:pt x="17" y="2106"/>
                  </a:cubicBezTo>
                  <a:cubicBezTo>
                    <a:pt x="34" y="2156"/>
                    <a:pt x="84" y="2190"/>
                    <a:pt x="134" y="2207"/>
                  </a:cubicBezTo>
                  <a:cubicBezTo>
                    <a:pt x="156" y="2207"/>
                    <a:pt x="186" y="2214"/>
                    <a:pt x="213" y="2214"/>
                  </a:cubicBezTo>
                  <a:cubicBezTo>
                    <a:pt x="227" y="2214"/>
                    <a:pt x="240" y="2212"/>
                    <a:pt x="251" y="2207"/>
                  </a:cubicBezTo>
                  <a:cubicBezTo>
                    <a:pt x="287" y="2211"/>
                    <a:pt x="324" y="2213"/>
                    <a:pt x="361" y="2213"/>
                  </a:cubicBezTo>
                  <a:cubicBezTo>
                    <a:pt x="464" y="2213"/>
                    <a:pt x="571" y="2198"/>
                    <a:pt x="668" y="2173"/>
                  </a:cubicBezTo>
                  <a:cubicBezTo>
                    <a:pt x="535" y="2123"/>
                    <a:pt x="384" y="2106"/>
                    <a:pt x="251" y="2106"/>
                  </a:cubicBezTo>
                  <a:cubicBezTo>
                    <a:pt x="184" y="2106"/>
                    <a:pt x="134" y="2106"/>
                    <a:pt x="134" y="2056"/>
                  </a:cubicBezTo>
                  <a:cubicBezTo>
                    <a:pt x="117" y="2006"/>
                    <a:pt x="134" y="1939"/>
                    <a:pt x="167" y="1872"/>
                  </a:cubicBezTo>
                  <a:lnTo>
                    <a:pt x="334" y="1354"/>
                  </a:lnTo>
                  <a:cubicBezTo>
                    <a:pt x="552" y="619"/>
                    <a:pt x="719" y="18"/>
                    <a:pt x="668" y="1"/>
                  </a:cubicBezTo>
                  <a:cubicBezTo>
                    <a:pt x="668" y="1"/>
                    <a:pt x="668" y="1"/>
                    <a:pt x="6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49"/>
            <p:cNvSpPr/>
            <p:nvPr/>
          </p:nvSpPr>
          <p:spPr>
            <a:xfrm>
              <a:off x="4495971" y="1841559"/>
              <a:ext cx="43941" cy="23108"/>
            </a:xfrm>
            <a:custGeom>
              <a:rect b="b" l="l" r="r" t="t"/>
              <a:pathLst>
                <a:path extrusionOk="0" h="721" w="1371">
                  <a:moveTo>
                    <a:pt x="1203" y="0"/>
                  </a:moveTo>
                  <a:lnTo>
                    <a:pt x="1203" y="17"/>
                  </a:lnTo>
                  <a:cubicBezTo>
                    <a:pt x="819" y="201"/>
                    <a:pt x="418" y="334"/>
                    <a:pt x="0" y="435"/>
                  </a:cubicBezTo>
                  <a:cubicBezTo>
                    <a:pt x="141" y="623"/>
                    <a:pt x="349" y="720"/>
                    <a:pt x="565" y="720"/>
                  </a:cubicBezTo>
                  <a:cubicBezTo>
                    <a:pt x="655" y="720"/>
                    <a:pt x="747" y="703"/>
                    <a:pt x="836" y="669"/>
                  </a:cubicBezTo>
                  <a:cubicBezTo>
                    <a:pt x="1370" y="435"/>
                    <a:pt x="1203" y="0"/>
                    <a:pt x="120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49"/>
            <p:cNvSpPr/>
            <p:nvPr/>
          </p:nvSpPr>
          <p:spPr>
            <a:xfrm>
              <a:off x="4509336" y="1906877"/>
              <a:ext cx="74484" cy="41312"/>
            </a:xfrm>
            <a:custGeom>
              <a:rect b="b" l="l" r="r" t="t"/>
              <a:pathLst>
                <a:path extrusionOk="0" h="1289" w="2324">
                  <a:moveTo>
                    <a:pt x="2323" y="1"/>
                  </a:moveTo>
                  <a:lnTo>
                    <a:pt x="2323" y="1"/>
                  </a:lnTo>
                  <a:cubicBezTo>
                    <a:pt x="1638" y="485"/>
                    <a:pt x="836" y="769"/>
                    <a:pt x="1" y="803"/>
                  </a:cubicBezTo>
                  <a:lnTo>
                    <a:pt x="34" y="1287"/>
                  </a:lnTo>
                  <a:cubicBezTo>
                    <a:pt x="68" y="1288"/>
                    <a:pt x="100" y="1289"/>
                    <a:pt x="133" y="1289"/>
                  </a:cubicBezTo>
                  <a:cubicBezTo>
                    <a:pt x="1856" y="1289"/>
                    <a:pt x="2323" y="1"/>
                    <a:pt x="2323" y="1"/>
                  </a:cubicBezTo>
                  <a:close/>
                </a:path>
              </a:pathLst>
            </a:custGeom>
            <a:solidFill>
              <a:srgbClr val="A369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49"/>
            <p:cNvSpPr/>
            <p:nvPr/>
          </p:nvSpPr>
          <p:spPr>
            <a:xfrm>
              <a:off x="4653401" y="1760665"/>
              <a:ext cx="40832" cy="66664"/>
            </a:xfrm>
            <a:custGeom>
              <a:rect b="b" l="l" r="r" t="t"/>
              <a:pathLst>
                <a:path extrusionOk="0" h="2080" w="1274">
                  <a:moveTo>
                    <a:pt x="336" y="0"/>
                  </a:moveTo>
                  <a:cubicBezTo>
                    <a:pt x="319" y="0"/>
                    <a:pt x="301" y="0"/>
                    <a:pt x="285" y="1"/>
                  </a:cubicBezTo>
                  <a:cubicBezTo>
                    <a:pt x="134" y="1"/>
                    <a:pt x="17" y="118"/>
                    <a:pt x="17" y="269"/>
                  </a:cubicBezTo>
                  <a:cubicBezTo>
                    <a:pt x="17" y="787"/>
                    <a:pt x="0" y="1990"/>
                    <a:pt x="17" y="2006"/>
                  </a:cubicBezTo>
                  <a:cubicBezTo>
                    <a:pt x="17" y="2024"/>
                    <a:pt x="185" y="2080"/>
                    <a:pt x="396" y="2080"/>
                  </a:cubicBezTo>
                  <a:cubicBezTo>
                    <a:pt x="768" y="2080"/>
                    <a:pt x="1274" y="1907"/>
                    <a:pt x="1220" y="1054"/>
                  </a:cubicBezTo>
                  <a:cubicBezTo>
                    <a:pt x="1173" y="165"/>
                    <a:pt x="673" y="0"/>
                    <a:pt x="336" y="0"/>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49"/>
            <p:cNvSpPr/>
            <p:nvPr/>
          </p:nvSpPr>
          <p:spPr>
            <a:xfrm>
              <a:off x="4663048" y="1774094"/>
              <a:ext cx="19294" cy="37563"/>
            </a:xfrm>
            <a:custGeom>
              <a:rect b="b" l="l" r="r" t="t"/>
              <a:pathLst>
                <a:path extrusionOk="0" h="1172" w="602">
                  <a:moveTo>
                    <a:pt x="217" y="0"/>
                  </a:moveTo>
                  <a:cubicBezTo>
                    <a:pt x="167" y="0"/>
                    <a:pt x="117" y="17"/>
                    <a:pt x="84" y="50"/>
                  </a:cubicBezTo>
                  <a:cubicBezTo>
                    <a:pt x="67" y="67"/>
                    <a:pt x="50" y="100"/>
                    <a:pt x="50" y="134"/>
                  </a:cubicBezTo>
                  <a:cubicBezTo>
                    <a:pt x="37" y="175"/>
                    <a:pt x="57" y="205"/>
                    <a:pt x="64" y="205"/>
                  </a:cubicBezTo>
                  <a:cubicBezTo>
                    <a:pt x="66" y="205"/>
                    <a:pt x="67" y="203"/>
                    <a:pt x="67" y="201"/>
                  </a:cubicBezTo>
                  <a:cubicBezTo>
                    <a:pt x="67" y="201"/>
                    <a:pt x="67" y="184"/>
                    <a:pt x="84" y="134"/>
                  </a:cubicBezTo>
                  <a:cubicBezTo>
                    <a:pt x="101" y="84"/>
                    <a:pt x="151" y="67"/>
                    <a:pt x="217" y="67"/>
                  </a:cubicBezTo>
                  <a:cubicBezTo>
                    <a:pt x="301" y="100"/>
                    <a:pt x="368" y="150"/>
                    <a:pt x="401" y="234"/>
                  </a:cubicBezTo>
                  <a:cubicBezTo>
                    <a:pt x="451" y="334"/>
                    <a:pt x="468" y="451"/>
                    <a:pt x="485" y="568"/>
                  </a:cubicBezTo>
                  <a:cubicBezTo>
                    <a:pt x="502" y="769"/>
                    <a:pt x="418" y="969"/>
                    <a:pt x="234" y="1103"/>
                  </a:cubicBezTo>
                  <a:cubicBezTo>
                    <a:pt x="209" y="1111"/>
                    <a:pt x="180" y="1115"/>
                    <a:pt x="151" y="1115"/>
                  </a:cubicBezTo>
                  <a:cubicBezTo>
                    <a:pt x="121" y="1115"/>
                    <a:pt x="92" y="1111"/>
                    <a:pt x="67" y="1103"/>
                  </a:cubicBezTo>
                  <a:cubicBezTo>
                    <a:pt x="34" y="1086"/>
                    <a:pt x="17" y="1069"/>
                    <a:pt x="0" y="1069"/>
                  </a:cubicBezTo>
                  <a:cubicBezTo>
                    <a:pt x="0" y="1069"/>
                    <a:pt x="0" y="1103"/>
                    <a:pt x="50" y="1136"/>
                  </a:cubicBezTo>
                  <a:cubicBezTo>
                    <a:pt x="92" y="1157"/>
                    <a:pt x="139" y="1171"/>
                    <a:pt x="186" y="1171"/>
                  </a:cubicBezTo>
                  <a:cubicBezTo>
                    <a:pt x="214" y="1171"/>
                    <a:pt x="242" y="1166"/>
                    <a:pt x="268" y="1153"/>
                  </a:cubicBezTo>
                  <a:cubicBezTo>
                    <a:pt x="468" y="1036"/>
                    <a:pt x="602" y="802"/>
                    <a:pt x="568" y="568"/>
                  </a:cubicBezTo>
                  <a:cubicBezTo>
                    <a:pt x="568" y="434"/>
                    <a:pt x="535" y="301"/>
                    <a:pt x="468" y="201"/>
                  </a:cubicBezTo>
                  <a:cubicBezTo>
                    <a:pt x="418" y="100"/>
                    <a:pt x="334" y="17"/>
                    <a:pt x="217" y="0"/>
                  </a:cubicBezTo>
                  <a:close/>
                </a:path>
              </a:pathLst>
            </a:custGeom>
            <a:solidFill>
              <a:srgbClr val="A369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49"/>
            <p:cNvSpPr/>
            <p:nvPr/>
          </p:nvSpPr>
          <p:spPr>
            <a:xfrm>
              <a:off x="4462222" y="1769254"/>
              <a:ext cx="16089" cy="15031"/>
            </a:xfrm>
            <a:custGeom>
              <a:rect b="b" l="l" r="r" t="t"/>
              <a:pathLst>
                <a:path extrusionOk="0" h="469" w="502">
                  <a:moveTo>
                    <a:pt x="251" y="1"/>
                  </a:moveTo>
                  <a:cubicBezTo>
                    <a:pt x="117" y="1"/>
                    <a:pt x="1" y="101"/>
                    <a:pt x="1" y="235"/>
                  </a:cubicBezTo>
                  <a:cubicBezTo>
                    <a:pt x="17" y="368"/>
                    <a:pt x="134" y="468"/>
                    <a:pt x="268" y="468"/>
                  </a:cubicBezTo>
                  <a:cubicBezTo>
                    <a:pt x="385" y="468"/>
                    <a:pt x="502" y="368"/>
                    <a:pt x="502" y="235"/>
                  </a:cubicBezTo>
                  <a:cubicBezTo>
                    <a:pt x="485" y="101"/>
                    <a:pt x="368" y="1"/>
                    <a:pt x="25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49"/>
            <p:cNvSpPr/>
            <p:nvPr/>
          </p:nvSpPr>
          <p:spPr>
            <a:xfrm>
              <a:off x="4448313" y="1759479"/>
              <a:ext cx="32146" cy="9807"/>
            </a:xfrm>
            <a:custGeom>
              <a:rect b="b" l="l" r="r" t="t"/>
              <a:pathLst>
                <a:path extrusionOk="0" h="306" w="1003">
                  <a:moveTo>
                    <a:pt x="551" y="1"/>
                  </a:moveTo>
                  <a:cubicBezTo>
                    <a:pt x="529" y="1"/>
                    <a:pt x="507" y="2"/>
                    <a:pt x="485" y="5"/>
                  </a:cubicBezTo>
                  <a:cubicBezTo>
                    <a:pt x="351" y="22"/>
                    <a:pt x="217" y="72"/>
                    <a:pt x="100" y="155"/>
                  </a:cubicBezTo>
                  <a:cubicBezTo>
                    <a:pt x="34" y="222"/>
                    <a:pt x="0" y="289"/>
                    <a:pt x="17" y="306"/>
                  </a:cubicBezTo>
                  <a:lnTo>
                    <a:pt x="17" y="289"/>
                  </a:lnTo>
                  <a:cubicBezTo>
                    <a:pt x="20" y="292"/>
                    <a:pt x="25" y="294"/>
                    <a:pt x="31" y="294"/>
                  </a:cubicBezTo>
                  <a:cubicBezTo>
                    <a:pt x="88" y="294"/>
                    <a:pt x="261" y="170"/>
                    <a:pt x="501" y="155"/>
                  </a:cubicBezTo>
                  <a:cubicBezTo>
                    <a:pt x="518" y="154"/>
                    <a:pt x="535" y="154"/>
                    <a:pt x="551" y="154"/>
                  </a:cubicBezTo>
                  <a:cubicBezTo>
                    <a:pt x="749" y="154"/>
                    <a:pt x="918" y="228"/>
                    <a:pt x="970" y="228"/>
                  </a:cubicBezTo>
                  <a:cubicBezTo>
                    <a:pt x="979" y="228"/>
                    <a:pt x="984" y="226"/>
                    <a:pt x="986" y="222"/>
                  </a:cubicBezTo>
                  <a:cubicBezTo>
                    <a:pt x="1003" y="205"/>
                    <a:pt x="969" y="155"/>
                    <a:pt x="869" y="105"/>
                  </a:cubicBezTo>
                  <a:cubicBezTo>
                    <a:pt x="771" y="36"/>
                    <a:pt x="662" y="1"/>
                    <a:pt x="55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49"/>
            <p:cNvSpPr/>
            <p:nvPr/>
          </p:nvSpPr>
          <p:spPr>
            <a:xfrm>
              <a:off x="4546290" y="1767652"/>
              <a:ext cx="16121" cy="15031"/>
            </a:xfrm>
            <a:custGeom>
              <a:rect b="b" l="l" r="r" t="t"/>
              <a:pathLst>
                <a:path extrusionOk="0" h="469" w="503">
                  <a:moveTo>
                    <a:pt x="235" y="1"/>
                  </a:moveTo>
                  <a:cubicBezTo>
                    <a:pt x="101" y="1"/>
                    <a:pt x="1" y="117"/>
                    <a:pt x="1" y="234"/>
                  </a:cubicBezTo>
                  <a:cubicBezTo>
                    <a:pt x="17" y="368"/>
                    <a:pt x="118" y="468"/>
                    <a:pt x="251" y="468"/>
                  </a:cubicBezTo>
                  <a:cubicBezTo>
                    <a:pt x="385" y="468"/>
                    <a:pt x="502" y="368"/>
                    <a:pt x="485" y="234"/>
                  </a:cubicBezTo>
                  <a:cubicBezTo>
                    <a:pt x="485" y="101"/>
                    <a:pt x="368" y="1"/>
                    <a:pt x="23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49"/>
            <p:cNvSpPr/>
            <p:nvPr/>
          </p:nvSpPr>
          <p:spPr>
            <a:xfrm>
              <a:off x="4534527" y="1759479"/>
              <a:ext cx="31601" cy="9807"/>
            </a:xfrm>
            <a:custGeom>
              <a:rect b="b" l="l" r="r" t="t"/>
              <a:pathLst>
                <a:path extrusionOk="0" h="306" w="986">
                  <a:moveTo>
                    <a:pt x="535" y="1"/>
                  </a:moveTo>
                  <a:cubicBezTo>
                    <a:pt x="513" y="1"/>
                    <a:pt x="490" y="2"/>
                    <a:pt x="468" y="5"/>
                  </a:cubicBezTo>
                  <a:cubicBezTo>
                    <a:pt x="334" y="22"/>
                    <a:pt x="201" y="72"/>
                    <a:pt x="100" y="155"/>
                  </a:cubicBezTo>
                  <a:cubicBezTo>
                    <a:pt x="17" y="222"/>
                    <a:pt x="0" y="289"/>
                    <a:pt x="17" y="306"/>
                  </a:cubicBezTo>
                  <a:lnTo>
                    <a:pt x="17" y="289"/>
                  </a:lnTo>
                  <a:cubicBezTo>
                    <a:pt x="19" y="292"/>
                    <a:pt x="22" y="294"/>
                    <a:pt x="27" y="294"/>
                  </a:cubicBezTo>
                  <a:cubicBezTo>
                    <a:pt x="71" y="294"/>
                    <a:pt x="244" y="170"/>
                    <a:pt x="485" y="155"/>
                  </a:cubicBezTo>
                  <a:cubicBezTo>
                    <a:pt x="503" y="154"/>
                    <a:pt x="520" y="154"/>
                    <a:pt x="538" y="154"/>
                  </a:cubicBezTo>
                  <a:cubicBezTo>
                    <a:pt x="746" y="154"/>
                    <a:pt x="905" y="228"/>
                    <a:pt x="954" y="228"/>
                  </a:cubicBezTo>
                  <a:cubicBezTo>
                    <a:pt x="962" y="228"/>
                    <a:pt x="967" y="226"/>
                    <a:pt x="969" y="222"/>
                  </a:cubicBezTo>
                  <a:cubicBezTo>
                    <a:pt x="986" y="205"/>
                    <a:pt x="953" y="155"/>
                    <a:pt x="869" y="105"/>
                  </a:cubicBezTo>
                  <a:cubicBezTo>
                    <a:pt x="758" y="36"/>
                    <a:pt x="646" y="1"/>
                    <a:pt x="53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49"/>
            <p:cNvSpPr/>
            <p:nvPr/>
          </p:nvSpPr>
          <p:spPr>
            <a:xfrm>
              <a:off x="4582698" y="1643330"/>
              <a:ext cx="92144" cy="161660"/>
            </a:xfrm>
            <a:custGeom>
              <a:rect b="b" l="l" r="r" t="t"/>
              <a:pathLst>
                <a:path extrusionOk="0" h="5044" w="2875">
                  <a:moveTo>
                    <a:pt x="962" y="0"/>
                  </a:moveTo>
                  <a:cubicBezTo>
                    <a:pt x="795" y="0"/>
                    <a:pt x="623" y="23"/>
                    <a:pt x="452" y="70"/>
                  </a:cubicBezTo>
                  <a:lnTo>
                    <a:pt x="252" y="471"/>
                  </a:lnTo>
                  <a:cubicBezTo>
                    <a:pt x="1" y="1056"/>
                    <a:pt x="118" y="1724"/>
                    <a:pt x="552" y="2175"/>
                  </a:cubicBezTo>
                  <a:cubicBezTo>
                    <a:pt x="753" y="2342"/>
                    <a:pt x="937" y="2509"/>
                    <a:pt x="1104" y="2710"/>
                  </a:cubicBezTo>
                  <a:cubicBezTo>
                    <a:pt x="1421" y="3128"/>
                    <a:pt x="1371" y="3712"/>
                    <a:pt x="1421" y="4247"/>
                  </a:cubicBezTo>
                  <a:cubicBezTo>
                    <a:pt x="1421" y="4498"/>
                    <a:pt x="1521" y="4732"/>
                    <a:pt x="1689" y="4915"/>
                  </a:cubicBezTo>
                  <a:cubicBezTo>
                    <a:pt x="1774" y="5001"/>
                    <a:pt x="1886" y="5043"/>
                    <a:pt x="1996" y="5043"/>
                  </a:cubicBezTo>
                  <a:cubicBezTo>
                    <a:pt x="2121" y="5043"/>
                    <a:pt x="2243" y="4989"/>
                    <a:pt x="2323" y="4882"/>
                  </a:cubicBezTo>
                  <a:cubicBezTo>
                    <a:pt x="2357" y="4815"/>
                    <a:pt x="2390" y="4748"/>
                    <a:pt x="2390" y="4665"/>
                  </a:cubicBezTo>
                  <a:cubicBezTo>
                    <a:pt x="2507" y="4080"/>
                    <a:pt x="2624" y="3495"/>
                    <a:pt x="2724" y="2910"/>
                  </a:cubicBezTo>
                  <a:cubicBezTo>
                    <a:pt x="2841" y="2459"/>
                    <a:pt x="2875" y="2008"/>
                    <a:pt x="2825" y="1557"/>
                  </a:cubicBezTo>
                  <a:cubicBezTo>
                    <a:pt x="2656" y="642"/>
                    <a:pt x="1859" y="0"/>
                    <a:pt x="96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49"/>
            <p:cNvSpPr/>
            <p:nvPr/>
          </p:nvSpPr>
          <p:spPr>
            <a:xfrm>
              <a:off x="4392674" y="1622529"/>
              <a:ext cx="222203" cy="99708"/>
            </a:xfrm>
            <a:custGeom>
              <a:rect b="b" l="l" r="r" t="t"/>
              <a:pathLst>
                <a:path extrusionOk="0" h="3111" w="6933">
                  <a:moveTo>
                    <a:pt x="1389" y="1"/>
                  </a:moveTo>
                  <a:cubicBezTo>
                    <a:pt x="1124" y="1"/>
                    <a:pt x="857" y="65"/>
                    <a:pt x="617" y="201"/>
                  </a:cubicBezTo>
                  <a:cubicBezTo>
                    <a:pt x="299" y="351"/>
                    <a:pt x="65" y="652"/>
                    <a:pt x="15" y="1003"/>
                  </a:cubicBezTo>
                  <a:cubicBezTo>
                    <a:pt x="0" y="1329"/>
                    <a:pt x="248" y="1655"/>
                    <a:pt x="526" y="1655"/>
                  </a:cubicBezTo>
                  <a:cubicBezTo>
                    <a:pt x="561" y="1655"/>
                    <a:pt x="597" y="1649"/>
                    <a:pt x="633" y="1638"/>
                  </a:cubicBezTo>
                  <a:lnTo>
                    <a:pt x="633" y="1638"/>
                  </a:lnTo>
                  <a:cubicBezTo>
                    <a:pt x="299" y="1755"/>
                    <a:pt x="166" y="2239"/>
                    <a:pt x="333" y="2574"/>
                  </a:cubicBezTo>
                  <a:cubicBezTo>
                    <a:pt x="489" y="2845"/>
                    <a:pt x="768" y="3006"/>
                    <a:pt x="1075" y="3006"/>
                  </a:cubicBezTo>
                  <a:cubicBezTo>
                    <a:pt x="1127" y="3006"/>
                    <a:pt x="1181" y="3001"/>
                    <a:pt x="1235" y="2991"/>
                  </a:cubicBezTo>
                  <a:cubicBezTo>
                    <a:pt x="1586" y="2925"/>
                    <a:pt x="1903" y="2724"/>
                    <a:pt x="2137" y="2440"/>
                  </a:cubicBezTo>
                  <a:cubicBezTo>
                    <a:pt x="2169" y="2821"/>
                    <a:pt x="2487" y="3111"/>
                    <a:pt x="2847" y="3111"/>
                  </a:cubicBezTo>
                  <a:cubicBezTo>
                    <a:pt x="2867" y="3111"/>
                    <a:pt x="2886" y="3110"/>
                    <a:pt x="2906" y="3108"/>
                  </a:cubicBezTo>
                  <a:cubicBezTo>
                    <a:pt x="3290" y="3058"/>
                    <a:pt x="3641" y="2908"/>
                    <a:pt x="3925" y="2657"/>
                  </a:cubicBezTo>
                  <a:cubicBezTo>
                    <a:pt x="4209" y="2407"/>
                    <a:pt x="4543" y="2206"/>
                    <a:pt x="4894" y="2089"/>
                  </a:cubicBezTo>
                  <a:cubicBezTo>
                    <a:pt x="5145" y="2056"/>
                    <a:pt x="5412" y="2039"/>
                    <a:pt x="5663" y="2039"/>
                  </a:cubicBezTo>
                  <a:cubicBezTo>
                    <a:pt x="5930" y="2022"/>
                    <a:pt x="6181" y="1872"/>
                    <a:pt x="6314" y="1655"/>
                  </a:cubicBezTo>
                  <a:cubicBezTo>
                    <a:pt x="6448" y="1404"/>
                    <a:pt x="6932" y="1120"/>
                    <a:pt x="6682" y="1120"/>
                  </a:cubicBezTo>
                  <a:lnTo>
                    <a:pt x="6465" y="752"/>
                  </a:lnTo>
                  <a:cubicBezTo>
                    <a:pt x="5963" y="652"/>
                    <a:pt x="5496" y="485"/>
                    <a:pt x="5061" y="251"/>
                  </a:cubicBezTo>
                  <a:cubicBezTo>
                    <a:pt x="4780" y="105"/>
                    <a:pt x="4461" y="35"/>
                    <a:pt x="4140" y="35"/>
                  </a:cubicBezTo>
                  <a:cubicBezTo>
                    <a:pt x="3984" y="35"/>
                    <a:pt x="3827" y="51"/>
                    <a:pt x="3674" y="84"/>
                  </a:cubicBezTo>
                  <a:cubicBezTo>
                    <a:pt x="3385" y="164"/>
                    <a:pt x="3097" y="352"/>
                    <a:pt x="2793" y="352"/>
                  </a:cubicBezTo>
                  <a:cubicBezTo>
                    <a:pt x="2781" y="352"/>
                    <a:pt x="2768" y="352"/>
                    <a:pt x="2755" y="351"/>
                  </a:cubicBezTo>
                  <a:cubicBezTo>
                    <a:pt x="2438" y="351"/>
                    <a:pt x="2171" y="168"/>
                    <a:pt x="1853" y="67"/>
                  </a:cubicBezTo>
                  <a:cubicBezTo>
                    <a:pt x="1703" y="24"/>
                    <a:pt x="1547" y="1"/>
                    <a:pt x="138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49"/>
            <p:cNvSpPr/>
            <p:nvPr/>
          </p:nvSpPr>
          <p:spPr>
            <a:xfrm>
              <a:off x="4483119" y="1667528"/>
              <a:ext cx="105509" cy="46505"/>
            </a:xfrm>
            <a:custGeom>
              <a:rect b="b" l="l" r="r" t="t"/>
              <a:pathLst>
                <a:path extrusionOk="0" h="1451" w="3292">
                  <a:moveTo>
                    <a:pt x="3258" y="0"/>
                  </a:moveTo>
                  <a:cubicBezTo>
                    <a:pt x="3258" y="0"/>
                    <a:pt x="3275" y="50"/>
                    <a:pt x="3258" y="150"/>
                  </a:cubicBezTo>
                  <a:cubicBezTo>
                    <a:pt x="3242" y="284"/>
                    <a:pt x="3192" y="418"/>
                    <a:pt x="3108" y="535"/>
                  </a:cubicBezTo>
                  <a:cubicBezTo>
                    <a:pt x="2974" y="702"/>
                    <a:pt x="2791" y="802"/>
                    <a:pt x="2590" y="819"/>
                  </a:cubicBezTo>
                  <a:cubicBezTo>
                    <a:pt x="2564" y="821"/>
                    <a:pt x="2538" y="821"/>
                    <a:pt x="2511" y="821"/>
                  </a:cubicBezTo>
                  <a:cubicBezTo>
                    <a:pt x="2296" y="821"/>
                    <a:pt x="2057" y="769"/>
                    <a:pt x="1805" y="769"/>
                  </a:cubicBezTo>
                  <a:cubicBezTo>
                    <a:pt x="1671" y="769"/>
                    <a:pt x="1537" y="802"/>
                    <a:pt x="1404" y="869"/>
                  </a:cubicBezTo>
                  <a:cubicBezTo>
                    <a:pt x="1287" y="919"/>
                    <a:pt x="1186" y="1003"/>
                    <a:pt x="1086" y="1069"/>
                  </a:cubicBezTo>
                  <a:cubicBezTo>
                    <a:pt x="986" y="1136"/>
                    <a:pt x="902" y="1203"/>
                    <a:pt x="802" y="1270"/>
                  </a:cubicBezTo>
                  <a:cubicBezTo>
                    <a:pt x="735" y="1320"/>
                    <a:pt x="635" y="1353"/>
                    <a:pt x="552" y="1387"/>
                  </a:cubicBezTo>
                  <a:cubicBezTo>
                    <a:pt x="485" y="1404"/>
                    <a:pt x="414" y="1412"/>
                    <a:pt x="343" y="1412"/>
                  </a:cubicBezTo>
                  <a:cubicBezTo>
                    <a:pt x="272" y="1412"/>
                    <a:pt x="201" y="1404"/>
                    <a:pt x="134" y="1387"/>
                  </a:cubicBezTo>
                  <a:cubicBezTo>
                    <a:pt x="84" y="1353"/>
                    <a:pt x="50" y="1337"/>
                    <a:pt x="0" y="1303"/>
                  </a:cubicBezTo>
                  <a:lnTo>
                    <a:pt x="0" y="1303"/>
                  </a:lnTo>
                  <a:cubicBezTo>
                    <a:pt x="0" y="1303"/>
                    <a:pt x="0" y="1320"/>
                    <a:pt x="34" y="1337"/>
                  </a:cubicBezTo>
                  <a:cubicBezTo>
                    <a:pt x="50" y="1370"/>
                    <a:pt x="84" y="1387"/>
                    <a:pt x="134" y="1404"/>
                  </a:cubicBezTo>
                  <a:cubicBezTo>
                    <a:pt x="212" y="1433"/>
                    <a:pt x="295" y="1451"/>
                    <a:pt x="377" y="1451"/>
                  </a:cubicBezTo>
                  <a:cubicBezTo>
                    <a:pt x="437" y="1451"/>
                    <a:pt x="496" y="1441"/>
                    <a:pt x="552" y="1420"/>
                  </a:cubicBezTo>
                  <a:cubicBezTo>
                    <a:pt x="652" y="1404"/>
                    <a:pt x="752" y="1370"/>
                    <a:pt x="836" y="1320"/>
                  </a:cubicBezTo>
                  <a:cubicBezTo>
                    <a:pt x="936" y="1253"/>
                    <a:pt x="1019" y="1186"/>
                    <a:pt x="1120" y="1120"/>
                  </a:cubicBezTo>
                  <a:cubicBezTo>
                    <a:pt x="1320" y="952"/>
                    <a:pt x="1554" y="852"/>
                    <a:pt x="1805" y="835"/>
                  </a:cubicBezTo>
                  <a:cubicBezTo>
                    <a:pt x="2042" y="835"/>
                    <a:pt x="2280" y="888"/>
                    <a:pt x="2506" y="888"/>
                  </a:cubicBezTo>
                  <a:cubicBezTo>
                    <a:pt x="2534" y="888"/>
                    <a:pt x="2562" y="887"/>
                    <a:pt x="2590" y="886"/>
                  </a:cubicBezTo>
                  <a:cubicBezTo>
                    <a:pt x="2707" y="869"/>
                    <a:pt x="2824" y="835"/>
                    <a:pt x="2924" y="769"/>
                  </a:cubicBezTo>
                  <a:cubicBezTo>
                    <a:pt x="3008" y="719"/>
                    <a:pt x="3075" y="652"/>
                    <a:pt x="3141" y="568"/>
                  </a:cubicBezTo>
                  <a:cubicBezTo>
                    <a:pt x="3225" y="451"/>
                    <a:pt x="3275" y="301"/>
                    <a:pt x="3292" y="150"/>
                  </a:cubicBezTo>
                  <a:cubicBezTo>
                    <a:pt x="3292" y="117"/>
                    <a:pt x="3275" y="67"/>
                    <a:pt x="3275" y="33"/>
                  </a:cubicBezTo>
                  <a:cubicBezTo>
                    <a:pt x="3275" y="17"/>
                    <a:pt x="3275" y="0"/>
                    <a:pt x="325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49"/>
            <p:cNvSpPr/>
            <p:nvPr/>
          </p:nvSpPr>
          <p:spPr>
            <a:xfrm>
              <a:off x="4590198" y="1626279"/>
              <a:ext cx="10224" cy="26281"/>
            </a:xfrm>
            <a:custGeom>
              <a:rect b="b" l="l" r="r" t="t"/>
              <a:pathLst>
                <a:path extrusionOk="0" h="820" w="319">
                  <a:moveTo>
                    <a:pt x="101" y="0"/>
                  </a:moveTo>
                  <a:lnTo>
                    <a:pt x="101" y="0"/>
                  </a:lnTo>
                  <a:cubicBezTo>
                    <a:pt x="1" y="301"/>
                    <a:pt x="84" y="619"/>
                    <a:pt x="318" y="819"/>
                  </a:cubicBezTo>
                  <a:cubicBezTo>
                    <a:pt x="151" y="585"/>
                    <a:pt x="84" y="285"/>
                    <a:pt x="1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49"/>
            <p:cNvSpPr/>
            <p:nvPr/>
          </p:nvSpPr>
          <p:spPr>
            <a:xfrm>
              <a:off x="4600935" y="1625734"/>
              <a:ext cx="14999" cy="27883"/>
            </a:xfrm>
            <a:custGeom>
              <a:rect b="b" l="l" r="r" t="t"/>
              <a:pathLst>
                <a:path extrusionOk="0" h="870" w="468">
                  <a:moveTo>
                    <a:pt x="451" y="1"/>
                  </a:moveTo>
                  <a:lnTo>
                    <a:pt x="451" y="1"/>
                  </a:lnTo>
                  <a:cubicBezTo>
                    <a:pt x="167" y="201"/>
                    <a:pt x="0" y="519"/>
                    <a:pt x="0" y="870"/>
                  </a:cubicBezTo>
                  <a:cubicBezTo>
                    <a:pt x="17" y="870"/>
                    <a:pt x="50" y="652"/>
                    <a:pt x="184" y="402"/>
                  </a:cubicBezTo>
                  <a:cubicBezTo>
                    <a:pt x="301" y="168"/>
                    <a:pt x="468" y="17"/>
                    <a:pt x="45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49"/>
            <p:cNvSpPr/>
            <p:nvPr/>
          </p:nvSpPr>
          <p:spPr>
            <a:xfrm>
              <a:off x="4778171" y="2231928"/>
              <a:ext cx="199768" cy="229254"/>
            </a:xfrm>
            <a:custGeom>
              <a:rect b="b" l="l" r="r" t="t"/>
              <a:pathLst>
                <a:path extrusionOk="0" h="7153" w="6233">
                  <a:moveTo>
                    <a:pt x="3459" y="1"/>
                  </a:moveTo>
                  <a:lnTo>
                    <a:pt x="1" y="2056"/>
                  </a:lnTo>
                  <a:lnTo>
                    <a:pt x="1989" y="7152"/>
                  </a:lnTo>
                  <a:lnTo>
                    <a:pt x="6233" y="7152"/>
                  </a:lnTo>
                  <a:lnTo>
                    <a:pt x="3459" y="1"/>
                  </a:ln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49"/>
            <p:cNvSpPr/>
            <p:nvPr/>
          </p:nvSpPr>
          <p:spPr>
            <a:xfrm>
              <a:off x="4092173" y="1735954"/>
              <a:ext cx="390978" cy="592540"/>
            </a:xfrm>
            <a:custGeom>
              <a:rect b="b" l="l" r="r" t="t"/>
              <a:pathLst>
                <a:path extrusionOk="0" h="18488" w="12199">
                  <a:moveTo>
                    <a:pt x="2227" y="1"/>
                  </a:moveTo>
                  <a:cubicBezTo>
                    <a:pt x="1732" y="1"/>
                    <a:pt x="1572" y="2498"/>
                    <a:pt x="1572" y="2744"/>
                  </a:cubicBezTo>
                  <a:cubicBezTo>
                    <a:pt x="1564" y="2828"/>
                    <a:pt x="1504" y="2866"/>
                    <a:pt x="1443" y="2866"/>
                  </a:cubicBezTo>
                  <a:cubicBezTo>
                    <a:pt x="1370" y="2866"/>
                    <a:pt x="1295" y="2811"/>
                    <a:pt x="1304" y="2711"/>
                  </a:cubicBezTo>
                  <a:cubicBezTo>
                    <a:pt x="1321" y="2510"/>
                    <a:pt x="1688" y="288"/>
                    <a:pt x="1154" y="188"/>
                  </a:cubicBezTo>
                  <a:cubicBezTo>
                    <a:pt x="1148" y="187"/>
                    <a:pt x="1142" y="186"/>
                    <a:pt x="1136" y="186"/>
                  </a:cubicBezTo>
                  <a:cubicBezTo>
                    <a:pt x="760" y="186"/>
                    <a:pt x="998" y="2333"/>
                    <a:pt x="669" y="2761"/>
                  </a:cubicBezTo>
                  <a:cubicBezTo>
                    <a:pt x="639" y="2798"/>
                    <a:pt x="615" y="2815"/>
                    <a:pt x="594" y="2815"/>
                  </a:cubicBezTo>
                  <a:cubicBezTo>
                    <a:pt x="386" y="2815"/>
                    <a:pt x="618" y="1050"/>
                    <a:pt x="268" y="990"/>
                  </a:cubicBezTo>
                  <a:cubicBezTo>
                    <a:pt x="253" y="988"/>
                    <a:pt x="237" y="986"/>
                    <a:pt x="223" y="986"/>
                  </a:cubicBezTo>
                  <a:cubicBezTo>
                    <a:pt x="95" y="986"/>
                    <a:pt x="1" y="1103"/>
                    <a:pt x="1" y="2226"/>
                  </a:cubicBezTo>
                  <a:cubicBezTo>
                    <a:pt x="1" y="2894"/>
                    <a:pt x="252" y="3897"/>
                    <a:pt x="168" y="5183"/>
                  </a:cubicBezTo>
                  <a:cubicBezTo>
                    <a:pt x="326" y="8765"/>
                    <a:pt x="156" y="18487"/>
                    <a:pt x="3697" y="18487"/>
                  </a:cubicBezTo>
                  <a:cubicBezTo>
                    <a:pt x="3906" y="18487"/>
                    <a:pt x="4127" y="18454"/>
                    <a:pt x="4362" y="18383"/>
                  </a:cubicBezTo>
                  <a:cubicBezTo>
                    <a:pt x="7269" y="17481"/>
                    <a:pt x="9926" y="15977"/>
                    <a:pt x="12198" y="13955"/>
                  </a:cubicBezTo>
                  <a:lnTo>
                    <a:pt x="9809" y="9678"/>
                  </a:lnTo>
                  <a:cubicBezTo>
                    <a:pt x="9809" y="9678"/>
                    <a:pt x="6133" y="13454"/>
                    <a:pt x="4562" y="13454"/>
                  </a:cubicBezTo>
                  <a:cubicBezTo>
                    <a:pt x="4044" y="13454"/>
                    <a:pt x="3627" y="7172"/>
                    <a:pt x="3627" y="5350"/>
                  </a:cubicBezTo>
                  <a:cubicBezTo>
                    <a:pt x="3710" y="5117"/>
                    <a:pt x="3827" y="4899"/>
                    <a:pt x="3978" y="4699"/>
                  </a:cubicBezTo>
                  <a:cubicBezTo>
                    <a:pt x="4111" y="4515"/>
                    <a:pt x="4262" y="4348"/>
                    <a:pt x="4445" y="4198"/>
                  </a:cubicBezTo>
                  <a:cubicBezTo>
                    <a:pt x="4663" y="4014"/>
                    <a:pt x="4897" y="3847"/>
                    <a:pt x="5164" y="3730"/>
                  </a:cubicBezTo>
                  <a:cubicBezTo>
                    <a:pt x="5414" y="3646"/>
                    <a:pt x="5431" y="3312"/>
                    <a:pt x="5197" y="3245"/>
                  </a:cubicBezTo>
                  <a:cubicBezTo>
                    <a:pt x="5172" y="3237"/>
                    <a:pt x="5141" y="3234"/>
                    <a:pt x="5104" y="3234"/>
                  </a:cubicBezTo>
                  <a:cubicBezTo>
                    <a:pt x="4822" y="3234"/>
                    <a:pt x="4224" y="3463"/>
                    <a:pt x="3677" y="3980"/>
                  </a:cubicBezTo>
                  <a:cubicBezTo>
                    <a:pt x="3567" y="4084"/>
                    <a:pt x="3483" y="4128"/>
                    <a:pt x="3418" y="4128"/>
                  </a:cubicBezTo>
                  <a:cubicBezTo>
                    <a:pt x="3120" y="4128"/>
                    <a:pt x="3251" y="3176"/>
                    <a:pt x="3293" y="2777"/>
                  </a:cubicBezTo>
                  <a:cubicBezTo>
                    <a:pt x="3359" y="2310"/>
                    <a:pt x="3476" y="822"/>
                    <a:pt x="3343" y="689"/>
                  </a:cubicBezTo>
                  <a:cubicBezTo>
                    <a:pt x="3289" y="640"/>
                    <a:pt x="3233" y="616"/>
                    <a:pt x="3177" y="616"/>
                  </a:cubicBezTo>
                  <a:cubicBezTo>
                    <a:pt x="3023" y="616"/>
                    <a:pt x="2878" y="801"/>
                    <a:pt x="2841" y="1157"/>
                  </a:cubicBezTo>
                  <a:cubicBezTo>
                    <a:pt x="2809" y="1633"/>
                    <a:pt x="2566" y="3013"/>
                    <a:pt x="2320" y="3013"/>
                  </a:cubicBezTo>
                  <a:cubicBezTo>
                    <a:pt x="2315" y="3013"/>
                    <a:pt x="2311" y="3012"/>
                    <a:pt x="2307" y="3011"/>
                  </a:cubicBezTo>
                  <a:cubicBezTo>
                    <a:pt x="2056" y="2978"/>
                    <a:pt x="2390" y="555"/>
                    <a:pt x="2390" y="555"/>
                  </a:cubicBezTo>
                  <a:cubicBezTo>
                    <a:pt x="2390" y="555"/>
                    <a:pt x="2541" y="54"/>
                    <a:pt x="2257" y="4"/>
                  </a:cubicBezTo>
                  <a:cubicBezTo>
                    <a:pt x="2247" y="2"/>
                    <a:pt x="2237" y="1"/>
                    <a:pt x="2227" y="1"/>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49"/>
            <p:cNvSpPr/>
            <p:nvPr/>
          </p:nvSpPr>
          <p:spPr>
            <a:xfrm>
              <a:off x="4735321" y="2154303"/>
              <a:ext cx="13974" cy="125860"/>
            </a:xfrm>
            <a:custGeom>
              <a:rect b="b" l="l" r="r" t="t"/>
              <a:pathLst>
                <a:path extrusionOk="0" h="3927" w="436">
                  <a:moveTo>
                    <a:pt x="1" y="0"/>
                  </a:moveTo>
                  <a:cubicBezTo>
                    <a:pt x="1" y="50"/>
                    <a:pt x="1" y="100"/>
                    <a:pt x="18" y="150"/>
                  </a:cubicBezTo>
                  <a:cubicBezTo>
                    <a:pt x="34" y="267"/>
                    <a:pt x="51" y="418"/>
                    <a:pt x="68" y="568"/>
                  </a:cubicBezTo>
                  <a:cubicBezTo>
                    <a:pt x="135" y="936"/>
                    <a:pt x="201" y="1420"/>
                    <a:pt x="252" y="1955"/>
                  </a:cubicBezTo>
                  <a:cubicBezTo>
                    <a:pt x="318" y="2506"/>
                    <a:pt x="352" y="2991"/>
                    <a:pt x="385" y="3342"/>
                  </a:cubicBezTo>
                  <a:cubicBezTo>
                    <a:pt x="385" y="3509"/>
                    <a:pt x="402" y="3659"/>
                    <a:pt x="402" y="3776"/>
                  </a:cubicBezTo>
                  <a:cubicBezTo>
                    <a:pt x="402" y="3826"/>
                    <a:pt x="419" y="3876"/>
                    <a:pt x="435" y="3927"/>
                  </a:cubicBezTo>
                  <a:cubicBezTo>
                    <a:pt x="435" y="3876"/>
                    <a:pt x="435" y="3826"/>
                    <a:pt x="435" y="3776"/>
                  </a:cubicBezTo>
                  <a:cubicBezTo>
                    <a:pt x="435" y="3676"/>
                    <a:pt x="435" y="3526"/>
                    <a:pt x="435" y="3342"/>
                  </a:cubicBezTo>
                  <a:cubicBezTo>
                    <a:pt x="419" y="2991"/>
                    <a:pt x="385" y="2490"/>
                    <a:pt x="318" y="1955"/>
                  </a:cubicBezTo>
                  <a:cubicBezTo>
                    <a:pt x="268" y="1404"/>
                    <a:pt x="185" y="919"/>
                    <a:pt x="118" y="568"/>
                  </a:cubicBezTo>
                  <a:cubicBezTo>
                    <a:pt x="84" y="384"/>
                    <a:pt x="51" y="251"/>
                    <a:pt x="34" y="150"/>
                  </a:cubicBezTo>
                  <a:cubicBezTo>
                    <a:pt x="34" y="100"/>
                    <a:pt x="18" y="5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49"/>
            <p:cNvSpPr/>
            <p:nvPr/>
          </p:nvSpPr>
          <p:spPr>
            <a:xfrm>
              <a:off x="4257135" y="1985432"/>
              <a:ext cx="665134" cy="477865"/>
            </a:xfrm>
            <a:custGeom>
              <a:rect b="b" l="l" r="r" t="t"/>
              <a:pathLst>
                <a:path extrusionOk="0" h="14910" w="20753">
                  <a:moveTo>
                    <a:pt x="12572" y="0"/>
                  </a:moveTo>
                  <a:cubicBezTo>
                    <a:pt x="12408" y="0"/>
                    <a:pt x="12314" y="6"/>
                    <a:pt x="12314" y="6"/>
                  </a:cubicBezTo>
                  <a:lnTo>
                    <a:pt x="10059" y="1543"/>
                  </a:lnTo>
                  <a:lnTo>
                    <a:pt x="7970" y="89"/>
                  </a:lnTo>
                  <a:cubicBezTo>
                    <a:pt x="6867" y="206"/>
                    <a:pt x="5781" y="524"/>
                    <a:pt x="4762" y="1025"/>
                  </a:cubicBezTo>
                  <a:lnTo>
                    <a:pt x="4662" y="1042"/>
                  </a:lnTo>
                  <a:lnTo>
                    <a:pt x="4662" y="1075"/>
                  </a:lnTo>
                  <a:cubicBezTo>
                    <a:pt x="3425" y="1710"/>
                    <a:pt x="1671" y="3281"/>
                    <a:pt x="0" y="4785"/>
                  </a:cubicBezTo>
                  <a:lnTo>
                    <a:pt x="1938" y="6673"/>
                  </a:lnTo>
                  <a:lnTo>
                    <a:pt x="4060" y="8661"/>
                  </a:lnTo>
                  <a:cubicBezTo>
                    <a:pt x="4155" y="8649"/>
                    <a:pt x="4241" y="8637"/>
                    <a:pt x="4325" y="8637"/>
                  </a:cubicBezTo>
                  <a:cubicBezTo>
                    <a:pt x="4359" y="8637"/>
                    <a:pt x="4394" y="8639"/>
                    <a:pt x="4428" y="8644"/>
                  </a:cubicBezTo>
                  <a:cubicBezTo>
                    <a:pt x="4461" y="8845"/>
                    <a:pt x="4027" y="14843"/>
                    <a:pt x="4027" y="14843"/>
                  </a:cubicBezTo>
                  <a:lnTo>
                    <a:pt x="15740" y="14910"/>
                  </a:lnTo>
                  <a:lnTo>
                    <a:pt x="15339" y="12437"/>
                  </a:lnTo>
                  <a:cubicBezTo>
                    <a:pt x="15456" y="11251"/>
                    <a:pt x="15439" y="10081"/>
                    <a:pt x="15322" y="8912"/>
                  </a:cubicBezTo>
                  <a:lnTo>
                    <a:pt x="15322" y="8912"/>
                  </a:lnTo>
                  <a:lnTo>
                    <a:pt x="15923" y="10516"/>
                  </a:lnTo>
                  <a:lnTo>
                    <a:pt x="20752" y="8093"/>
                  </a:lnTo>
                  <a:cubicBezTo>
                    <a:pt x="20752" y="8093"/>
                    <a:pt x="18998" y="3414"/>
                    <a:pt x="17527" y="1810"/>
                  </a:cubicBezTo>
                  <a:cubicBezTo>
                    <a:pt x="15982" y="140"/>
                    <a:pt x="13392" y="0"/>
                    <a:pt x="1257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49"/>
            <p:cNvSpPr/>
            <p:nvPr/>
          </p:nvSpPr>
          <p:spPr>
            <a:xfrm>
              <a:off x="4508823" y="1960977"/>
              <a:ext cx="154257" cy="130155"/>
            </a:xfrm>
            <a:custGeom>
              <a:rect b="b" l="l" r="r" t="t"/>
              <a:pathLst>
                <a:path extrusionOk="0" h="4061" w="4813">
                  <a:moveTo>
                    <a:pt x="4562" y="0"/>
                  </a:moveTo>
                  <a:cubicBezTo>
                    <a:pt x="2791" y="201"/>
                    <a:pt x="2189" y="2223"/>
                    <a:pt x="2189" y="2223"/>
                  </a:cubicBezTo>
                  <a:cubicBezTo>
                    <a:pt x="1862" y="305"/>
                    <a:pt x="384" y="199"/>
                    <a:pt x="62" y="199"/>
                  </a:cubicBezTo>
                  <a:cubicBezTo>
                    <a:pt x="22" y="199"/>
                    <a:pt x="0" y="201"/>
                    <a:pt x="0" y="201"/>
                  </a:cubicBezTo>
                  <a:lnTo>
                    <a:pt x="0" y="819"/>
                  </a:lnTo>
                  <a:lnTo>
                    <a:pt x="318" y="2741"/>
                  </a:lnTo>
                  <a:lnTo>
                    <a:pt x="1303" y="3860"/>
                  </a:lnTo>
                  <a:lnTo>
                    <a:pt x="2189" y="4060"/>
                  </a:lnTo>
                  <a:cubicBezTo>
                    <a:pt x="2189" y="4060"/>
                    <a:pt x="3726" y="3609"/>
                    <a:pt x="3860" y="3593"/>
                  </a:cubicBezTo>
                  <a:cubicBezTo>
                    <a:pt x="3977" y="3576"/>
                    <a:pt x="4812" y="953"/>
                    <a:pt x="4812" y="953"/>
                  </a:cubicBezTo>
                  <a:lnTo>
                    <a:pt x="4562"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49"/>
            <p:cNvSpPr/>
            <p:nvPr/>
          </p:nvSpPr>
          <p:spPr>
            <a:xfrm>
              <a:off x="4591833" y="1988829"/>
              <a:ext cx="72850" cy="56248"/>
            </a:xfrm>
            <a:custGeom>
              <a:rect b="b" l="l" r="r" t="t"/>
              <a:pathLst>
                <a:path extrusionOk="0" h="1755" w="2273">
                  <a:moveTo>
                    <a:pt x="2272" y="0"/>
                  </a:moveTo>
                  <a:cubicBezTo>
                    <a:pt x="2222" y="34"/>
                    <a:pt x="2189" y="50"/>
                    <a:pt x="2155" y="84"/>
                  </a:cubicBezTo>
                  <a:cubicBezTo>
                    <a:pt x="2072" y="151"/>
                    <a:pt x="1972" y="251"/>
                    <a:pt x="1855" y="368"/>
                  </a:cubicBezTo>
                  <a:cubicBezTo>
                    <a:pt x="1537" y="685"/>
                    <a:pt x="1270" y="1019"/>
                    <a:pt x="1036" y="1404"/>
                  </a:cubicBezTo>
                  <a:cubicBezTo>
                    <a:pt x="994" y="1487"/>
                    <a:pt x="953" y="1558"/>
                    <a:pt x="911" y="1628"/>
                  </a:cubicBezTo>
                  <a:lnTo>
                    <a:pt x="911" y="1628"/>
                  </a:lnTo>
                  <a:cubicBezTo>
                    <a:pt x="705" y="1262"/>
                    <a:pt x="530" y="944"/>
                    <a:pt x="401" y="719"/>
                  </a:cubicBezTo>
                  <a:cubicBezTo>
                    <a:pt x="368" y="652"/>
                    <a:pt x="317" y="602"/>
                    <a:pt x="267" y="568"/>
                  </a:cubicBezTo>
                  <a:cubicBezTo>
                    <a:pt x="217" y="552"/>
                    <a:pt x="167" y="535"/>
                    <a:pt x="117" y="535"/>
                  </a:cubicBezTo>
                  <a:cubicBezTo>
                    <a:pt x="33" y="535"/>
                    <a:pt x="0" y="585"/>
                    <a:pt x="17" y="585"/>
                  </a:cubicBezTo>
                  <a:cubicBezTo>
                    <a:pt x="50" y="568"/>
                    <a:pt x="84" y="552"/>
                    <a:pt x="117" y="552"/>
                  </a:cubicBezTo>
                  <a:cubicBezTo>
                    <a:pt x="167" y="568"/>
                    <a:pt x="201" y="585"/>
                    <a:pt x="251" y="602"/>
                  </a:cubicBezTo>
                  <a:cubicBezTo>
                    <a:pt x="284" y="635"/>
                    <a:pt x="334" y="685"/>
                    <a:pt x="368" y="735"/>
                  </a:cubicBezTo>
                  <a:lnTo>
                    <a:pt x="886" y="1704"/>
                  </a:lnTo>
                  <a:lnTo>
                    <a:pt x="902" y="1755"/>
                  </a:lnTo>
                  <a:lnTo>
                    <a:pt x="936" y="1704"/>
                  </a:lnTo>
                  <a:cubicBezTo>
                    <a:pt x="986" y="1621"/>
                    <a:pt x="1036" y="1521"/>
                    <a:pt x="1103" y="1437"/>
                  </a:cubicBezTo>
                  <a:cubicBezTo>
                    <a:pt x="1320" y="1069"/>
                    <a:pt x="1587" y="719"/>
                    <a:pt x="1888" y="401"/>
                  </a:cubicBezTo>
                  <a:cubicBezTo>
                    <a:pt x="2005" y="267"/>
                    <a:pt x="2105" y="184"/>
                    <a:pt x="2172" y="117"/>
                  </a:cubicBezTo>
                  <a:cubicBezTo>
                    <a:pt x="2206" y="84"/>
                    <a:pt x="2239" y="50"/>
                    <a:pt x="22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49"/>
            <p:cNvSpPr/>
            <p:nvPr/>
          </p:nvSpPr>
          <p:spPr>
            <a:xfrm>
              <a:off x="4505073" y="1992579"/>
              <a:ext cx="58395" cy="44453"/>
            </a:xfrm>
            <a:custGeom>
              <a:rect b="b" l="l" r="r" t="t"/>
              <a:pathLst>
                <a:path extrusionOk="0" h="1387" w="1822">
                  <a:moveTo>
                    <a:pt x="0" y="0"/>
                  </a:moveTo>
                  <a:lnTo>
                    <a:pt x="0" y="0"/>
                  </a:lnTo>
                  <a:cubicBezTo>
                    <a:pt x="17" y="34"/>
                    <a:pt x="34" y="67"/>
                    <a:pt x="67" y="100"/>
                  </a:cubicBezTo>
                  <a:cubicBezTo>
                    <a:pt x="100" y="167"/>
                    <a:pt x="167" y="267"/>
                    <a:pt x="268" y="384"/>
                  </a:cubicBezTo>
                  <a:cubicBezTo>
                    <a:pt x="435" y="618"/>
                    <a:pt x="669" y="936"/>
                    <a:pt x="953" y="1287"/>
                  </a:cubicBezTo>
                  <a:lnTo>
                    <a:pt x="986" y="1337"/>
                  </a:lnTo>
                  <a:lnTo>
                    <a:pt x="1019" y="1387"/>
                  </a:lnTo>
                  <a:lnTo>
                    <a:pt x="1053" y="1337"/>
                  </a:lnTo>
                  <a:cubicBezTo>
                    <a:pt x="1120" y="1153"/>
                    <a:pt x="1170" y="952"/>
                    <a:pt x="1203" y="752"/>
                  </a:cubicBezTo>
                  <a:cubicBezTo>
                    <a:pt x="1220" y="602"/>
                    <a:pt x="1303" y="451"/>
                    <a:pt x="1420" y="351"/>
                  </a:cubicBezTo>
                  <a:cubicBezTo>
                    <a:pt x="1476" y="306"/>
                    <a:pt x="1539" y="284"/>
                    <a:pt x="1605" y="284"/>
                  </a:cubicBezTo>
                  <a:cubicBezTo>
                    <a:pt x="1638" y="284"/>
                    <a:pt x="1671" y="290"/>
                    <a:pt x="1704" y="301"/>
                  </a:cubicBezTo>
                  <a:cubicBezTo>
                    <a:pt x="1755" y="301"/>
                    <a:pt x="1788" y="318"/>
                    <a:pt x="1821" y="351"/>
                  </a:cubicBezTo>
                  <a:cubicBezTo>
                    <a:pt x="1821" y="351"/>
                    <a:pt x="1805" y="334"/>
                    <a:pt x="1805" y="318"/>
                  </a:cubicBezTo>
                  <a:cubicBezTo>
                    <a:pt x="1771" y="301"/>
                    <a:pt x="1755" y="284"/>
                    <a:pt x="1721" y="267"/>
                  </a:cubicBezTo>
                  <a:cubicBezTo>
                    <a:pt x="1682" y="256"/>
                    <a:pt x="1643" y="251"/>
                    <a:pt x="1605" y="251"/>
                  </a:cubicBezTo>
                  <a:cubicBezTo>
                    <a:pt x="1528" y="251"/>
                    <a:pt x="1454" y="273"/>
                    <a:pt x="1387" y="318"/>
                  </a:cubicBezTo>
                  <a:cubicBezTo>
                    <a:pt x="1253" y="418"/>
                    <a:pt x="1170" y="568"/>
                    <a:pt x="1136" y="735"/>
                  </a:cubicBezTo>
                  <a:cubicBezTo>
                    <a:pt x="1121" y="919"/>
                    <a:pt x="1078" y="1089"/>
                    <a:pt x="1006" y="1258"/>
                  </a:cubicBezTo>
                  <a:lnTo>
                    <a:pt x="1006" y="1258"/>
                  </a:lnTo>
                  <a:lnTo>
                    <a:pt x="1003" y="1253"/>
                  </a:lnTo>
                  <a:cubicBezTo>
                    <a:pt x="735" y="902"/>
                    <a:pt x="485" y="585"/>
                    <a:pt x="301" y="351"/>
                  </a:cubicBezTo>
                  <a:cubicBezTo>
                    <a:pt x="201" y="234"/>
                    <a:pt x="134" y="150"/>
                    <a:pt x="84" y="84"/>
                  </a:cubicBezTo>
                  <a:cubicBezTo>
                    <a:pt x="34" y="34"/>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49"/>
            <p:cNvSpPr/>
            <p:nvPr/>
          </p:nvSpPr>
          <p:spPr>
            <a:xfrm>
              <a:off x="4546290" y="2033795"/>
              <a:ext cx="30576" cy="427387"/>
            </a:xfrm>
            <a:custGeom>
              <a:rect b="b" l="l" r="r" t="t"/>
              <a:pathLst>
                <a:path extrusionOk="0" h="13335" w="954">
                  <a:moveTo>
                    <a:pt x="953" y="1"/>
                  </a:moveTo>
                  <a:cubicBezTo>
                    <a:pt x="936" y="17"/>
                    <a:pt x="936" y="51"/>
                    <a:pt x="936" y="101"/>
                  </a:cubicBezTo>
                  <a:cubicBezTo>
                    <a:pt x="936" y="184"/>
                    <a:pt x="920" y="318"/>
                    <a:pt x="903" y="485"/>
                  </a:cubicBezTo>
                  <a:cubicBezTo>
                    <a:pt x="870" y="836"/>
                    <a:pt x="836" y="1321"/>
                    <a:pt x="786" y="1922"/>
                  </a:cubicBezTo>
                  <a:cubicBezTo>
                    <a:pt x="703" y="3125"/>
                    <a:pt x="586" y="4796"/>
                    <a:pt x="452" y="6651"/>
                  </a:cubicBezTo>
                  <a:cubicBezTo>
                    <a:pt x="318" y="8489"/>
                    <a:pt x="201" y="10159"/>
                    <a:pt x="118" y="11379"/>
                  </a:cubicBezTo>
                  <a:cubicBezTo>
                    <a:pt x="84" y="11981"/>
                    <a:pt x="51" y="12465"/>
                    <a:pt x="34" y="12816"/>
                  </a:cubicBezTo>
                  <a:cubicBezTo>
                    <a:pt x="17" y="12966"/>
                    <a:pt x="17" y="13100"/>
                    <a:pt x="17" y="13200"/>
                  </a:cubicBezTo>
                  <a:cubicBezTo>
                    <a:pt x="34" y="13100"/>
                    <a:pt x="51" y="12966"/>
                    <a:pt x="51" y="12816"/>
                  </a:cubicBezTo>
                  <a:cubicBezTo>
                    <a:pt x="84" y="12465"/>
                    <a:pt x="118" y="11981"/>
                    <a:pt x="168" y="11379"/>
                  </a:cubicBezTo>
                  <a:cubicBezTo>
                    <a:pt x="251" y="10159"/>
                    <a:pt x="385" y="8489"/>
                    <a:pt x="519" y="6651"/>
                  </a:cubicBezTo>
                  <a:cubicBezTo>
                    <a:pt x="636" y="4813"/>
                    <a:pt x="753" y="3142"/>
                    <a:pt x="836" y="1922"/>
                  </a:cubicBezTo>
                  <a:cubicBezTo>
                    <a:pt x="870" y="1321"/>
                    <a:pt x="903" y="836"/>
                    <a:pt x="936" y="485"/>
                  </a:cubicBezTo>
                  <a:cubicBezTo>
                    <a:pt x="936" y="318"/>
                    <a:pt x="936" y="184"/>
                    <a:pt x="953" y="101"/>
                  </a:cubicBezTo>
                  <a:cubicBezTo>
                    <a:pt x="953" y="51"/>
                    <a:pt x="953" y="17"/>
                    <a:pt x="953" y="1"/>
                  </a:cubicBezTo>
                  <a:close/>
                  <a:moveTo>
                    <a:pt x="17" y="13200"/>
                  </a:moveTo>
                  <a:cubicBezTo>
                    <a:pt x="17" y="13234"/>
                    <a:pt x="1" y="13267"/>
                    <a:pt x="1" y="13301"/>
                  </a:cubicBezTo>
                  <a:cubicBezTo>
                    <a:pt x="1" y="13317"/>
                    <a:pt x="1" y="13317"/>
                    <a:pt x="1" y="13334"/>
                  </a:cubicBezTo>
                  <a:cubicBezTo>
                    <a:pt x="17" y="13317"/>
                    <a:pt x="17" y="13317"/>
                    <a:pt x="17" y="13301"/>
                  </a:cubicBezTo>
                  <a:cubicBezTo>
                    <a:pt x="17" y="13267"/>
                    <a:pt x="17" y="13234"/>
                    <a:pt x="17" y="1320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49"/>
            <p:cNvSpPr/>
            <p:nvPr/>
          </p:nvSpPr>
          <p:spPr>
            <a:xfrm>
              <a:off x="4399020" y="2096998"/>
              <a:ext cx="12884" cy="165506"/>
            </a:xfrm>
            <a:custGeom>
              <a:rect b="b" l="l" r="r" t="t"/>
              <a:pathLst>
                <a:path extrusionOk="0" h="5164" w="402">
                  <a:moveTo>
                    <a:pt x="402" y="0"/>
                  </a:moveTo>
                  <a:cubicBezTo>
                    <a:pt x="402" y="6"/>
                    <a:pt x="402" y="11"/>
                    <a:pt x="402" y="17"/>
                  </a:cubicBezTo>
                  <a:lnTo>
                    <a:pt x="402" y="17"/>
                  </a:lnTo>
                  <a:cubicBezTo>
                    <a:pt x="402" y="17"/>
                    <a:pt x="402" y="17"/>
                    <a:pt x="402" y="17"/>
                  </a:cubicBezTo>
                  <a:lnTo>
                    <a:pt x="402" y="0"/>
                  </a:lnTo>
                  <a:close/>
                  <a:moveTo>
                    <a:pt x="402" y="17"/>
                  </a:moveTo>
                  <a:cubicBezTo>
                    <a:pt x="385" y="67"/>
                    <a:pt x="369" y="134"/>
                    <a:pt x="369" y="201"/>
                  </a:cubicBezTo>
                  <a:cubicBezTo>
                    <a:pt x="352" y="334"/>
                    <a:pt x="318" y="518"/>
                    <a:pt x="302" y="752"/>
                  </a:cubicBezTo>
                  <a:cubicBezTo>
                    <a:pt x="252" y="1220"/>
                    <a:pt x="201" y="1872"/>
                    <a:pt x="168" y="2573"/>
                  </a:cubicBezTo>
                  <a:cubicBezTo>
                    <a:pt x="135" y="3292"/>
                    <a:pt x="101" y="3943"/>
                    <a:pt x="51" y="4395"/>
                  </a:cubicBezTo>
                  <a:cubicBezTo>
                    <a:pt x="34" y="4629"/>
                    <a:pt x="34" y="4812"/>
                    <a:pt x="18" y="4946"/>
                  </a:cubicBezTo>
                  <a:cubicBezTo>
                    <a:pt x="1" y="5013"/>
                    <a:pt x="1" y="5080"/>
                    <a:pt x="1" y="5163"/>
                  </a:cubicBezTo>
                  <a:cubicBezTo>
                    <a:pt x="18" y="5096"/>
                    <a:pt x="34" y="5030"/>
                    <a:pt x="34" y="4963"/>
                  </a:cubicBezTo>
                  <a:cubicBezTo>
                    <a:pt x="68" y="4829"/>
                    <a:pt x="84" y="4645"/>
                    <a:pt x="101" y="4411"/>
                  </a:cubicBezTo>
                  <a:cubicBezTo>
                    <a:pt x="151" y="3943"/>
                    <a:pt x="201" y="3292"/>
                    <a:pt x="235" y="2590"/>
                  </a:cubicBezTo>
                  <a:cubicBezTo>
                    <a:pt x="268" y="1872"/>
                    <a:pt x="318" y="1220"/>
                    <a:pt x="352" y="769"/>
                  </a:cubicBezTo>
                  <a:cubicBezTo>
                    <a:pt x="369" y="535"/>
                    <a:pt x="385" y="351"/>
                    <a:pt x="385" y="217"/>
                  </a:cubicBezTo>
                  <a:cubicBezTo>
                    <a:pt x="401" y="155"/>
                    <a:pt x="402" y="93"/>
                    <a:pt x="402" y="17"/>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49"/>
            <p:cNvSpPr/>
            <p:nvPr/>
          </p:nvSpPr>
          <p:spPr>
            <a:xfrm>
              <a:off x="4554879" y="2022546"/>
              <a:ext cx="43941" cy="53043"/>
            </a:xfrm>
            <a:custGeom>
              <a:rect b="b" l="l" r="r" t="t"/>
              <a:pathLst>
                <a:path extrusionOk="0" h="1655" w="1371">
                  <a:moveTo>
                    <a:pt x="618" y="1"/>
                  </a:moveTo>
                  <a:cubicBezTo>
                    <a:pt x="618" y="1"/>
                    <a:pt x="0" y="820"/>
                    <a:pt x="84" y="936"/>
                  </a:cubicBezTo>
                  <a:cubicBezTo>
                    <a:pt x="184" y="1053"/>
                    <a:pt x="618" y="1655"/>
                    <a:pt x="618" y="1655"/>
                  </a:cubicBezTo>
                  <a:lnTo>
                    <a:pt x="1003" y="1655"/>
                  </a:lnTo>
                  <a:cubicBezTo>
                    <a:pt x="1003" y="1655"/>
                    <a:pt x="1370" y="652"/>
                    <a:pt x="1270" y="519"/>
                  </a:cubicBezTo>
                  <a:cubicBezTo>
                    <a:pt x="1069" y="335"/>
                    <a:pt x="852" y="151"/>
                    <a:pt x="618" y="1"/>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49"/>
            <p:cNvSpPr/>
            <p:nvPr/>
          </p:nvSpPr>
          <p:spPr>
            <a:xfrm>
              <a:off x="4583788" y="2015046"/>
              <a:ext cx="31089" cy="33781"/>
            </a:xfrm>
            <a:custGeom>
              <a:rect b="b" l="l" r="r" t="t"/>
              <a:pathLst>
                <a:path extrusionOk="0" h="1054" w="970">
                  <a:moveTo>
                    <a:pt x="685" y="1"/>
                  </a:moveTo>
                  <a:lnTo>
                    <a:pt x="0" y="552"/>
                  </a:lnTo>
                  <a:lnTo>
                    <a:pt x="268" y="1054"/>
                  </a:lnTo>
                  <a:lnTo>
                    <a:pt x="969" y="536"/>
                  </a:lnTo>
                  <a:lnTo>
                    <a:pt x="685" y="1"/>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49"/>
            <p:cNvSpPr/>
            <p:nvPr/>
          </p:nvSpPr>
          <p:spPr>
            <a:xfrm>
              <a:off x="4540392" y="2006488"/>
              <a:ext cx="31633" cy="36441"/>
            </a:xfrm>
            <a:custGeom>
              <a:rect b="b" l="l" r="r" t="t"/>
              <a:pathLst>
                <a:path extrusionOk="0" h="1137" w="987">
                  <a:moveTo>
                    <a:pt x="185" y="1"/>
                  </a:moveTo>
                  <a:lnTo>
                    <a:pt x="1" y="619"/>
                  </a:lnTo>
                  <a:lnTo>
                    <a:pt x="636" y="1137"/>
                  </a:lnTo>
                  <a:lnTo>
                    <a:pt x="987" y="619"/>
                  </a:lnTo>
                  <a:lnTo>
                    <a:pt x="185" y="1"/>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49"/>
            <p:cNvSpPr/>
            <p:nvPr/>
          </p:nvSpPr>
          <p:spPr>
            <a:xfrm>
              <a:off x="4544142" y="2072351"/>
              <a:ext cx="70734" cy="375979"/>
            </a:xfrm>
            <a:custGeom>
              <a:rect b="b" l="l" r="r" t="t"/>
              <a:pathLst>
                <a:path extrusionOk="0" h="11731" w="2207">
                  <a:moveTo>
                    <a:pt x="1371" y="1"/>
                  </a:moveTo>
                  <a:lnTo>
                    <a:pt x="953" y="101"/>
                  </a:lnTo>
                  <a:lnTo>
                    <a:pt x="1" y="8723"/>
                  </a:lnTo>
                  <a:lnTo>
                    <a:pt x="953" y="11730"/>
                  </a:lnTo>
                  <a:lnTo>
                    <a:pt x="2206" y="8756"/>
                  </a:lnTo>
                  <a:lnTo>
                    <a:pt x="1371" y="1"/>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49"/>
            <p:cNvSpPr/>
            <p:nvPr/>
          </p:nvSpPr>
          <p:spPr>
            <a:xfrm>
              <a:off x="4729968" y="2018283"/>
              <a:ext cx="61087" cy="93201"/>
            </a:xfrm>
            <a:custGeom>
              <a:rect b="b" l="l" r="r" t="t"/>
              <a:pathLst>
                <a:path extrusionOk="0" h="2908" w="1906">
                  <a:moveTo>
                    <a:pt x="1509" y="0"/>
                  </a:moveTo>
                  <a:cubicBezTo>
                    <a:pt x="1462" y="0"/>
                    <a:pt x="1415" y="6"/>
                    <a:pt x="1371" y="17"/>
                  </a:cubicBezTo>
                  <a:cubicBezTo>
                    <a:pt x="1170" y="100"/>
                    <a:pt x="987" y="217"/>
                    <a:pt x="853" y="368"/>
                  </a:cubicBezTo>
                  <a:cubicBezTo>
                    <a:pt x="669" y="552"/>
                    <a:pt x="502" y="769"/>
                    <a:pt x="385" y="986"/>
                  </a:cubicBezTo>
                  <a:cubicBezTo>
                    <a:pt x="151" y="1404"/>
                    <a:pt x="18" y="1855"/>
                    <a:pt x="1" y="2323"/>
                  </a:cubicBezTo>
                  <a:cubicBezTo>
                    <a:pt x="1" y="2473"/>
                    <a:pt x="18" y="2607"/>
                    <a:pt x="34" y="2757"/>
                  </a:cubicBezTo>
                  <a:cubicBezTo>
                    <a:pt x="34" y="2807"/>
                    <a:pt x="51" y="2857"/>
                    <a:pt x="68" y="2907"/>
                  </a:cubicBezTo>
                  <a:cubicBezTo>
                    <a:pt x="84" y="2907"/>
                    <a:pt x="34" y="2690"/>
                    <a:pt x="51" y="2323"/>
                  </a:cubicBezTo>
                  <a:cubicBezTo>
                    <a:pt x="84" y="1871"/>
                    <a:pt x="218" y="1420"/>
                    <a:pt x="435" y="1019"/>
                  </a:cubicBezTo>
                  <a:cubicBezTo>
                    <a:pt x="569" y="802"/>
                    <a:pt x="719" y="602"/>
                    <a:pt x="886" y="418"/>
                  </a:cubicBezTo>
                  <a:cubicBezTo>
                    <a:pt x="1020" y="267"/>
                    <a:pt x="1187" y="150"/>
                    <a:pt x="1388" y="67"/>
                  </a:cubicBezTo>
                  <a:cubicBezTo>
                    <a:pt x="1436" y="53"/>
                    <a:pt x="1490" y="45"/>
                    <a:pt x="1545" y="45"/>
                  </a:cubicBezTo>
                  <a:cubicBezTo>
                    <a:pt x="1623" y="45"/>
                    <a:pt x="1703" y="61"/>
                    <a:pt x="1772" y="100"/>
                  </a:cubicBezTo>
                  <a:cubicBezTo>
                    <a:pt x="1822" y="117"/>
                    <a:pt x="1872" y="150"/>
                    <a:pt x="1906" y="184"/>
                  </a:cubicBezTo>
                  <a:cubicBezTo>
                    <a:pt x="1906" y="184"/>
                    <a:pt x="1906" y="167"/>
                    <a:pt x="1889" y="150"/>
                  </a:cubicBezTo>
                  <a:cubicBezTo>
                    <a:pt x="1855" y="117"/>
                    <a:pt x="1822" y="84"/>
                    <a:pt x="1789" y="67"/>
                  </a:cubicBezTo>
                  <a:cubicBezTo>
                    <a:pt x="1700" y="22"/>
                    <a:pt x="1603" y="0"/>
                    <a:pt x="15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49"/>
            <p:cNvSpPr/>
            <p:nvPr/>
          </p:nvSpPr>
          <p:spPr>
            <a:xfrm>
              <a:off x="4998804" y="1681437"/>
              <a:ext cx="301526" cy="425368"/>
            </a:xfrm>
            <a:custGeom>
              <a:rect b="b" l="l" r="r" t="t"/>
              <a:pathLst>
                <a:path extrusionOk="0" h="13272" w="9408">
                  <a:moveTo>
                    <a:pt x="2640" y="0"/>
                  </a:moveTo>
                  <a:cubicBezTo>
                    <a:pt x="1838" y="535"/>
                    <a:pt x="1220" y="1320"/>
                    <a:pt x="919" y="2239"/>
                  </a:cubicBezTo>
                  <a:cubicBezTo>
                    <a:pt x="602" y="3158"/>
                    <a:pt x="418" y="4094"/>
                    <a:pt x="351" y="5046"/>
                  </a:cubicBezTo>
                  <a:cubicBezTo>
                    <a:pt x="84" y="7569"/>
                    <a:pt x="1" y="10109"/>
                    <a:pt x="84" y="12632"/>
                  </a:cubicBezTo>
                  <a:cubicBezTo>
                    <a:pt x="2592" y="12957"/>
                    <a:pt x="5121" y="13272"/>
                    <a:pt x="7646" y="13272"/>
                  </a:cubicBezTo>
                  <a:cubicBezTo>
                    <a:pt x="8234" y="13272"/>
                    <a:pt x="8821" y="13255"/>
                    <a:pt x="9407" y="13217"/>
                  </a:cubicBezTo>
                  <a:cubicBezTo>
                    <a:pt x="8873" y="9658"/>
                    <a:pt x="8522" y="6116"/>
                    <a:pt x="8956" y="2540"/>
                  </a:cubicBezTo>
                  <a:lnTo>
                    <a:pt x="264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49"/>
            <p:cNvSpPr/>
            <p:nvPr/>
          </p:nvSpPr>
          <p:spPr>
            <a:xfrm>
              <a:off x="4764774" y="2011649"/>
              <a:ext cx="667826" cy="617123"/>
            </a:xfrm>
            <a:custGeom>
              <a:rect b="b" l="l" r="r" t="t"/>
              <a:pathLst>
                <a:path extrusionOk="0" h="19255" w="20837">
                  <a:moveTo>
                    <a:pt x="10486" y="0"/>
                  </a:moveTo>
                  <a:cubicBezTo>
                    <a:pt x="8537" y="0"/>
                    <a:pt x="6569" y="351"/>
                    <a:pt x="4495" y="1059"/>
                  </a:cubicBezTo>
                  <a:cubicBezTo>
                    <a:pt x="4495" y="1059"/>
                    <a:pt x="2674" y="1544"/>
                    <a:pt x="1789" y="3933"/>
                  </a:cubicBezTo>
                  <a:cubicBezTo>
                    <a:pt x="903" y="6322"/>
                    <a:pt x="1" y="9815"/>
                    <a:pt x="1" y="9815"/>
                  </a:cubicBezTo>
                  <a:lnTo>
                    <a:pt x="4094" y="11268"/>
                  </a:lnTo>
                  <a:lnTo>
                    <a:pt x="4128" y="10583"/>
                  </a:lnTo>
                  <a:lnTo>
                    <a:pt x="5030" y="14042"/>
                  </a:lnTo>
                  <a:lnTo>
                    <a:pt x="3042" y="19088"/>
                  </a:lnTo>
                  <a:lnTo>
                    <a:pt x="9976" y="19255"/>
                  </a:lnTo>
                  <a:lnTo>
                    <a:pt x="16893" y="19221"/>
                  </a:lnTo>
                  <a:lnTo>
                    <a:pt x="14638" y="14660"/>
                  </a:lnTo>
                  <a:lnTo>
                    <a:pt x="15490" y="11335"/>
                  </a:lnTo>
                  <a:cubicBezTo>
                    <a:pt x="15590" y="12037"/>
                    <a:pt x="15690" y="12655"/>
                    <a:pt x="15690" y="12655"/>
                  </a:cubicBezTo>
                  <a:lnTo>
                    <a:pt x="20519" y="12404"/>
                  </a:lnTo>
                  <a:cubicBezTo>
                    <a:pt x="20703" y="12388"/>
                    <a:pt x="20836" y="12221"/>
                    <a:pt x="20803" y="12053"/>
                  </a:cubicBezTo>
                  <a:lnTo>
                    <a:pt x="19867" y="5387"/>
                  </a:lnTo>
                  <a:cubicBezTo>
                    <a:pt x="19867" y="5387"/>
                    <a:pt x="19550" y="2296"/>
                    <a:pt x="16626" y="1143"/>
                  </a:cubicBezTo>
                  <a:cubicBezTo>
                    <a:pt x="16509" y="1093"/>
                    <a:pt x="16375" y="1059"/>
                    <a:pt x="16258" y="1009"/>
                  </a:cubicBezTo>
                  <a:cubicBezTo>
                    <a:pt x="14296" y="339"/>
                    <a:pt x="12400" y="0"/>
                    <a:pt x="10486"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49"/>
            <p:cNvSpPr/>
            <p:nvPr/>
          </p:nvSpPr>
          <p:spPr>
            <a:xfrm>
              <a:off x="4738558" y="2325130"/>
              <a:ext cx="570330" cy="232170"/>
            </a:xfrm>
            <a:custGeom>
              <a:rect b="b" l="l" r="r" t="t"/>
              <a:pathLst>
                <a:path extrusionOk="0" h="7244" w="17795">
                  <a:moveTo>
                    <a:pt x="836" y="0"/>
                  </a:moveTo>
                  <a:lnTo>
                    <a:pt x="368" y="2172"/>
                  </a:lnTo>
                  <a:cubicBezTo>
                    <a:pt x="0" y="4094"/>
                    <a:pt x="1320" y="5915"/>
                    <a:pt x="3258" y="6182"/>
                  </a:cubicBezTo>
                  <a:lnTo>
                    <a:pt x="13350" y="7218"/>
                  </a:lnTo>
                  <a:cubicBezTo>
                    <a:pt x="13502" y="7235"/>
                    <a:pt x="13653" y="7244"/>
                    <a:pt x="13803" y="7244"/>
                  </a:cubicBezTo>
                  <a:cubicBezTo>
                    <a:pt x="15853" y="7244"/>
                    <a:pt x="17608" y="5678"/>
                    <a:pt x="17795" y="3576"/>
                  </a:cubicBezTo>
                  <a:lnTo>
                    <a:pt x="5063" y="2356"/>
                  </a:lnTo>
                  <a:lnTo>
                    <a:pt x="5146" y="1136"/>
                  </a:lnTo>
                  <a:lnTo>
                    <a:pt x="836" y="0"/>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49"/>
            <p:cNvSpPr/>
            <p:nvPr/>
          </p:nvSpPr>
          <p:spPr>
            <a:xfrm>
              <a:off x="5167483" y="2324969"/>
              <a:ext cx="185858" cy="116374"/>
            </a:xfrm>
            <a:custGeom>
              <a:rect b="b" l="l" r="r" t="t"/>
              <a:pathLst>
                <a:path extrusionOk="0" h="3631" w="5799">
                  <a:moveTo>
                    <a:pt x="4170" y="1"/>
                  </a:moveTo>
                  <a:cubicBezTo>
                    <a:pt x="3668" y="1"/>
                    <a:pt x="3200" y="5"/>
                    <a:pt x="3058" y="22"/>
                  </a:cubicBezTo>
                  <a:cubicBezTo>
                    <a:pt x="2708" y="39"/>
                    <a:pt x="853" y="2077"/>
                    <a:pt x="853" y="2077"/>
                  </a:cubicBezTo>
                  <a:lnTo>
                    <a:pt x="68" y="2227"/>
                  </a:lnTo>
                  <a:lnTo>
                    <a:pt x="1" y="3631"/>
                  </a:lnTo>
                  <a:lnTo>
                    <a:pt x="2006" y="3631"/>
                  </a:lnTo>
                  <a:lnTo>
                    <a:pt x="3493" y="2445"/>
                  </a:lnTo>
                  <a:lnTo>
                    <a:pt x="5030" y="2578"/>
                  </a:lnTo>
                  <a:cubicBezTo>
                    <a:pt x="5041" y="2580"/>
                    <a:pt x="5051" y="2580"/>
                    <a:pt x="5061" y="2580"/>
                  </a:cubicBezTo>
                  <a:cubicBezTo>
                    <a:pt x="5284" y="2580"/>
                    <a:pt x="5320" y="2241"/>
                    <a:pt x="5080" y="2177"/>
                  </a:cubicBezTo>
                  <a:lnTo>
                    <a:pt x="3660" y="1876"/>
                  </a:lnTo>
                  <a:lnTo>
                    <a:pt x="3610" y="1743"/>
                  </a:lnTo>
                  <a:lnTo>
                    <a:pt x="3610" y="1743"/>
                  </a:lnTo>
                  <a:cubicBezTo>
                    <a:pt x="3610" y="1743"/>
                    <a:pt x="4616" y="1780"/>
                    <a:pt x="5009" y="1780"/>
                  </a:cubicBezTo>
                  <a:cubicBezTo>
                    <a:pt x="5075" y="1780"/>
                    <a:pt x="5123" y="1779"/>
                    <a:pt x="5147" y="1776"/>
                  </a:cubicBezTo>
                  <a:cubicBezTo>
                    <a:pt x="5598" y="1726"/>
                    <a:pt x="5498" y="1526"/>
                    <a:pt x="5498" y="1526"/>
                  </a:cubicBezTo>
                  <a:cubicBezTo>
                    <a:pt x="5498" y="1442"/>
                    <a:pt x="5281" y="1392"/>
                    <a:pt x="5197" y="1392"/>
                  </a:cubicBezTo>
                  <a:lnTo>
                    <a:pt x="3610" y="1175"/>
                  </a:lnTo>
                  <a:lnTo>
                    <a:pt x="3610" y="1074"/>
                  </a:lnTo>
                  <a:lnTo>
                    <a:pt x="5180" y="1008"/>
                  </a:lnTo>
                  <a:cubicBezTo>
                    <a:pt x="5799" y="957"/>
                    <a:pt x="5665" y="657"/>
                    <a:pt x="5481" y="640"/>
                  </a:cubicBezTo>
                  <a:lnTo>
                    <a:pt x="3610" y="623"/>
                  </a:lnTo>
                  <a:lnTo>
                    <a:pt x="3610" y="473"/>
                  </a:lnTo>
                  <a:lnTo>
                    <a:pt x="5481" y="389"/>
                  </a:lnTo>
                  <a:cubicBezTo>
                    <a:pt x="5732" y="389"/>
                    <a:pt x="5732" y="5"/>
                    <a:pt x="5481" y="5"/>
                  </a:cubicBezTo>
                  <a:cubicBezTo>
                    <a:pt x="5205" y="5"/>
                    <a:pt x="4671" y="1"/>
                    <a:pt x="4170"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49"/>
            <p:cNvSpPr/>
            <p:nvPr/>
          </p:nvSpPr>
          <p:spPr>
            <a:xfrm>
              <a:off x="5010598" y="2003508"/>
              <a:ext cx="211530" cy="330756"/>
            </a:xfrm>
            <a:custGeom>
              <a:rect b="b" l="l" r="r" t="t"/>
              <a:pathLst>
                <a:path extrusionOk="0" h="10320" w="6600">
                  <a:moveTo>
                    <a:pt x="2237" y="0"/>
                  </a:moveTo>
                  <a:cubicBezTo>
                    <a:pt x="1445" y="0"/>
                    <a:pt x="661" y="92"/>
                    <a:pt x="0" y="344"/>
                  </a:cubicBezTo>
                  <a:cubicBezTo>
                    <a:pt x="0" y="344"/>
                    <a:pt x="1959" y="10319"/>
                    <a:pt x="2650" y="10319"/>
                  </a:cubicBezTo>
                  <a:cubicBezTo>
                    <a:pt x="2652" y="10319"/>
                    <a:pt x="2655" y="10319"/>
                    <a:pt x="2657" y="10319"/>
                  </a:cubicBezTo>
                  <a:cubicBezTo>
                    <a:pt x="3359" y="10252"/>
                    <a:pt x="6600" y="678"/>
                    <a:pt x="6600" y="678"/>
                  </a:cubicBezTo>
                  <a:cubicBezTo>
                    <a:pt x="6600" y="678"/>
                    <a:pt x="4387" y="0"/>
                    <a:pt x="2237"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49"/>
            <p:cNvSpPr/>
            <p:nvPr/>
          </p:nvSpPr>
          <p:spPr>
            <a:xfrm>
              <a:off x="5288504" y="2227121"/>
              <a:ext cx="2179" cy="99099"/>
            </a:xfrm>
            <a:custGeom>
              <a:rect b="b" l="l" r="r" t="t"/>
              <a:pathLst>
                <a:path extrusionOk="0" h="3092" w="68">
                  <a:moveTo>
                    <a:pt x="34" y="0"/>
                  </a:moveTo>
                  <a:cubicBezTo>
                    <a:pt x="18" y="0"/>
                    <a:pt x="1" y="685"/>
                    <a:pt x="1" y="1538"/>
                  </a:cubicBezTo>
                  <a:cubicBezTo>
                    <a:pt x="1" y="2406"/>
                    <a:pt x="18" y="3092"/>
                    <a:pt x="34" y="3092"/>
                  </a:cubicBezTo>
                  <a:cubicBezTo>
                    <a:pt x="51" y="3092"/>
                    <a:pt x="68" y="2406"/>
                    <a:pt x="68" y="1538"/>
                  </a:cubicBezTo>
                  <a:cubicBezTo>
                    <a:pt x="68" y="685"/>
                    <a:pt x="51"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49"/>
            <p:cNvSpPr/>
            <p:nvPr/>
          </p:nvSpPr>
          <p:spPr>
            <a:xfrm>
              <a:off x="4902397" y="2231415"/>
              <a:ext cx="14519" cy="96951"/>
            </a:xfrm>
            <a:custGeom>
              <a:rect b="b" l="l" r="r" t="t"/>
              <a:pathLst>
                <a:path extrusionOk="0" h="3025" w="453">
                  <a:moveTo>
                    <a:pt x="452" y="0"/>
                  </a:moveTo>
                  <a:lnTo>
                    <a:pt x="452" y="0"/>
                  </a:lnTo>
                  <a:cubicBezTo>
                    <a:pt x="402" y="150"/>
                    <a:pt x="385" y="284"/>
                    <a:pt x="369" y="435"/>
                  </a:cubicBezTo>
                  <a:cubicBezTo>
                    <a:pt x="318" y="719"/>
                    <a:pt x="252" y="1086"/>
                    <a:pt x="201" y="1504"/>
                  </a:cubicBezTo>
                  <a:cubicBezTo>
                    <a:pt x="135" y="1922"/>
                    <a:pt x="85" y="2306"/>
                    <a:pt x="51" y="2573"/>
                  </a:cubicBezTo>
                  <a:cubicBezTo>
                    <a:pt x="18" y="2724"/>
                    <a:pt x="18" y="2874"/>
                    <a:pt x="1" y="3024"/>
                  </a:cubicBezTo>
                  <a:cubicBezTo>
                    <a:pt x="51" y="2874"/>
                    <a:pt x="85" y="2740"/>
                    <a:pt x="101" y="2590"/>
                  </a:cubicBezTo>
                  <a:cubicBezTo>
                    <a:pt x="135" y="2306"/>
                    <a:pt x="201" y="1938"/>
                    <a:pt x="268" y="1521"/>
                  </a:cubicBezTo>
                  <a:cubicBezTo>
                    <a:pt x="318" y="1103"/>
                    <a:pt x="369" y="719"/>
                    <a:pt x="402" y="451"/>
                  </a:cubicBezTo>
                  <a:cubicBezTo>
                    <a:pt x="435" y="301"/>
                    <a:pt x="452" y="150"/>
                    <a:pt x="45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49"/>
            <p:cNvSpPr/>
            <p:nvPr/>
          </p:nvSpPr>
          <p:spPr>
            <a:xfrm>
              <a:off x="5084473" y="2335289"/>
              <a:ext cx="10224" cy="293482"/>
            </a:xfrm>
            <a:custGeom>
              <a:rect b="b" l="l" r="r" t="t"/>
              <a:pathLst>
                <a:path extrusionOk="0" h="9157" w="319">
                  <a:moveTo>
                    <a:pt x="302" y="1"/>
                  </a:moveTo>
                  <a:cubicBezTo>
                    <a:pt x="302" y="34"/>
                    <a:pt x="302" y="67"/>
                    <a:pt x="302" y="101"/>
                  </a:cubicBezTo>
                  <a:cubicBezTo>
                    <a:pt x="302" y="168"/>
                    <a:pt x="302" y="251"/>
                    <a:pt x="285" y="368"/>
                  </a:cubicBezTo>
                  <a:cubicBezTo>
                    <a:pt x="285" y="602"/>
                    <a:pt x="268" y="936"/>
                    <a:pt x="268" y="1337"/>
                  </a:cubicBezTo>
                  <a:cubicBezTo>
                    <a:pt x="235" y="2173"/>
                    <a:pt x="185" y="3326"/>
                    <a:pt x="118" y="4579"/>
                  </a:cubicBezTo>
                  <a:cubicBezTo>
                    <a:pt x="68" y="5849"/>
                    <a:pt x="18" y="6985"/>
                    <a:pt x="1" y="7820"/>
                  </a:cubicBezTo>
                  <a:cubicBezTo>
                    <a:pt x="1" y="8238"/>
                    <a:pt x="1" y="8572"/>
                    <a:pt x="1" y="8806"/>
                  </a:cubicBezTo>
                  <a:cubicBezTo>
                    <a:pt x="1" y="8906"/>
                    <a:pt x="1" y="9006"/>
                    <a:pt x="1" y="9073"/>
                  </a:cubicBezTo>
                  <a:cubicBezTo>
                    <a:pt x="1" y="9107"/>
                    <a:pt x="1" y="9140"/>
                    <a:pt x="1" y="9157"/>
                  </a:cubicBezTo>
                  <a:cubicBezTo>
                    <a:pt x="18" y="9140"/>
                    <a:pt x="18" y="9107"/>
                    <a:pt x="18" y="9073"/>
                  </a:cubicBezTo>
                  <a:cubicBezTo>
                    <a:pt x="18" y="9006"/>
                    <a:pt x="18" y="8906"/>
                    <a:pt x="18" y="8806"/>
                  </a:cubicBezTo>
                  <a:cubicBezTo>
                    <a:pt x="34" y="8572"/>
                    <a:pt x="34" y="8238"/>
                    <a:pt x="51" y="7820"/>
                  </a:cubicBezTo>
                  <a:cubicBezTo>
                    <a:pt x="84" y="6985"/>
                    <a:pt x="135" y="5849"/>
                    <a:pt x="185" y="4579"/>
                  </a:cubicBezTo>
                  <a:cubicBezTo>
                    <a:pt x="252" y="3326"/>
                    <a:pt x="285" y="2173"/>
                    <a:pt x="302" y="1354"/>
                  </a:cubicBezTo>
                  <a:cubicBezTo>
                    <a:pt x="318" y="936"/>
                    <a:pt x="318" y="602"/>
                    <a:pt x="318" y="368"/>
                  </a:cubicBezTo>
                  <a:cubicBezTo>
                    <a:pt x="318" y="251"/>
                    <a:pt x="318" y="168"/>
                    <a:pt x="318" y="101"/>
                  </a:cubicBezTo>
                  <a:cubicBezTo>
                    <a:pt x="318" y="67"/>
                    <a:pt x="318" y="34"/>
                    <a:pt x="3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49"/>
            <p:cNvSpPr/>
            <p:nvPr/>
          </p:nvSpPr>
          <p:spPr>
            <a:xfrm>
              <a:off x="5093063" y="2024693"/>
              <a:ext cx="158519" cy="318673"/>
            </a:xfrm>
            <a:custGeom>
              <a:rect b="b" l="l" r="r" t="t"/>
              <a:pathLst>
                <a:path extrusionOk="0" h="9943" w="4946">
                  <a:moveTo>
                    <a:pt x="4010" y="1"/>
                  </a:moveTo>
                  <a:cubicBezTo>
                    <a:pt x="4010" y="17"/>
                    <a:pt x="4010" y="17"/>
                    <a:pt x="4010" y="34"/>
                  </a:cubicBezTo>
                  <a:cubicBezTo>
                    <a:pt x="4010" y="67"/>
                    <a:pt x="4027" y="101"/>
                    <a:pt x="4027" y="134"/>
                  </a:cubicBezTo>
                  <a:cubicBezTo>
                    <a:pt x="4044" y="251"/>
                    <a:pt x="4077" y="368"/>
                    <a:pt x="4111" y="485"/>
                  </a:cubicBezTo>
                  <a:cubicBezTo>
                    <a:pt x="4177" y="669"/>
                    <a:pt x="4261" y="836"/>
                    <a:pt x="4361" y="1003"/>
                  </a:cubicBezTo>
                  <a:cubicBezTo>
                    <a:pt x="4495" y="1220"/>
                    <a:pt x="4612" y="1454"/>
                    <a:pt x="4712" y="1688"/>
                  </a:cubicBezTo>
                  <a:cubicBezTo>
                    <a:pt x="4846" y="1956"/>
                    <a:pt x="4896" y="2256"/>
                    <a:pt x="4862" y="2574"/>
                  </a:cubicBezTo>
                  <a:cubicBezTo>
                    <a:pt x="4762" y="2908"/>
                    <a:pt x="4578" y="3209"/>
                    <a:pt x="4294" y="3426"/>
                  </a:cubicBezTo>
                  <a:cubicBezTo>
                    <a:pt x="4010" y="3693"/>
                    <a:pt x="3760" y="3994"/>
                    <a:pt x="3526" y="4311"/>
                  </a:cubicBezTo>
                  <a:cubicBezTo>
                    <a:pt x="3275" y="4662"/>
                    <a:pt x="3125" y="5080"/>
                    <a:pt x="3125" y="5514"/>
                  </a:cubicBezTo>
                  <a:cubicBezTo>
                    <a:pt x="3125" y="5732"/>
                    <a:pt x="3158" y="5949"/>
                    <a:pt x="3258" y="6133"/>
                  </a:cubicBezTo>
                  <a:cubicBezTo>
                    <a:pt x="3359" y="6316"/>
                    <a:pt x="3425" y="6517"/>
                    <a:pt x="3509" y="6701"/>
                  </a:cubicBezTo>
                  <a:cubicBezTo>
                    <a:pt x="3542" y="6801"/>
                    <a:pt x="3542" y="6885"/>
                    <a:pt x="3542" y="6985"/>
                  </a:cubicBezTo>
                  <a:cubicBezTo>
                    <a:pt x="3542" y="7085"/>
                    <a:pt x="3509" y="7169"/>
                    <a:pt x="3459" y="7252"/>
                  </a:cubicBezTo>
                  <a:cubicBezTo>
                    <a:pt x="3342" y="7402"/>
                    <a:pt x="3208" y="7536"/>
                    <a:pt x="3041" y="7636"/>
                  </a:cubicBezTo>
                  <a:lnTo>
                    <a:pt x="1454" y="8823"/>
                  </a:lnTo>
                  <a:lnTo>
                    <a:pt x="385" y="9641"/>
                  </a:lnTo>
                  <a:lnTo>
                    <a:pt x="100" y="9859"/>
                  </a:lnTo>
                  <a:lnTo>
                    <a:pt x="34" y="9909"/>
                  </a:lnTo>
                  <a:cubicBezTo>
                    <a:pt x="17" y="9925"/>
                    <a:pt x="0" y="9942"/>
                    <a:pt x="0" y="9942"/>
                  </a:cubicBezTo>
                  <a:lnTo>
                    <a:pt x="0" y="9942"/>
                  </a:lnTo>
                  <a:cubicBezTo>
                    <a:pt x="17" y="9925"/>
                    <a:pt x="17" y="9925"/>
                    <a:pt x="34" y="9925"/>
                  </a:cubicBezTo>
                  <a:lnTo>
                    <a:pt x="117" y="9859"/>
                  </a:lnTo>
                  <a:lnTo>
                    <a:pt x="401" y="9658"/>
                  </a:lnTo>
                  <a:lnTo>
                    <a:pt x="1487" y="8873"/>
                  </a:lnTo>
                  <a:lnTo>
                    <a:pt x="3091" y="7687"/>
                  </a:lnTo>
                  <a:cubicBezTo>
                    <a:pt x="3242" y="7586"/>
                    <a:pt x="3392" y="7453"/>
                    <a:pt x="3509" y="7286"/>
                  </a:cubicBezTo>
                  <a:cubicBezTo>
                    <a:pt x="3559" y="7202"/>
                    <a:pt x="3593" y="7102"/>
                    <a:pt x="3609" y="7001"/>
                  </a:cubicBezTo>
                  <a:cubicBezTo>
                    <a:pt x="3609" y="6885"/>
                    <a:pt x="3593" y="6784"/>
                    <a:pt x="3559" y="6684"/>
                  </a:cubicBezTo>
                  <a:cubicBezTo>
                    <a:pt x="3492" y="6484"/>
                    <a:pt x="3409" y="6300"/>
                    <a:pt x="3325" y="6116"/>
                  </a:cubicBezTo>
                  <a:cubicBezTo>
                    <a:pt x="3225" y="5915"/>
                    <a:pt x="3175" y="5715"/>
                    <a:pt x="3175" y="5514"/>
                  </a:cubicBezTo>
                  <a:cubicBezTo>
                    <a:pt x="3192" y="5097"/>
                    <a:pt x="3325" y="4696"/>
                    <a:pt x="3576" y="4345"/>
                  </a:cubicBezTo>
                  <a:cubicBezTo>
                    <a:pt x="3810" y="4027"/>
                    <a:pt x="4060" y="3743"/>
                    <a:pt x="4344" y="3476"/>
                  </a:cubicBezTo>
                  <a:cubicBezTo>
                    <a:pt x="4478" y="3342"/>
                    <a:pt x="4595" y="3209"/>
                    <a:pt x="4695" y="3058"/>
                  </a:cubicBezTo>
                  <a:cubicBezTo>
                    <a:pt x="4812" y="2908"/>
                    <a:pt x="4879" y="2758"/>
                    <a:pt x="4913" y="2574"/>
                  </a:cubicBezTo>
                  <a:cubicBezTo>
                    <a:pt x="4946" y="2256"/>
                    <a:pt x="4896" y="1939"/>
                    <a:pt x="4762" y="1655"/>
                  </a:cubicBezTo>
                  <a:cubicBezTo>
                    <a:pt x="4645" y="1438"/>
                    <a:pt x="4528" y="1204"/>
                    <a:pt x="4395" y="986"/>
                  </a:cubicBezTo>
                  <a:cubicBezTo>
                    <a:pt x="4294" y="819"/>
                    <a:pt x="4211" y="652"/>
                    <a:pt x="4144" y="468"/>
                  </a:cubicBezTo>
                  <a:cubicBezTo>
                    <a:pt x="4094" y="368"/>
                    <a:pt x="4060" y="251"/>
                    <a:pt x="4044" y="134"/>
                  </a:cubicBezTo>
                  <a:cubicBezTo>
                    <a:pt x="4027" y="51"/>
                    <a:pt x="4027" y="1"/>
                    <a:pt x="401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49"/>
            <p:cNvSpPr/>
            <p:nvPr/>
          </p:nvSpPr>
          <p:spPr>
            <a:xfrm>
              <a:off x="4969894" y="2014533"/>
              <a:ext cx="125860" cy="316494"/>
            </a:xfrm>
            <a:custGeom>
              <a:rect b="b" l="l" r="r" t="t"/>
              <a:pathLst>
                <a:path extrusionOk="0" h="9875" w="3927">
                  <a:moveTo>
                    <a:pt x="1220" y="0"/>
                  </a:moveTo>
                  <a:cubicBezTo>
                    <a:pt x="1220" y="0"/>
                    <a:pt x="1203" y="17"/>
                    <a:pt x="1203" y="17"/>
                  </a:cubicBezTo>
                  <a:cubicBezTo>
                    <a:pt x="1220" y="17"/>
                    <a:pt x="1220" y="0"/>
                    <a:pt x="1220" y="0"/>
                  </a:cubicBezTo>
                  <a:close/>
                  <a:moveTo>
                    <a:pt x="1203" y="17"/>
                  </a:moveTo>
                  <a:lnTo>
                    <a:pt x="1153" y="100"/>
                  </a:lnTo>
                  <a:cubicBezTo>
                    <a:pt x="1103" y="167"/>
                    <a:pt x="1053" y="267"/>
                    <a:pt x="969" y="401"/>
                  </a:cubicBezTo>
                  <a:cubicBezTo>
                    <a:pt x="769" y="785"/>
                    <a:pt x="585" y="1170"/>
                    <a:pt x="435" y="1587"/>
                  </a:cubicBezTo>
                  <a:cubicBezTo>
                    <a:pt x="217" y="2189"/>
                    <a:pt x="84" y="2824"/>
                    <a:pt x="17" y="3459"/>
                  </a:cubicBezTo>
                  <a:cubicBezTo>
                    <a:pt x="0" y="3643"/>
                    <a:pt x="17" y="3826"/>
                    <a:pt x="50" y="4010"/>
                  </a:cubicBezTo>
                  <a:cubicBezTo>
                    <a:pt x="84" y="4211"/>
                    <a:pt x="167" y="4395"/>
                    <a:pt x="318" y="4545"/>
                  </a:cubicBezTo>
                  <a:cubicBezTo>
                    <a:pt x="385" y="4612"/>
                    <a:pt x="468" y="4679"/>
                    <a:pt x="568" y="4712"/>
                  </a:cubicBezTo>
                  <a:cubicBezTo>
                    <a:pt x="669" y="4745"/>
                    <a:pt x="769" y="4779"/>
                    <a:pt x="852" y="4812"/>
                  </a:cubicBezTo>
                  <a:cubicBezTo>
                    <a:pt x="953" y="4846"/>
                    <a:pt x="1036" y="4879"/>
                    <a:pt x="1120" y="4946"/>
                  </a:cubicBezTo>
                  <a:cubicBezTo>
                    <a:pt x="1203" y="4996"/>
                    <a:pt x="1253" y="5096"/>
                    <a:pt x="1270" y="5180"/>
                  </a:cubicBezTo>
                  <a:cubicBezTo>
                    <a:pt x="1320" y="5380"/>
                    <a:pt x="1304" y="5581"/>
                    <a:pt x="1253" y="5781"/>
                  </a:cubicBezTo>
                  <a:cubicBezTo>
                    <a:pt x="1220" y="5982"/>
                    <a:pt x="1187" y="6182"/>
                    <a:pt x="1187" y="6383"/>
                  </a:cubicBezTo>
                  <a:cubicBezTo>
                    <a:pt x="1153" y="6767"/>
                    <a:pt x="1203" y="7135"/>
                    <a:pt x="1320" y="7502"/>
                  </a:cubicBezTo>
                  <a:cubicBezTo>
                    <a:pt x="1404" y="7836"/>
                    <a:pt x="1554" y="8154"/>
                    <a:pt x="1738" y="8438"/>
                  </a:cubicBezTo>
                  <a:cubicBezTo>
                    <a:pt x="1905" y="8689"/>
                    <a:pt x="2106" y="8923"/>
                    <a:pt x="2339" y="9123"/>
                  </a:cubicBezTo>
                  <a:cubicBezTo>
                    <a:pt x="2674" y="9407"/>
                    <a:pt x="3058" y="9624"/>
                    <a:pt x="3459" y="9758"/>
                  </a:cubicBezTo>
                  <a:cubicBezTo>
                    <a:pt x="3576" y="9791"/>
                    <a:pt x="3693" y="9825"/>
                    <a:pt x="3810" y="9858"/>
                  </a:cubicBezTo>
                  <a:lnTo>
                    <a:pt x="3893" y="9875"/>
                  </a:lnTo>
                  <a:lnTo>
                    <a:pt x="3927" y="9875"/>
                  </a:lnTo>
                  <a:cubicBezTo>
                    <a:pt x="3910" y="9875"/>
                    <a:pt x="3910" y="9858"/>
                    <a:pt x="3893" y="9858"/>
                  </a:cubicBezTo>
                  <a:lnTo>
                    <a:pt x="3810" y="9841"/>
                  </a:lnTo>
                  <a:cubicBezTo>
                    <a:pt x="3726" y="9825"/>
                    <a:pt x="3609" y="9791"/>
                    <a:pt x="3476" y="9741"/>
                  </a:cubicBezTo>
                  <a:cubicBezTo>
                    <a:pt x="3075" y="9591"/>
                    <a:pt x="2690" y="9357"/>
                    <a:pt x="2373" y="9073"/>
                  </a:cubicBezTo>
                  <a:cubicBezTo>
                    <a:pt x="1888" y="8655"/>
                    <a:pt x="1537" y="8104"/>
                    <a:pt x="1370" y="7486"/>
                  </a:cubicBezTo>
                  <a:cubicBezTo>
                    <a:pt x="1270" y="7135"/>
                    <a:pt x="1220" y="6750"/>
                    <a:pt x="1237" y="6383"/>
                  </a:cubicBezTo>
                  <a:cubicBezTo>
                    <a:pt x="1253" y="6182"/>
                    <a:pt x="1287" y="5982"/>
                    <a:pt x="1320" y="5798"/>
                  </a:cubicBezTo>
                  <a:cubicBezTo>
                    <a:pt x="1370" y="5581"/>
                    <a:pt x="1387" y="5380"/>
                    <a:pt x="1337" y="5163"/>
                  </a:cubicBezTo>
                  <a:cubicBezTo>
                    <a:pt x="1304" y="5063"/>
                    <a:pt x="1253" y="4963"/>
                    <a:pt x="1170" y="4896"/>
                  </a:cubicBezTo>
                  <a:cubicBezTo>
                    <a:pt x="1086" y="4829"/>
                    <a:pt x="986" y="4779"/>
                    <a:pt x="886" y="4745"/>
                  </a:cubicBezTo>
                  <a:cubicBezTo>
                    <a:pt x="786" y="4712"/>
                    <a:pt x="685" y="4695"/>
                    <a:pt x="602" y="4645"/>
                  </a:cubicBezTo>
                  <a:cubicBezTo>
                    <a:pt x="502" y="4612"/>
                    <a:pt x="435" y="4562"/>
                    <a:pt x="351" y="4495"/>
                  </a:cubicBezTo>
                  <a:cubicBezTo>
                    <a:pt x="234" y="4361"/>
                    <a:pt x="151" y="4194"/>
                    <a:pt x="117" y="4010"/>
                  </a:cubicBezTo>
                  <a:cubicBezTo>
                    <a:pt x="84" y="3826"/>
                    <a:pt x="67" y="3643"/>
                    <a:pt x="84" y="3459"/>
                  </a:cubicBezTo>
                  <a:cubicBezTo>
                    <a:pt x="134" y="2824"/>
                    <a:pt x="268" y="2206"/>
                    <a:pt x="485" y="1604"/>
                  </a:cubicBezTo>
                  <a:cubicBezTo>
                    <a:pt x="618" y="1186"/>
                    <a:pt x="802" y="785"/>
                    <a:pt x="1003" y="418"/>
                  </a:cubicBezTo>
                  <a:cubicBezTo>
                    <a:pt x="1070" y="284"/>
                    <a:pt x="1120" y="167"/>
                    <a:pt x="1170" y="100"/>
                  </a:cubicBezTo>
                  <a:lnTo>
                    <a:pt x="1203" y="17"/>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49"/>
            <p:cNvSpPr/>
            <p:nvPr/>
          </p:nvSpPr>
          <p:spPr>
            <a:xfrm>
              <a:off x="4995054" y="2387755"/>
              <a:ext cx="447194" cy="149449"/>
            </a:xfrm>
            <a:custGeom>
              <a:rect b="b" l="l" r="r" t="t"/>
              <a:pathLst>
                <a:path extrusionOk="0" h="4663" w="13953">
                  <a:moveTo>
                    <a:pt x="1" y="1"/>
                  </a:moveTo>
                  <a:lnTo>
                    <a:pt x="1" y="2808"/>
                  </a:lnTo>
                  <a:lnTo>
                    <a:pt x="5615" y="4044"/>
                  </a:lnTo>
                  <a:lnTo>
                    <a:pt x="9541" y="4663"/>
                  </a:lnTo>
                  <a:cubicBezTo>
                    <a:pt x="11997" y="4663"/>
                    <a:pt x="13952" y="2424"/>
                    <a:pt x="13568" y="1"/>
                  </a:cubicBezTo>
                  <a:lnTo>
                    <a:pt x="13568" y="1"/>
                  </a:lnTo>
                  <a:lnTo>
                    <a:pt x="8455" y="285"/>
                  </a:lnTo>
                  <a:lnTo>
                    <a:pt x="1" y="1"/>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49"/>
            <p:cNvSpPr/>
            <p:nvPr/>
          </p:nvSpPr>
          <p:spPr>
            <a:xfrm>
              <a:off x="4995054" y="2387755"/>
              <a:ext cx="345435" cy="9166"/>
            </a:xfrm>
            <a:custGeom>
              <a:rect b="b" l="l" r="r" t="t"/>
              <a:pathLst>
                <a:path extrusionOk="0" h="286" w="10778">
                  <a:moveTo>
                    <a:pt x="1" y="1"/>
                  </a:moveTo>
                  <a:cubicBezTo>
                    <a:pt x="34" y="18"/>
                    <a:pt x="67" y="18"/>
                    <a:pt x="101" y="18"/>
                  </a:cubicBezTo>
                  <a:lnTo>
                    <a:pt x="418" y="51"/>
                  </a:lnTo>
                  <a:cubicBezTo>
                    <a:pt x="686" y="85"/>
                    <a:pt x="1087" y="118"/>
                    <a:pt x="1571" y="135"/>
                  </a:cubicBezTo>
                  <a:cubicBezTo>
                    <a:pt x="2540" y="202"/>
                    <a:pt x="3894" y="268"/>
                    <a:pt x="5381" y="285"/>
                  </a:cubicBezTo>
                  <a:cubicBezTo>
                    <a:pt x="6868" y="285"/>
                    <a:pt x="8221" y="268"/>
                    <a:pt x="9207" y="268"/>
                  </a:cubicBezTo>
                  <a:lnTo>
                    <a:pt x="10360" y="235"/>
                  </a:lnTo>
                  <a:lnTo>
                    <a:pt x="10677" y="235"/>
                  </a:lnTo>
                  <a:cubicBezTo>
                    <a:pt x="10711" y="235"/>
                    <a:pt x="10744" y="235"/>
                    <a:pt x="10778" y="218"/>
                  </a:cubicBezTo>
                  <a:lnTo>
                    <a:pt x="5381" y="218"/>
                  </a:lnTo>
                  <a:cubicBezTo>
                    <a:pt x="3894" y="202"/>
                    <a:pt x="2540" y="151"/>
                    <a:pt x="1571" y="101"/>
                  </a:cubicBezTo>
                  <a:cubicBezTo>
                    <a:pt x="1087" y="68"/>
                    <a:pt x="686" y="51"/>
                    <a:pt x="418" y="18"/>
                  </a:cubicBezTo>
                  <a:lnTo>
                    <a:pt x="10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49"/>
            <p:cNvSpPr/>
            <p:nvPr/>
          </p:nvSpPr>
          <p:spPr>
            <a:xfrm>
              <a:off x="4809228" y="2324969"/>
              <a:ext cx="185313" cy="116374"/>
            </a:xfrm>
            <a:custGeom>
              <a:rect b="b" l="l" r="r" t="t"/>
              <a:pathLst>
                <a:path extrusionOk="0" h="3631" w="5782">
                  <a:moveTo>
                    <a:pt x="1621" y="1"/>
                  </a:moveTo>
                  <a:cubicBezTo>
                    <a:pt x="1124" y="1"/>
                    <a:pt x="594" y="5"/>
                    <a:pt x="318" y="5"/>
                  </a:cubicBezTo>
                  <a:cubicBezTo>
                    <a:pt x="51" y="5"/>
                    <a:pt x="51" y="389"/>
                    <a:pt x="301" y="389"/>
                  </a:cubicBezTo>
                  <a:lnTo>
                    <a:pt x="2173" y="473"/>
                  </a:lnTo>
                  <a:lnTo>
                    <a:pt x="2190" y="623"/>
                  </a:lnTo>
                  <a:lnTo>
                    <a:pt x="318" y="640"/>
                  </a:lnTo>
                  <a:cubicBezTo>
                    <a:pt x="118" y="657"/>
                    <a:pt x="1" y="957"/>
                    <a:pt x="602" y="1008"/>
                  </a:cubicBezTo>
                  <a:lnTo>
                    <a:pt x="2173" y="1074"/>
                  </a:lnTo>
                  <a:lnTo>
                    <a:pt x="2173" y="1175"/>
                  </a:lnTo>
                  <a:lnTo>
                    <a:pt x="585" y="1392"/>
                  </a:lnTo>
                  <a:cubicBezTo>
                    <a:pt x="502" y="1392"/>
                    <a:pt x="301" y="1442"/>
                    <a:pt x="301" y="1526"/>
                  </a:cubicBezTo>
                  <a:cubicBezTo>
                    <a:pt x="301" y="1526"/>
                    <a:pt x="201" y="1726"/>
                    <a:pt x="652" y="1776"/>
                  </a:cubicBezTo>
                  <a:cubicBezTo>
                    <a:pt x="674" y="1779"/>
                    <a:pt x="721" y="1780"/>
                    <a:pt x="785" y="1780"/>
                  </a:cubicBezTo>
                  <a:cubicBezTo>
                    <a:pt x="1171" y="1780"/>
                    <a:pt x="2189" y="1743"/>
                    <a:pt x="2190" y="1743"/>
                  </a:cubicBezTo>
                  <a:lnTo>
                    <a:pt x="2190" y="1743"/>
                  </a:lnTo>
                  <a:lnTo>
                    <a:pt x="2123" y="1876"/>
                  </a:lnTo>
                  <a:lnTo>
                    <a:pt x="702" y="2177"/>
                  </a:lnTo>
                  <a:cubicBezTo>
                    <a:pt x="462" y="2225"/>
                    <a:pt x="498" y="2580"/>
                    <a:pt x="737" y="2580"/>
                  </a:cubicBezTo>
                  <a:cubicBezTo>
                    <a:pt x="747" y="2580"/>
                    <a:pt x="758" y="2580"/>
                    <a:pt x="769" y="2578"/>
                  </a:cubicBezTo>
                  <a:lnTo>
                    <a:pt x="2290" y="2445"/>
                  </a:lnTo>
                  <a:lnTo>
                    <a:pt x="3777" y="3631"/>
                  </a:lnTo>
                  <a:lnTo>
                    <a:pt x="5782" y="3631"/>
                  </a:lnTo>
                  <a:lnTo>
                    <a:pt x="5715" y="2227"/>
                  </a:lnTo>
                  <a:lnTo>
                    <a:pt x="4930" y="2077"/>
                  </a:lnTo>
                  <a:cubicBezTo>
                    <a:pt x="4930" y="2077"/>
                    <a:pt x="3075" y="39"/>
                    <a:pt x="2724" y="22"/>
                  </a:cubicBezTo>
                  <a:cubicBezTo>
                    <a:pt x="2582" y="5"/>
                    <a:pt x="2119" y="1"/>
                    <a:pt x="1621"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49"/>
            <p:cNvSpPr/>
            <p:nvPr/>
          </p:nvSpPr>
          <p:spPr>
            <a:xfrm>
              <a:off x="4999348" y="2477752"/>
              <a:ext cx="296687" cy="58395"/>
            </a:xfrm>
            <a:custGeom>
              <a:rect b="b" l="l" r="r" t="t"/>
              <a:pathLst>
                <a:path extrusionOk="0" h="1822" w="9257">
                  <a:moveTo>
                    <a:pt x="0" y="0"/>
                  </a:moveTo>
                  <a:cubicBezTo>
                    <a:pt x="34" y="17"/>
                    <a:pt x="67" y="33"/>
                    <a:pt x="100" y="33"/>
                  </a:cubicBezTo>
                  <a:lnTo>
                    <a:pt x="351" y="117"/>
                  </a:lnTo>
                  <a:cubicBezTo>
                    <a:pt x="585" y="167"/>
                    <a:pt x="919" y="267"/>
                    <a:pt x="1337" y="368"/>
                  </a:cubicBezTo>
                  <a:cubicBezTo>
                    <a:pt x="2172" y="585"/>
                    <a:pt x="3309" y="852"/>
                    <a:pt x="4595" y="1103"/>
                  </a:cubicBezTo>
                  <a:cubicBezTo>
                    <a:pt x="5882" y="1353"/>
                    <a:pt x="7035" y="1537"/>
                    <a:pt x="7887" y="1654"/>
                  </a:cubicBezTo>
                  <a:cubicBezTo>
                    <a:pt x="8304" y="1704"/>
                    <a:pt x="8655" y="1754"/>
                    <a:pt x="8889" y="1788"/>
                  </a:cubicBezTo>
                  <a:lnTo>
                    <a:pt x="9173" y="1805"/>
                  </a:lnTo>
                  <a:lnTo>
                    <a:pt x="8889" y="1754"/>
                  </a:lnTo>
                  <a:lnTo>
                    <a:pt x="7903" y="1604"/>
                  </a:lnTo>
                  <a:cubicBezTo>
                    <a:pt x="7051" y="1487"/>
                    <a:pt x="5882" y="1287"/>
                    <a:pt x="4612" y="1036"/>
                  </a:cubicBezTo>
                  <a:cubicBezTo>
                    <a:pt x="3325" y="785"/>
                    <a:pt x="2172" y="518"/>
                    <a:pt x="1354" y="317"/>
                  </a:cubicBezTo>
                  <a:lnTo>
                    <a:pt x="368" y="84"/>
                  </a:lnTo>
                  <a:lnTo>
                    <a:pt x="100" y="17"/>
                  </a:lnTo>
                  <a:cubicBezTo>
                    <a:pt x="67" y="17"/>
                    <a:pt x="34" y="0"/>
                    <a:pt x="0" y="0"/>
                  </a:cubicBezTo>
                  <a:close/>
                  <a:moveTo>
                    <a:pt x="9173" y="1805"/>
                  </a:moveTo>
                  <a:cubicBezTo>
                    <a:pt x="9190" y="1821"/>
                    <a:pt x="9223" y="1821"/>
                    <a:pt x="9257" y="1821"/>
                  </a:cubicBezTo>
                  <a:cubicBezTo>
                    <a:pt x="9240" y="1805"/>
                    <a:pt x="9207" y="1805"/>
                    <a:pt x="9173" y="1805"/>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49"/>
            <p:cNvSpPr/>
            <p:nvPr/>
          </p:nvSpPr>
          <p:spPr>
            <a:xfrm>
              <a:off x="4991849" y="2389903"/>
              <a:ext cx="5929" cy="88394"/>
            </a:xfrm>
            <a:custGeom>
              <a:rect b="b" l="l" r="r" t="t"/>
              <a:pathLst>
                <a:path extrusionOk="0" h="2758" w="185">
                  <a:moveTo>
                    <a:pt x="34" y="1"/>
                  </a:moveTo>
                  <a:cubicBezTo>
                    <a:pt x="17" y="135"/>
                    <a:pt x="0" y="268"/>
                    <a:pt x="17" y="402"/>
                  </a:cubicBezTo>
                  <a:cubicBezTo>
                    <a:pt x="0" y="652"/>
                    <a:pt x="0" y="1003"/>
                    <a:pt x="17" y="1388"/>
                  </a:cubicBezTo>
                  <a:cubicBezTo>
                    <a:pt x="34" y="1755"/>
                    <a:pt x="84" y="2106"/>
                    <a:pt x="117" y="2357"/>
                  </a:cubicBezTo>
                  <a:cubicBezTo>
                    <a:pt x="117" y="2490"/>
                    <a:pt x="151" y="2624"/>
                    <a:pt x="184" y="2758"/>
                  </a:cubicBezTo>
                  <a:cubicBezTo>
                    <a:pt x="184" y="2624"/>
                    <a:pt x="167" y="2490"/>
                    <a:pt x="151" y="2357"/>
                  </a:cubicBezTo>
                  <a:cubicBezTo>
                    <a:pt x="134" y="2106"/>
                    <a:pt x="101" y="1755"/>
                    <a:pt x="84" y="1371"/>
                  </a:cubicBezTo>
                  <a:cubicBezTo>
                    <a:pt x="67" y="987"/>
                    <a:pt x="67" y="652"/>
                    <a:pt x="50" y="402"/>
                  </a:cubicBezTo>
                  <a:cubicBezTo>
                    <a:pt x="67" y="268"/>
                    <a:pt x="50" y="135"/>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49"/>
            <p:cNvSpPr/>
            <p:nvPr/>
          </p:nvSpPr>
          <p:spPr>
            <a:xfrm>
              <a:off x="5018098" y="2390992"/>
              <a:ext cx="9134" cy="90509"/>
            </a:xfrm>
            <a:custGeom>
              <a:rect b="b" l="l" r="r" t="t"/>
              <a:pathLst>
                <a:path extrusionOk="0" h="2824" w="285">
                  <a:moveTo>
                    <a:pt x="117" y="0"/>
                  </a:moveTo>
                  <a:lnTo>
                    <a:pt x="117" y="0"/>
                  </a:lnTo>
                  <a:cubicBezTo>
                    <a:pt x="100" y="34"/>
                    <a:pt x="100" y="67"/>
                    <a:pt x="100" y="101"/>
                  </a:cubicBezTo>
                  <a:cubicBezTo>
                    <a:pt x="84" y="184"/>
                    <a:pt x="67" y="284"/>
                    <a:pt x="67" y="418"/>
                  </a:cubicBezTo>
                  <a:cubicBezTo>
                    <a:pt x="0" y="1086"/>
                    <a:pt x="50" y="1771"/>
                    <a:pt x="184" y="2423"/>
                  </a:cubicBezTo>
                  <a:cubicBezTo>
                    <a:pt x="201" y="2557"/>
                    <a:pt x="234" y="2657"/>
                    <a:pt x="251" y="2724"/>
                  </a:cubicBezTo>
                  <a:cubicBezTo>
                    <a:pt x="267" y="2757"/>
                    <a:pt x="267" y="2791"/>
                    <a:pt x="284" y="2824"/>
                  </a:cubicBezTo>
                  <a:cubicBezTo>
                    <a:pt x="284" y="2690"/>
                    <a:pt x="251" y="2557"/>
                    <a:pt x="234" y="2423"/>
                  </a:cubicBezTo>
                  <a:cubicBezTo>
                    <a:pt x="184" y="2172"/>
                    <a:pt x="134" y="1805"/>
                    <a:pt x="117" y="1420"/>
                  </a:cubicBezTo>
                  <a:cubicBezTo>
                    <a:pt x="100" y="1036"/>
                    <a:pt x="100" y="669"/>
                    <a:pt x="100" y="418"/>
                  </a:cubicBezTo>
                  <a:cubicBezTo>
                    <a:pt x="117" y="284"/>
                    <a:pt x="117" y="134"/>
                    <a:pt x="1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49"/>
            <p:cNvSpPr/>
            <p:nvPr/>
          </p:nvSpPr>
          <p:spPr>
            <a:xfrm>
              <a:off x="4999348" y="2402594"/>
              <a:ext cx="12564" cy="11891"/>
            </a:xfrm>
            <a:custGeom>
              <a:rect b="b" l="l" r="r" t="t"/>
              <a:pathLst>
                <a:path extrusionOk="0" h="371" w="392">
                  <a:moveTo>
                    <a:pt x="184" y="1"/>
                  </a:moveTo>
                  <a:cubicBezTo>
                    <a:pt x="133" y="1"/>
                    <a:pt x="106" y="28"/>
                    <a:pt x="117" y="39"/>
                  </a:cubicBezTo>
                  <a:cubicBezTo>
                    <a:pt x="117" y="39"/>
                    <a:pt x="130" y="35"/>
                    <a:pt x="151" y="35"/>
                  </a:cubicBezTo>
                  <a:cubicBezTo>
                    <a:pt x="171" y="35"/>
                    <a:pt x="201" y="39"/>
                    <a:pt x="234" y="56"/>
                  </a:cubicBezTo>
                  <a:cubicBezTo>
                    <a:pt x="284" y="89"/>
                    <a:pt x="301" y="123"/>
                    <a:pt x="318" y="156"/>
                  </a:cubicBezTo>
                  <a:cubicBezTo>
                    <a:pt x="318" y="246"/>
                    <a:pt x="248" y="307"/>
                    <a:pt x="170" y="307"/>
                  </a:cubicBezTo>
                  <a:cubicBezTo>
                    <a:pt x="147" y="307"/>
                    <a:pt x="123" y="301"/>
                    <a:pt x="100" y="290"/>
                  </a:cubicBezTo>
                  <a:cubicBezTo>
                    <a:pt x="67" y="256"/>
                    <a:pt x="50" y="206"/>
                    <a:pt x="50" y="173"/>
                  </a:cubicBezTo>
                  <a:cubicBezTo>
                    <a:pt x="50" y="89"/>
                    <a:pt x="100" y="56"/>
                    <a:pt x="100" y="39"/>
                  </a:cubicBezTo>
                  <a:lnTo>
                    <a:pt x="100" y="39"/>
                  </a:lnTo>
                  <a:cubicBezTo>
                    <a:pt x="100" y="39"/>
                    <a:pt x="17" y="56"/>
                    <a:pt x="0" y="173"/>
                  </a:cubicBezTo>
                  <a:cubicBezTo>
                    <a:pt x="0" y="223"/>
                    <a:pt x="17" y="290"/>
                    <a:pt x="67" y="323"/>
                  </a:cubicBezTo>
                  <a:cubicBezTo>
                    <a:pt x="105" y="356"/>
                    <a:pt x="147" y="371"/>
                    <a:pt x="189" y="371"/>
                  </a:cubicBezTo>
                  <a:cubicBezTo>
                    <a:pt x="295" y="371"/>
                    <a:pt x="392" y="276"/>
                    <a:pt x="368" y="156"/>
                  </a:cubicBezTo>
                  <a:cubicBezTo>
                    <a:pt x="368" y="89"/>
                    <a:pt x="318" y="39"/>
                    <a:pt x="268" y="23"/>
                  </a:cubicBezTo>
                  <a:cubicBezTo>
                    <a:pt x="236" y="7"/>
                    <a:pt x="207" y="1"/>
                    <a:pt x="18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49"/>
            <p:cNvSpPr/>
            <p:nvPr/>
          </p:nvSpPr>
          <p:spPr>
            <a:xfrm>
              <a:off x="4788363" y="2494322"/>
              <a:ext cx="263483" cy="32178"/>
            </a:xfrm>
            <a:custGeom>
              <a:rect b="b" l="l" r="r" t="t"/>
              <a:pathLst>
                <a:path extrusionOk="0" h="1004" w="8221">
                  <a:moveTo>
                    <a:pt x="7870" y="1"/>
                  </a:moveTo>
                  <a:cubicBezTo>
                    <a:pt x="7569" y="1"/>
                    <a:pt x="7268" y="18"/>
                    <a:pt x="6968" y="68"/>
                  </a:cubicBezTo>
                  <a:cubicBezTo>
                    <a:pt x="6516" y="135"/>
                    <a:pt x="6065" y="218"/>
                    <a:pt x="5631" y="335"/>
                  </a:cubicBezTo>
                  <a:cubicBezTo>
                    <a:pt x="5146" y="469"/>
                    <a:pt x="4595" y="619"/>
                    <a:pt x="4027" y="753"/>
                  </a:cubicBezTo>
                  <a:cubicBezTo>
                    <a:pt x="3492" y="870"/>
                    <a:pt x="2941" y="937"/>
                    <a:pt x="2389" y="937"/>
                  </a:cubicBezTo>
                  <a:cubicBezTo>
                    <a:pt x="1938" y="920"/>
                    <a:pt x="1487" y="853"/>
                    <a:pt x="1069" y="703"/>
                  </a:cubicBezTo>
                  <a:cubicBezTo>
                    <a:pt x="785" y="586"/>
                    <a:pt x="501" y="452"/>
                    <a:pt x="267" y="268"/>
                  </a:cubicBezTo>
                  <a:cubicBezTo>
                    <a:pt x="115" y="146"/>
                    <a:pt x="32" y="66"/>
                    <a:pt x="6" y="66"/>
                  </a:cubicBezTo>
                  <a:cubicBezTo>
                    <a:pt x="3" y="66"/>
                    <a:pt x="1" y="66"/>
                    <a:pt x="0" y="68"/>
                  </a:cubicBezTo>
                  <a:cubicBezTo>
                    <a:pt x="17" y="85"/>
                    <a:pt x="33" y="101"/>
                    <a:pt x="67" y="118"/>
                  </a:cubicBezTo>
                  <a:cubicBezTo>
                    <a:pt x="117" y="185"/>
                    <a:pt x="184" y="235"/>
                    <a:pt x="251" y="285"/>
                  </a:cubicBezTo>
                  <a:cubicBezTo>
                    <a:pt x="485" y="486"/>
                    <a:pt x="752" y="636"/>
                    <a:pt x="1053" y="736"/>
                  </a:cubicBezTo>
                  <a:cubicBezTo>
                    <a:pt x="1470" y="903"/>
                    <a:pt x="1922" y="987"/>
                    <a:pt x="2389" y="1004"/>
                  </a:cubicBezTo>
                  <a:cubicBezTo>
                    <a:pt x="2941" y="1004"/>
                    <a:pt x="3492" y="937"/>
                    <a:pt x="4044" y="820"/>
                  </a:cubicBezTo>
                  <a:cubicBezTo>
                    <a:pt x="4612" y="686"/>
                    <a:pt x="5163" y="536"/>
                    <a:pt x="5648" y="402"/>
                  </a:cubicBezTo>
                  <a:cubicBezTo>
                    <a:pt x="6082" y="285"/>
                    <a:pt x="6533" y="185"/>
                    <a:pt x="6968" y="118"/>
                  </a:cubicBezTo>
                  <a:cubicBezTo>
                    <a:pt x="7268" y="68"/>
                    <a:pt x="7569" y="34"/>
                    <a:pt x="7887" y="18"/>
                  </a:cubicBezTo>
                  <a:lnTo>
                    <a:pt x="8120" y="18"/>
                  </a:lnTo>
                  <a:cubicBezTo>
                    <a:pt x="8137" y="26"/>
                    <a:pt x="8154" y="30"/>
                    <a:pt x="8171" y="30"/>
                  </a:cubicBezTo>
                  <a:cubicBezTo>
                    <a:pt x="8187" y="30"/>
                    <a:pt x="8204" y="26"/>
                    <a:pt x="8221" y="18"/>
                  </a:cubicBezTo>
                  <a:cubicBezTo>
                    <a:pt x="8187" y="18"/>
                    <a:pt x="8154" y="18"/>
                    <a:pt x="812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49"/>
            <p:cNvSpPr/>
            <p:nvPr/>
          </p:nvSpPr>
          <p:spPr>
            <a:xfrm>
              <a:off x="5032007" y="1702943"/>
              <a:ext cx="253868" cy="401939"/>
            </a:xfrm>
            <a:custGeom>
              <a:rect b="b" l="l" r="r" t="t"/>
              <a:pathLst>
                <a:path extrusionOk="0" h="12541" w="7921">
                  <a:moveTo>
                    <a:pt x="5020" y="1"/>
                  </a:moveTo>
                  <a:cubicBezTo>
                    <a:pt x="3829" y="1"/>
                    <a:pt x="2643" y="389"/>
                    <a:pt x="1655" y="1151"/>
                  </a:cubicBezTo>
                  <a:lnTo>
                    <a:pt x="168" y="10290"/>
                  </a:lnTo>
                  <a:cubicBezTo>
                    <a:pt x="0" y="11343"/>
                    <a:pt x="769" y="12329"/>
                    <a:pt x="1905" y="12512"/>
                  </a:cubicBezTo>
                  <a:cubicBezTo>
                    <a:pt x="2024" y="12531"/>
                    <a:pt x="2143" y="12541"/>
                    <a:pt x="2260" y="12541"/>
                  </a:cubicBezTo>
                  <a:cubicBezTo>
                    <a:pt x="3273" y="12541"/>
                    <a:pt x="4163" y="11851"/>
                    <a:pt x="4328" y="10892"/>
                  </a:cubicBezTo>
                  <a:cubicBezTo>
                    <a:pt x="4528" y="9772"/>
                    <a:pt x="4762" y="8603"/>
                    <a:pt x="4762" y="8603"/>
                  </a:cubicBezTo>
                  <a:cubicBezTo>
                    <a:pt x="4762" y="8603"/>
                    <a:pt x="4763" y="8603"/>
                    <a:pt x="4764" y="8603"/>
                  </a:cubicBezTo>
                  <a:cubicBezTo>
                    <a:pt x="4815" y="8603"/>
                    <a:pt x="6261" y="8587"/>
                    <a:pt x="6884" y="6781"/>
                  </a:cubicBezTo>
                  <a:cubicBezTo>
                    <a:pt x="7486" y="5027"/>
                    <a:pt x="7920" y="833"/>
                    <a:pt x="7920" y="833"/>
                  </a:cubicBezTo>
                  <a:cubicBezTo>
                    <a:pt x="7027" y="276"/>
                    <a:pt x="6022" y="1"/>
                    <a:pt x="5020"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49"/>
            <p:cNvSpPr/>
            <p:nvPr/>
          </p:nvSpPr>
          <p:spPr>
            <a:xfrm>
              <a:off x="5234435" y="1822073"/>
              <a:ext cx="16634" cy="14775"/>
            </a:xfrm>
            <a:custGeom>
              <a:rect b="b" l="l" r="r" t="t"/>
              <a:pathLst>
                <a:path extrusionOk="0" h="461" w="519">
                  <a:moveTo>
                    <a:pt x="233" y="0"/>
                  </a:moveTo>
                  <a:cubicBezTo>
                    <a:pt x="122" y="0"/>
                    <a:pt x="32" y="91"/>
                    <a:pt x="17" y="207"/>
                  </a:cubicBezTo>
                  <a:cubicBezTo>
                    <a:pt x="0" y="341"/>
                    <a:pt x="84" y="458"/>
                    <a:pt x="218" y="458"/>
                  </a:cubicBezTo>
                  <a:cubicBezTo>
                    <a:pt x="229" y="459"/>
                    <a:pt x="240" y="460"/>
                    <a:pt x="252" y="460"/>
                  </a:cubicBezTo>
                  <a:cubicBezTo>
                    <a:pt x="373" y="460"/>
                    <a:pt x="486" y="380"/>
                    <a:pt x="502" y="257"/>
                  </a:cubicBezTo>
                  <a:cubicBezTo>
                    <a:pt x="518" y="124"/>
                    <a:pt x="418" y="7"/>
                    <a:pt x="284" y="7"/>
                  </a:cubicBezTo>
                  <a:cubicBezTo>
                    <a:pt x="267" y="2"/>
                    <a:pt x="249" y="0"/>
                    <a:pt x="23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49"/>
            <p:cNvSpPr/>
            <p:nvPr/>
          </p:nvSpPr>
          <p:spPr>
            <a:xfrm>
              <a:off x="5233890" y="1812746"/>
              <a:ext cx="31089" cy="11314"/>
            </a:xfrm>
            <a:custGeom>
              <a:rect b="b" l="l" r="r" t="t"/>
              <a:pathLst>
                <a:path extrusionOk="0" h="353" w="970">
                  <a:moveTo>
                    <a:pt x="420" y="0"/>
                  </a:moveTo>
                  <a:cubicBezTo>
                    <a:pt x="320" y="0"/>
                    <a:pt x="219" y="28"/>
                    <a:pt x="134" y="64"/>
                  </a:cubicBezTo>
                  <a:cubicBezTo>
                    <a:pt x="34" y="114"/>
                    <a:pt x="1" y="164"/>
                    <a:pt x="1" y="181"/>
                  </a:cubicBezTo>
                  <a:cubicBezTo>
                    <a:pt x="6" y="186"/>
                    <a:pt x="14" y="188"/>
                    <a:pt x="26" y="188"/>
                  </a:cubicBezTo>
                  <a:cubicBezTo>
                    <a:pt x="78" y="188"/>
                    <a:pt x="194" y="150"/>
                    <a:pt x="345" y="150"/>
                  </a:cubicBezTo>
                  <a:cubicBezTo>
                    <a:pt x="394" y="150"/>
                    <a:pt x="446" y="154"/>
                    <a:pt x="502" y="164"/>
                  </a:cubicBezTo>
                  <a:cubicBezTo>
                    <a:pt x="745" y="210"/>
                    <a:pt x="892" y="352"/>
                    <a:pt x="941" y="352"/>
                  </a:cubicBezTo>
                  <a:cubicBezTo>
                    <a:pt x="946" y="352"/>
                    <a:pt x="950" y="351"/>
                    <a:pt x="953" y="348"/>
                  </a:cubicBezTo>
                  <a:cubicBezTo>
                    <a:pt x="970" y="331"/>
                    <a:pt x="953" y="281"/>
                    <a:pt x="886" y="198"/>
                  </a:cubicBezTo>
                  <a:cubicBezTo>
                    <a:pt x="786" y="97"/>
                    <a:pt x="669" y="30"/>
                    <a:pt x="535" y="14"/>
                  </a:cubicBezTo>
                  <a:cubicBezTo>
                    <a:pt x="498" y="4"/>
                    <a:pt x="459" y="0"/>
                    <a:pt x="42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49"/>
            <p:cNvSpPr/>
            <p:nvPr/>
          </p:nvSpPr>
          <p:spPr>
            <a:xfrm>
              <a:off x="5148733" y="1808291"/>
              <a:ext cx="16634" cy="15160"/>
            </a:xfrm>
            <a:custGeom>
              <a:rect b="b" l="l" r="r" t="t"/>
              <a:pathLst>
                <a:path extrusionOk="0" h="473" w="519">
                  <a:moveTo>
                    <a:pt x="251" y="0"/>
                  </a:moveTo>
                  <a:cubicBezTo>
                    <a:pt x="132" y="0"/>
                    <a:pt x="33" y="81"/>
                    <a:pt x="18" y="203"/>
                  </a:cubicBezTo>
                  <a:cubicBezTo>
                    <a:pt x="1" y="337"/>
                    <a:pt x="101" y="454"/>
                    <a:pt x="218" y="470"/>
                  </a:cubicBezTo>
                  <a:cubicBezTo>
                    <a:pt x="230" y="472"/>
                    <a:pt x="241" y="472"/>
                    <a:pt x="252" y="472"/>
                  </a:cubicBezTo>
                  <a:cubicBezTo>
                    <a:pt x="374" y="472"/>
                    <a:pt x="487" y="392"/>
                    <a:pt x="502" y="270"/>
                  </a:cubicBezTo>
                  <a:cubicBezTo>
                    <a:pt x="519" y="136"/>
                    <a:pt x="419" y="19"/>
                    <a:pt x="285" y="2"/>
                  </a:cubicBezTo>
                  <a:cubicBezTo>
                    <a:pt x="274" y="1"/>
                    <a:pt x="262" y="0"/>
                    <a:pt x="25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49"/>
            <p:cNvSpPr/>
            <p:nvPr/>
          </p:nvSpPr>
          <p:spPr>
            <a:xfrm>
              <a:off x="5146073" y="1800439"/>
              <a:ext cx="31633" cy="11314"/>
            </a:xfrm>
            <a:custGeom>
              <a:rect b="b" l="l" r="r" t="t"/>
              <a:pathLst>
                <a:path extrusionOk="0" h="353" w="987">
                  <a:moveTo>
                    <a:pt x="423" y="0"/>
                  </a:moveTo>
                  <a:cubicBezTo>
                    <a:pt x="327" y="0"/>
                    <a:pt x="230" y="27"/>
                    <a:pt x="134" y="64"/>
                  </a:cubicBezTo>
                  <a:cubicBezTo>
                    <a:pt x="34" y="114"/>
                    <a:pt x="0" y="164"/>
                    <a:pt x="17" y="181"/>
                  </a:cubicBezTo>
                  <a:cubicBezTo>
                    <a:pt x="20" y="186"/>
                    <a:pt x="26" y="188"/>
                    <a:pt x="37" y="188"/>
                  </a:cubicBezTo>
                  <a:cubicBezTo>
                    <a:pt x="84" y="188"/>
                    <a:pt x="204" y="150"/>
                    <a:pt x="352" y="150"/>
                  </a:cubicBezTo>
                  <a:cubicBezTo>
                    <a:pt x="399" y="150"/>
                    <a:pt x="450" y="153"/>
                    <a:pt x="502" y="164"/>
                  </a:cubicBezTo>
                  <a:cubicBezTo>
                    <a:pt x="745" y="209"/>
                    <a:pt x="905" y="352"/>
                    <a:pt x="957" y="352"/>
                  </a:cubicBezTo>
                  <a:cubicBezTo>
                    <a:pt x="962" y="352"/>
                    <a:pt x="966" y="351"/>
                    <a:pt x="969" y="348"/>
                  </a:cubicBezTo>
                  <a:cubicBezTo>
                    <a:pt x="986" y="331"/>
                    <a:pt x="969" y="281"/>
                    <a:pt x="886" y="197"/>
                  </a:cubicBezTo>
                  <a:cubicBezTo>
                    <a:pt x="802" y="97"/>
                    <a:pt x="669" y="30"/>
                    <a:pt x="535" y="13"/>
                  </a:cubicBezTo>
                  <a:cubicBezTo>
                    <a:pt x="498" y="4"/>
                    <a:pt x="460" y="0"/>
                    <a:pt x="42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49"/>
            <p:cNvSpPr/>
            <p:nvPr/>
          </p:nvSpPr>
          <p:spPr>
            <a:xfrm>
              <a:off x="5196392" y="1808900"/>
              <a:ext cx="22531" cy="72721"/>
            </a:xfrm>
            <a:custGeom>
              <a:rect b="b" l="l" r="r" t="t"/>
              <a:pathLst>
                <a:path extrusionOk="0" h="2269" w="703">
                  <a:moveTo>
                    <a:pt x="268" y="0"/>
                  </a:moveTo>
                  <a:lnTo>
                    <a:pt x="268" y="0"/>
                  </a:lnTo>
                  <a:cubicBezTo>
                    <a:pt x="285" y="468"/>
                    <a:pt x="369" y="936"/>
                    <a:pt x="469" y="1387"/>
                  </a:cubicBezTo>
                  <a:cubicBezTo>
                    <a:pt x="502" y="1587"/>
                    <a:pt x="536" y="1771"/>
                    <a:pt x="569" y="1938"/>
                  </a:cubicBezTo>
                  <a:cubicBezTo>
                    <a:pt x="603" y="2005"/>
                    <a:pt x="603" y="2072"/>
                    <a:pt x="586" y="2139"/>
                  </a:cubicBezTo>
                  <a:cubicBezTo>
                    <a:pt x="569" y="2189"/>
                    <a:pt x="502" y="2189"/>
                    <a:pt x="435" y="2189"/>
                  </a:cubicBezTo>
                  <a:cubicBezTo>
                    <a:pt x="372" y="2175"/>
                    <a:pt x="311" y="2170"/>
                    <a:pt x="251" y="2170"/>
                  </a:cubicBezTo>
                  <a:cubicBezTo>
                    <a:pt x="169" y="2170"/>
                    <a:pt x="88" y="2179"/>
                    <a:pt x="1" y="2189"/>
                  </a:cubicBezTo>
                  <a:cubicBezTo>
                    <a:pt x="135" y="2222"/>
                    <a:pt x="285" y="2256"/>
                    <a:pt x="435" y="2256"/>
                  </a:cubicBezTo>
                  <a:cubicBezTo>
                    <a:pt x="452" y="2264"/>
                    <a:pt x="469" y="2268"/>
                    <a:pt x="486" y="2268"/>
                  </a:cubicBezTo>
                  <a:cubicBezTo>
                    <a:pt x="502" y="2268"/>
                    <a:pt x="519" y="2264"/>
                    <a:pt x="536" y="2256"/>
                  </a:cubicBezTo>
                  <a:cubicBezTo>
                    <a:pt x="603" y="2256"/>
                    <a:pt x="636" y="2222"/>
                    <a:pt x="669" y="2189"/>
                  </a:cubicBezTo>
                  <a:cubicBezTo>
                    <a:pt x="703" y="2105"/>
                    <a:pt x="703" y="2005"/>
                    <a:pt x="686" y="1922"/>
                  </a:cubicBezTo>
                  <a:cubicBezTo>
                    <a:pt x="653" y="1738"/>
                    <a:pt x="619" y="1571"/>
                    <a:pt x="586" y="1370"/>
                  </a:cubicBezTo>
                  <a:cubicBezTo>
                    <a:pt x="519" y="902"/>
                    <a:pt x="402" y="451"/>
                    <a:pt x="26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49"/>
            <p:cNvSpPr/>
            <p:nvPr/>
          </p:nvSpPr>
          <p:spPr>
            <a:xfrm>
              <a:off x="5107517" y="1942773"/>
              <a:ext cx="77144" cy="49838"/>
            </a:xfrm>
            <a:custGeom>
              <a:rect b="b" l="l" r="r" t="t"/>
              <a:pathLst>
                <a:path extrusionOk="0" h="1555" w="2407">
                  <a:moveTo>
                    <a:pt x="0" y="0"/>
                  </a:moveTo>
                  <a:cubicBezTo>
                    <a:pt x="0" y="0"/>
                    <a:pt x="385" y="1404"/>
                    <a:pt x="2306" y="1554"/>
                  </a:cubicBezTo>
                  <a:lnTo>
                    <a:pt x="2406" y="1120"/>
                  </a:lnTo>
                  <a:cubicBezTo>
                    <a:pt x="1521" y="969"/>
                    <a:pt x="685" y="585"/>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49"/>
            <p:cNvSpPr/>
            <p:nvPr/>
          </p:nvSpPr>
          <p:spPr>
            <a:xfrm>
              <a:off x="5162675" y="1890275"/>
              <a:ext cx="27339" cy="18365"/>
            </a:xfrm>
            <a:custGeom>
              <a:rect b="b" l="l" r="r" t="t"/>
              <a:pathLst>
                <a:path extrusionOk="0" h="573" w="853">
                  <a:moveTo>
                    <a:pt x="435" y="1"/>
                  </a:moveTo>
                  <a:cubicBezTo>
                    <a:pt x="318" y="1"/>
                    <a:pt x="201" y="34"/>
                    <a:pt x="117" y="118"/>
                  </a:cubicBezTo>
                  <a:cubicBezTo>
                    <a:pt x="34" y="185"/>
                    <a:pt x="0" y="302"/>
                    <a:pt x="34" y="418"/>
                  </a:cubicBezTo>
                  <a:cubicBezTo>
                    <a:pt x="107" y="521"/>
                    <a:pt x="206" y="572"/>
                    <a:pt x="319" y="572"/>
                  </a:cubicBezTo>
                  <a:cubicBezTo>
                    <a:pt x="335" y="572"/>
                    <a:pt x="351" y="571"/>
                    <a:pt x="368" y="569"/>
                  </a:cubicBezTo>
                  <a:cubicBezTo>
                    <a:pt x="502" y="535"/>
                    <a:pt x="619" y="502"/>
                    <a:pt x="736" y="418"/>
                  </a:cubicBezTo>
                  <a:cubicBezTo>
                    <a:pt x="769" y="402"/>
                    <a:pt x="802" y="385"/>
                    <a:pt x="819" y="352"/>
                  </a:cubicBezTo>
                  <a:cubicBezTo>
                    <a:pt x="852" y="335"/>
                    <a:pt x="852" y="302"/>
                    <a:pt x="836" y="268"/>
                  </a:cubicBezTo>
                  <a:lnTo>
                    <a:pt x="836" y="251"/>
                  </a:lnTo>
                  <a:cubicBezTo>
                    <a:pt x="752" y="101"/>
                    <a:pt x="602" y="17"/>
                    <a:pt x="435" y="1"/>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49"/>
            <p:cNvSpPr/>
            <p:nvPr/>
          </p:nvSpPr>
          <p:spPr>
            <a:xfrm>
              <a:off x="5168028" y="1880115"/>
              <a:ext cx="25736" cy="28012"/>
            </a:xfrm>
            <a:custGeom>
              <a:rect b="b" l="l" r="r" t="t"/>
              <a:pathLst>
                <a:path extrusionOk="0" h="874" w="803">
                  <a:moveTo>
                    <a:pt x="84" y="0"/>
                  </a:moveTo>
                  <a:cubicBezTo>
                    <a:pt x="67" y="0"/>
                    <a:pt x="17" y="67"/>
                    <a:pt x="17" y="184"/>
                  </a:cubicBezTo>
                  <a:cubicBezTo>
                    <a:pt x="0" y="351"/>
                    <a:pt x="51" y="502"/>
                    <a:pt x="168" y="635"/>
                  </a:cubicBezTo>
                  <a:cubicBezTo>
                    <a:pt x="268" y="752"/>
                    <a:pt x="418" y="836"/>
                    <a:pt x="585" y="869"/>
                  </a:cubicBezTo>
                  <a:cubicBezTo>
                    <a:pt x="611" y="872"/>
                    <a:pt x="634" y="874"/>
                    <a:pt x="655" y="874"/>
                  </a:cubicBezTo>
                  <a:cubicBezTo>
                    <a:pt x="742" y="874"/>
                    <a:pt x="786" y="849"/>
                    <a:pt x="786" y="836"/>
                  </a:cubicBezTo>
                  <a:cubicBezTo>
                    <a:pt x="802" y="802"/>
                    <a:pt x="485" y="786"/>
                    <a:pt x="284" y="535"/>
                  </a:cubicBezTo>
                  <a:cubicBezTo>
                    <a:pt x="84" y="301"/>
                    <a:pt x="134" y="17"/>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49"/>
            <p:cNvSpPr/>
            <p:nvPr/>
          </p:nvSpPr>
          <p:spPr>
            <a:xfrm>
              <a:off x="5125722" y="1664996"/>
              <a:ext cx="168166" cy="139193"/>
            </a:xfrm>
            <a:custGeom>
              <a:rect b="b" l="l" r="r" t="t"/>
              <a:pathLst>
                <a:path extrusionOk="0" h="4343" w="5247">
                  <a:moveTo>
                    <a:pt x="1883" y="0"/>
                  </a:moveTo>
                  <a:cubicBezTo>
                    <a:pt x="1673" y="0"/>
                    <a:pt x="1462" y="15"/>
                    <a:pt x="1254" y="46"/>
                  </a:cubicBezTo>
                  <a:cubicBezTo>
                    <a:pt x="686" y="163"/>
                    <a:pt x="168" y="480"/>
                    <a:pt x="0" y="948"/>
                  </a:cubicBezTo>
                  <a:lnTo>
                    <a:pt x="0" y="981"/>
                  </a:lnTo>
                  <a:cubicBezTo>
                    <a:pt x="502" y="2101"/>
                    <a:pt x="2139" y="3454"/>
                    <a:pt x="3392" y="3922"/>
                  </a:cubicBezTo>
                  <a:cubicBezTo>
                    <a:pt x="3292" y="3705"/>
                    <a:pt x="2574" y="3053"/>
                    <a:pt x="2457" y="2819"/>
                  </a:cubicBezTo>
                  <a:lnTo>
                    <a:pt x="2457" y="2819"/>
                  </a:lnTo>
                  <a:cubicBezTo>
                    <a:pt x="2975" y="3371"/>
                    <a:pt x="3710" y="4123"/>
                    <a:pt x="4478" y="4323"/>
                  </a:cubicBezTo>
                  <a:cubicBezTo>
                    <a:pt x="4536" y="4333"/>
                    <a:pt x="4589" y="4342"/>
                    <a:pt x="4642" y="4342"/>
                  </a:cubicBezTo>
                  <a:cubicBezTo>
                    <a:pt x="4681" y="4342"/>
                    <a:pt x="4720" y="4337"/>
                    <a:pt x="4762" y="4323"/>
                  </a:cubicBezTo>
                  <a:cubicBezTo>
                    <a:pt x="4863" y="4273"/>
                    <a:pt x="4929" y="4173"/>
                    <a:pt x="4946" y="4056"/>
                  </a:cubicBezTo>
                  <a:cubicBezTo>
                    <a:pt x="5097" y="3488"/>
                    <a:pt x="5197" y="2919"/>
                    <a:pt x="5214" y="2335"/>
                  </a:cubicBezTo>
                  <a:cubicBezTo>
                    <a:pt x="5247" y="1850"/>
                    <a:pt x="5080" y="1366"/>
                    <a:pt x="4762" y="998"/>
                  </a:cubicBezTo>
                  <a:cubicBezTo>
                    <a:pt x="4345" y="513"/>
                    <a:pt x="3643" y="280"/>
                    <a:pt x="2958" y="129"/>
                  </a:cubicBezTo>
                  <a:cubicBezTo>
                    <a:pt x="2609" y="45"/>
                    <a:pt x="2246" y="0"/>
                    <a:pt x="18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49"/>
            <p:cNvSpPr/>
            <p:nvPr/>
          </p:nvSpPr>
          <p:spPr>
            <a:xfrm>
              <a:off x="5029315" y="1668073"/>
              <a:ext cx="121085" cy="247426"/>
            </a:xfrm>
            <a:custGeom>
              <a:rect b="b" l="l" r="r" t="t"/>
              <a:pathLst>
                <a:path extrusionOk="0" h="7720" w="3778">
                  <a:moveTo>
                    <a:pt x="2778" y="1"/>
                  </a:moveTo>
                  <a:cubicBezTo>
                    <a:pt x="420" y="1"/>
                    <a:pt x="170" y="2915"/>
                    <a:pt x="51" y="3776"/>
                  </a:cubicBezTo>
                  <a:cubicBezTo>
                    <a:pt x="1" y="4210"/>
                    <a:pt x="1" y="4645"/>
                    <a:pt x="1" y="5079"/>
                  </a:cubicBezTo>
                  <a:cubicBezTo>
                    <a:pt x="1" y="6165"/>
                    <a:pt x="820" y="7719"/>
                    <a:pt x="820" y="7719"/>
                  </a:cubicBezTo>
                  <a:cubicBezTo>
                    <a:pt x="1989" y="6884"/>
                    <a:pt x="1989" y="4595"/>
                    <a:pt x="1989" y="4595"/>
                  </a:cubicBezTo>
                  <a:cubicBezTo>
                    <a:pt x="3677" y="3358"/>
                    <a:pt x="3426" y="1069"/>
                    <a:pt x="3426" y="1069"/>
                  </a:cubicBezTo>
                  <a:lnTo>
                    <a:pt x="3777" y="150"/>
                  </a:lnTo>
                  <a:cubicBezTo>
                    <a:pt x="3408" y="47"/>
                    <a:pt x="3076" y="1"/>
                    <a:pt x="277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49"/>
            <p:cNvSpPr/>
            <p:nvPr/>
          </p:nvSpPr>
          <p:spPr>
            <a:xfrm>
              <a:off x="5054506" y="1807843"/>
              <a:ext cx="40736" cy="59933"/>
            </a:xfrm>
            <a:custGeom>
              <a:rect b="b" l="l" r="r" t="t"/>
              <a:pathLst>
                <a:path extrusionOk="0" h="1870" w="1271">
                  <a:moveTo>
                    <a:pt x="862" y="0"/>
                  </a:moveTo>
                  <a:cubicBezTo>
                    <a:pt x="797" y="0"/>
                    <a:pt x="732" y="6"/>
                    <a:pt x="669" y="16"/>
                  </a:cubicBezTo>
                  <a:cubicBezTo>
                    <a:pt x="451" y="50"/>
                    <a:pt x="268" y="167"/>
                    <a:pt x="151" y="334"/>
                  </a:cubicBezTo>
                  <a:cubicBezTo>
                    <a:pt x="34" y="518"/>
                    <a:pt x="0" y="735"/>
                    <a:pt x="34" y="935"/>
                  </a:cubicBezTo>
                  <a:cubicBezTo>
                    <a:pt x="67" y="1136"/>
                    <a:pt x="167" y="1336"/>
                    <a:pt x="284" y="1503"/>
                  </a:cubicBezTo>
                  <a:cubicBezTo>
                    <a:pt x="368" y="1637"/>
                    <a:pt x="485" y="1737"/>
                    <a:pt x="618" y="1804"/>
                  </a:cubicBezTo>
                  <a:cubicBezTo>
                    <a:pt x="689" y="1848"/>
                    <a:pt x="764" y="1869"/>
                    <a:pt x="839" y="1869"/>
                  </a:cubicBezTo>
                  <a:cubicBezTo>
                    <a:pt x="906" y="1869"/>
                    <a:pt x="973" y="1852"/>
                    <a:pt x="1036" y="1821"/>
                  </a:cubicBezTo>
                  <a:lnTo>
                    <a:pt x="1270" y="83"/>
                  </a:lnTo>
                  <a:cubicBezTo>
                    <a:pt x="1144" y="26"/>
                    <a:pt x="1003" y="0"/>
                    <a:pt x="862"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49"/>
            <p:cNvSpPr/>
            <p:nvPr/>
          </p:nvSpPr>
          <p:spPr>
            <a:xfrm>
              <a:off x="5068416" y="1816400"/>
              <a:ext cx="21986" cy="34710"/>
            </a:xfrm>
            <a:custGeom>
              <a:rect b="b" l="l" r="r" t="t"/>
              <a:pathLst>
                <a:path extrusionOk="0" h="1083" w="686">
                  <a:moveTo>
                    <a:pt x="452" y="0"/>
                  </a:moveTo>
                  <a:cubicBezTo>
                    <a:pt x="352" y="0"/>
                    <a:pt x="235" y="33"/>
                    <a:pt x="168" y="117"/>
                  </a:cubicBezTo>
                  <a:cubicBezTo>
                    <a:pt x="67" y="217"/>
                    <a:pt x="17" y="334"/>
                    <a:pt x="17" y="451"/>
                  </a:cubicBezTo>
                  <a:cubicBezTo>
                    <a:pt x="1" y="585"/>
                    <a:pt x="17" y="702"/>
                    <a:pt x="51" y="802"/>
                  </a:cubicBezTo>
                  <a:cubicBezTo>
                    <a:pt x="84" y="919"/>
                    <a:pt x="151" y="1003"/>
                    <a:pt x="251" y="1053"/>
                  </a:cubicBezTo>
                  <a:cubicBezTo>
                    <a:pt x="295" y="1075"/>
                    <a:pt x="336" y="1083"/>
                    <a:pt x="371" y="1083"/>
                  </a:cubicBezTo>
                  <a:cubicBezTo>
                    <a:pt x="471" y="1083"/>
                    <a:pt x="531" y="1019"/>
                    <a:pt x="519" y="1019"/>
                  </a:cubicBezTo>
                  <a:cubicBezTo>
                    <a:pt x="502" y="1003"/>
                    <a:pt x="418" y="1036"/>
                    <a:pt x="301" y="952"/>
                  </a:cubicBezTo>
                  <a:cubicBezTo>
                    <a:pt x="184" y="819"/>
                    <a:pt x="134" y="652"/>
                    <a:pt x="168" y="468"/>
                  </a:cubicBezTo>
                  <a:cubicBezTo>
                    <a:pt x="168" y="301"/>
                    <a:pt x="285" y="150"/>
                    <a:pt x="452" y="117"/>
                  </a:cubicBezTo>
                  <a:cubicBezTo>
                    <a:pt x="585" y="117"/>
                    <a:pt x="636" y="184"/>
                    <a:pt x="652" y="184"/>
                  </a:cubicBezTo>
                  <a:cubicBezTo>
                    <a:pt x="686" y="184"/>
                    <a:pt x="652" y="33"/>
                    <a:pt x="452"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49"/>
            <p:cNvSpPr/>
            <p:nvPr/>
          </p:nvSpPr>
          <p:spPr>
            <a:xfrm>
              <a:off x="4982747" y="1866174"/>
              <a:ext cx="102848" cy="345435"/>
            </a:xfrm>
            <a:custGeom>
              <a:rect b="b" l="l" r="r" t="t"/>
              <a:pathLst>
                <a:path extrusionOk="0" h="10778" w="3209">
                  <a:moveTo>
                    <a:pt x="3175" y="1"/>
                  </a:moveTo>
                  <a:lnTo>
                    <a:pt x="652" y="4262"/>
                  </a:lnTo>
                  <a:cubicBezTo>
                    <a:pt x="418" y="6434"/>
                    <a:pt x="201" y="8606"/>
                    <a:pt x="0" y="10778"/>
                  </a:cubicBezTo>
                  <a:lnTo>
                    <a:pt x="451" y="9742"/>
                  </a:lnTo>
                  <a:cubicBezTo>
                    <a:pt x="502" y="10043"/>
                    <a:pt x="535" y="10343"/>
                    <a:pt x="585" y="10644"/>
                  </a:cubicBezTo>
                  <a:cubicBezTo>
                    <a:pt x="1036" y="10711"/>
                    <a:pt x="1487" y="10744"/>
                    <a:pt x="1938" y="10744"/>
                  </a:cubicBezTo>
                  <a:cubicBezTo>
                    <a:pt x="2373" y="10728"/>
                    <a:pt x="2857" y="10527"/>
                    <a:pt x="3058" y="10126"/>
                  </a:cubicBezTo>
                  <a:cubicBezTo>
                    <a:pt x="3175" y="9859"/>
                    <a:pt x="3208" y="9558"/>
                    <a:pt x="3175" y="9257"/>
                  </a:cubicBezTo>
                  <a:cubicBezTo>
                    <a:pt x="3091" y="6166"/>
                    <a:pt x="2674" y="3042"/>
                    <a:pt x="317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cxnSp>
        <p:nvCxnSpPr>
          <p:cNvPr id="432" name="Google Shape;432;p40"/>
          <p:cNvCxnSpPr/>
          <p:nvPr/>
        </p:nvCxnSpPr>
        <p:spPr>
          <a:xfrm>
            <a:off x="4030125" y="2118300"/>
            <a:ext cx="547500" cy="0"/>
          </a:xfrm>
          <a:prstGeom prst="straightConnector1">
            <a:avLst/>
          </a:prstGeom>
          <a:noFill/>
          <a:ln cap="flat" cmpd="sng" w="28575">
            <a:solidFill>
              <a:schemeClr val="accent2"/>
            </a:solidFill>
            <a:prstDash val="solid"/>
            <a:round/>
            <a:headEnd len="sm" w="sm" type="none"/>
            <a:tailEnd len="sm" w="sm" type="none"/>
          </a:ln>
        </p:spPr>
      </p:cxnSp>
      <p:sp>
        <p:nvSpPr>
          <p:cNvPr id="433" name="Google Shape;433;p40"/>
          <p:cNvSpPr txBox="1"/>
          <p:nvPr>
            <p:ph type="title"/>
          </p:nvPr>
        </p:nvSpPr>
        <p:spPr>
          <a:xfrm>
            <a:off x="616500" y="347464"/>
            <a:ext cx="4759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vi">
                <a:solidFill>
                  <a:srgbClr val="1E88E5"/>
                </a:solidFill>
                <a:latin typeface="Montserrat Black"/>
                <a:ea typeface="Montserrat Black"/>
                <a:cs typeface="Montserrat Black"/>
                <a:sym typeface="Montserrat Black"/>
              </a:rPr>
              <a:t>NỘI DUNG</a:t>
            </a:r>
            <a:endParaRPr>
              <a:solidFill>
                <a:srgbClr val="1E88E5"/>
              </a:solidFill>
              <a:latin typeface="Montserrat Black"/>
              <a:ea typeface="Montserrat Black"/>
              <a:cs typeface="Montserrat Black"/>
              <a:sym typeface="Montserrat Black"/>
            </a:endParaRPr>
          </a:p>
        </p:txBody>
      </p:sp>
      <p:sp>
        <p:nvSpPr>
          <p:cNvPr id="434" name="Google Shape;434;p40"/>
          <p:cNvSpPr txBox="1"/>
          <p:nvPr>
            <p:ph idx="2" type="ctrTitle"/>
          </p:nvPr>
        </p:nvSpPr>
        <p:spPr>
          <a:xfrm flipH="1">
            <a:off x="209825" y="1540500"/>
            <a:ext cx="3095100" cy="577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vi" sz="1800">
                <a:solidFill>
                  <a:srgbClr val="1E88E5"/>
                </a:solidFill>
                <a:latin typeface="Montserrat Black"/>
                <a:ea typeface="Montserrat Black"/>
                <a:cs typeface="Montserrat Black"/>
                <a:sym typeface="Montserrat Black"/>
              </a:rPr>
              <a:t>T</a:t>
            </a:r>
            <a:r>
              <a:rPr lang="vi" sz="1800">
                <a:solidFill>
                  <a:srgbClr val="1E88E5"/>
                </a:solidFill>
                <a:latin typeface="Montserrat Black"/>
                <a:ea typeface="Montserrat Black"/>
                <a:cs typeface="Montserrat Black"/>
                <a:sym typeface="Montserrat Black"/>
              </a:rPr>
              <a:t>ỔNG QUAN HỆ THỐNG </a:t>
            </a:r>
            <a:endParaRPr sz="1800">
              <a:solidFill>
                <a:srgbClr val="1E88E5"/>
              </a:solidFill>
              <a:latin typeface="Montserrat Black"/>
              <a:ea typeface="Montserrat Black"/>
              <a:cs typeface="Montserrat Black"/>
              <a:sym typeface="Montserrat Black"/>
            </a:endParaRPr>
          </a:p>
        </p:txBody>
      </p:sp>
      <p:sp>
        <p:nvSpPr>
          <p:cNvPr id="435" name="Google Shape;435;p40"/>
          <p:cNvSpPr txBox="1"/>
          <p:nvPr>
            <p:ph idx="1" type="subTitle"/>
          </p:nvPr>
        </p:nvSpPr>
        <p:spPr>
          <a:xfrm flipH="1">
            <a:off x="652624" y="1918111"/>
            <a:ext cx="2652300" cy="74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vi">
                <a:latin typeface="Montserrat"/>
                <a:ea typeface="Montserrat"/>
                <a:cs typeface="Montserrat"/>
                <a:sym typeface="Montserrat"/>
              </a:rPr>
              <a:t>Tổng quan về hệ thống lưu trữ tài liệu uFile </a:t>
            </a:r>
            <a:endParaRPr>
              <a:latin typeface="Montserrat"/>
              <a:ea typeface="Montserrat"/>
              <a:cs typeface="Montserrat"/>
              <a:sym typeface="Montserrat"/>
            </a:endParaRPr>
          </a:p>
        </p:txBody>
      </p:sp>
      <p:sp>
        <p:nvSpPr>
          <p:cNvPr id="436" name="Google Shape;436;p40"/>
          <p:cNvSpPr txBox="1"/>
          <p:nvPr>
            <p:ph idx="3" type="title"/>
          </p:nvPr>
        </p:nvSpPr>
        <p:spPr>
          <a:xfrm>
            <a:off x="3311803" y="1765675"/>
            <a:ext cx="8268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500"/>
              <a:buNone/>
            </a:pPr>
            <a:r>
              <a:rPr lang="vi"/>
              <a:t>01</a:t>
            </a:r>
            <a:endParaRPr/>
          </a:p>
        </p:txBody>
      </p:sp>
      <p:sp>
        <p:nvSpPr>
          <p:cNvPr id="437" name="Google Shape;437;p40"/>
          <p:cNvSpPr txBox="1"/>
          <p:nvPr>
            <p:ph idx="4" type="ctrTitle"/>
          </p:nvPr>
        </p:nvSpPr>
        <p:spPr>
          <a:xfrm flipH="1">
            <a:off x="5806425" y="2158800"/>
            <a:ext cx="29175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vi" sz="1800">
                <a:solidFill>
                  <a:srgbClr val="1E88E5"/>
                </a:solidFill>
                <a:latin typeface="Montserrat Black"/>
                <a:ea typeface="Montserrat Black"/>
                <a:cs typeface="Montserrat Black"/>
                <a:sym typeface="Montserrat Black"/>
              </a:rPr>
              <a:t>SƠ LƯỢC TÍNH NĂNG</a:t>
            </a:r>
            <a:endParaRPr sz="1800">
              <a:solidFill>
                <a:srgbClr val="1E88E5"/>
              </a:solidFill>
              <a:latin typeface="Montserrat Black"/>
              <a:ea typeface="Montserrat Black"/>
              <a:cs typeface="Montserrat Black"/>
              <a:sym typeface="Montserrat Black"/>
            </a:endParaRPr>
          </a:p>
        </p:txBody>
      </p:sp>
      <p:sp>
        <p:nvSpPr>
          <p:cNvPr id="438" name="Google Shape;438;p40"/>
          <p:cNvSpPr txBox="1"/>
          <p:nvPr>
            <p:ph idx="5" type="subTitle"/>
          </p:nvPr>
        </p:nvSpPr>
        <p:spPr>
          <a:xfrm flipH="1">
            <a:off x="5806476" y="2533076"/>
            <a:ext cx="2652300" cy="57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vi">
                <a:latin typeface="Montserrat"/>
                <a:ea typeface="Montserrat"/>
                <a:cs typeface="Montserrat"/>
                <a:sym typeface="Montserrat"/>
              </a:rPr>
              <a:t>Sơ lược về các tính năng của hệ thống</a:t>
            </a:r>
            <a:endParaRPr>
              <a:latin typeface="Montserrat"/>
              <a:ea typeface="Montserrat"/>
              <a:cs typeface="Montserrat"/>
              <a:sym typeface="Montserrat"/>
            </a:endParaRPr>
          </a:p>
        </p:txBody>
      </p:sp>
      <p:sp>
        <p:nvSpPr>
          <p:cNvPr id="439" name="Google Shape;439;p40"/>
          <p:cNvSpPr txBox="1"/>
          <p:nvPr>
            <p:ph idx="7" type="ctrTitle"/>
          </p:nvPr>
        </p:nvSpPr>
        <p:spPr>
          <a:xfrm flipH="1">
            <a:off x="387425" y="2550825"/>
            <a:ext cx="2917500" cy="577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vi" sz="1800">
                <a:solidFill>
                  <a:srgbClr val="1E88E5"/>
                </a:solidFill>
                <a:latin typeface="Montserrat Black"/>
                <a:ea typeface="Montserrat Black"/>
                <a:cs typeface="Montserrat Black"/>
                <a:sym typeface="Montserrat Black"/>
              </a:rPr>
              <a:t>QUÁ TRÌNH CÀI ĐẶT</a:t>
            </a:r>
            <a:endParaRPr sz="1800">
              <a:solidFill>
                <a:srgbClr val="1E88E5"/>
              </a:solidFill>
              <a:latin typeface="Montserrat Black"/>
              <a:ea typeface="Montserrat Black"/>
              <a:cs typeface="Montserrat Black"/>
              <a:sym typeface="Montserrat Black"/>
            </a:endParaRPr>
          </a:p>
        </p:txBody>
      </p:sp>
      <p:sp>
        <p:nvSpPr>
          <p:cNvPr id="440" name="Google Shape;440;p40"/>
          <p:cNvSpPr txBox="1"/>
          <p:nvPr>
            <p:ph idx="8" type="subTitle"/>
          </p:nvPr>
        </p:nvSpPr>
        <p:spPr>
          <a:xfrm flipH="1">
            <a:off x="699424" y="2931224"/>
            <a:ext cx="2605500" cy="74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vi">
                <a:latin typeface="Montserrat"/>
                <a:ea typeface="Montserrat"/>
                <a:cs typeface="Montserrat"/>
                <a:sym typeface="Montserrat"/>
              </a:rPr>
              <a:t>Q</a:t>
            </a:r>
            <a:r>
              <a:rPr lang="vi">
                <a:latin typeface="Montserrat"/>
                <a:ea typeface="Montserrat"/>
                <a:cs typeface="Montserrat"/>
                <a:sym typeface="Montserrat"/>
              </a:rPr>
              <a:t>uá trình xây dựng hệ thống,,</a:t>
            </a:r>
            <a:endParaRPr>
              <a:latin typeface="Montserrat"/>
              <a:ea typeface="Montserrat"/>
              <a:cs typeface="Montserrat"/>
              <a:sym typeface="Montserrat"/>
            </a:endParaRPr>
          </a:p>
        </p:txBody>
      </p:sp>
      <p:sp>
        <p:nvSpPr>
          <p:cNvPr id="441" name="Google Shape;441;p40"/>
          <p:cNvSpPr txBox="1"/>
          <p:nvPr>
            <p:ph idx="9" type="title"/>
          </p:nvPr>
        </p:nvSpPr>
        <p:spPr>
          <a:xfrm>
            <a:off x="3198543" y="2687826"/>
            <a:ext cx="1053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500"/>
              <a:buNone/>
            </a:pPr>
            <a:r>
              <a:rPr lang="vi"/>
              <a:t>03</a:t>
            </a:r>
            <a:endParaRPr/>
          </a:p>
        </p:txBody>
      </p:sp>
      <p:sp>
        <p:nvSpPr>
          <p:cNvPr id="442" name="Google Shape;442;p40"/>
          <p:cNvSpPr txBox="1"/>
          <p:nvPr>
            <p:ph idx="13" type="ctrTitle"/>
          </p:nvPr>
        </p:nvSpPr>
        <p:spPr>
          <a:xfrm flipH="1">
            <a:off x="5806476" y="3157143"/>
            <a:ext cx="24531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vi" sz="1800">
                <a:solidFill>
                  <a:srgbClr val="1E88E5"/>
                </a:solidFill>
                <a:latin typeface="Montserrat Black"/>
                <a:ea typeface="Montserrat Black"/>
                <a:cs typeface="Montserrat Black"/>
                <a:sym typeface="Montserrat Black"/>
              </a:rPr>
              <a:t>DEMO HỆ THỐNG</a:t>
            </a:r>
            <a:endParaRPr sz="1800">
              <a:solidFill>
                <a:srgbClr val="1E88E5"/>
              </a:solidFill>
              <a:latin typeface="Montserrat Black"/>
              <a:ea typeface="Montserrat Black"/>
              <a:cs typeface="Montserrat Black"/>
              <a:sym typeface="Montserrat Black"/>
            </a:endParaRPr>
          </a:p>
        </p:txBody>
      </p:sp>
      <p:sp>
        <p:nvSpPr>
          <p:cNvPr id="443" name="Google Shape;443;p40"/>
          <p:cNvSpPr txBox="1"/>
          <p:nvPr>
            <p:ph idx="14" type="subTitle"/>
          </p:nvPr>
        </p:nvSpPr>
        <p:spPr>
          <a:xfrm flipH="1">
            <a:off x="5806476" y="3531415"/>
            <a:ext cx="2453100" cy="57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vi">
                <a:latin typeface="Montserrat"/>
                <a:ea typeface="Montserrat"/>
                <a:cs typeface="Montserrat"/>
                <a:sym typeface="Montserrat"/>
              </a:rPr>
              <a:t>Demo các chức năng và tính năng của hệ thống</a:t>
            </a:r>
            <a:endParaRPr>
              <a:latin typeface="Montserrat"/>
              <a:ea typeface="Montserrat"/>
              <a:cs typeface="Montserrat"/>
              <a:sym typeface="Montserrat"/>
            </a:endParaRPr>
          </a:p>
        </p:txBody>
      </p:sp>
      <p:sp>
        <p:nvSpPr>
          <p:cNvPr id="444" name="Google Shape;444;p40"/>
          <p:cNvSpPr txBox="1"/>
          <p:nvPr>
            <p:ph idx="16" type="ctrTitle"/>
          </p:nvPr>
        </p:nvSpPr>
        <p:spPr>
          <a:xfrm flipH="1">
            <a:off x="387425" y="3568000"/>
            <a:ext cx="2917500" cy="577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vi" sz="1800">
                <a:solidFill>
                  <a:srgbClr val="1E88E5"/>
                </a:solidFill>
                <a:latin typeface="Montserrat Black"/>
                <a:ea typeface="Montserrat Black"/>
                <a:cs typeface="Montserrat Black"/>
                <a:sym typeface="Montserrat Black"/>
              </a:rPr>
              <a:t>HƯỚNG PHÁT TRIỂN</a:t>
            </a:r>
            <a:endParaRPr sz="1800">
              <a:solidFill>
                <a:srgbClr val="1E88E5"/>
              </a:solidFill>
              <a:latin typeface="Montserrat Black"/>
              <a:ea typeface="Montserrat Black"/>
              <a:cs typeface="Montserrat Black"/>
              <a:sym typeface="Montserrat Black"/>
            </a:endParaRPr>
          </a:p>
        </p:txBody>
      </p:sp>
      <p:sp>
        <p:nvSpPr>
          <p:cNvPr id="445" name="Google Shape;445;p40"/>
          <p:cNvSpPr txBox="1"/>
          <p:nvPr>
            <p:ph idx="17" type="subTitle"/>
          </p:nvPr>
        </p:nvSpPr>
        <p:spPr>
          <a:xfrm flipH="1">
            <a:off x="652625" y="3948100"/>
            <a:ext cx="2652300" cy="577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vi">
                <a:latin typeface="Montserrat"/>
                <a:ea typeface="Montserrat"/>
                <a:cs typeface="Montserrat"/>
                <a:sym typeface="Montserrat"/>
              </a:rPr>
              <a:t>Các tính năng có thể phát triển thêm trong tương lai</a:t>
            </a:r>
            <a:endParaRPr>
              <a:latin typeface="Montserrat"/>
              <a:ea typeface="Montserrat"/>
              <a:cs typeface="Montserrat"/>
              <a:sym typeface="Montserrat"/>
            </a:endParaRPr>
          </a:p>
        </p:txBody>
      </p:sp>
      <p:sp>
        <p:nvSpPr>
          <p:cNvPr id="446" name="Google Shape;446;p40"/>
          <p:cNvSpPr txBox="1"/>
          <p:nvPr>
            <p:ph idx="18" type="title"/>
          </p:nvPr>
        </p:nvSpPr>
        <p:spPr>
          <a:xfrm>
            <a:off x="3251519" y="3710422"/>
            <a:ext cx="9474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vi"/>
              <a:t>05 </a:t>
            </a:r>
            <a:endParaRPr/>
          </a:p>
        </p:txBody>
      </p:sp>
      <p:sp>
        <p:nvSpPr>
          <p:cNvPr id="447" name="Google Shape;447;p40"/>
          <p:cNvSpPr txBox="1"/>
          <p:nvPr>
            <p:ph idx="6" type="title"/>
          </p:nvPr>
        </p:nvSpPr>
        <p:spPr>
          <a:xfrm>
            <a:off x="4852249" y="2320275"/>
            <a:ext cx="9474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vi"/>
              <a:t>02</a:t>
            </a:r>
            <a:endParaRPr/>
          </a:p>
        </p:txBody>
      </p:sp>
      <p:sp>
        <p:nvSpPr>
          <p:cNvPr id="448" name="Google Shape;448;p40"/>
          <p:cNvSpPr txBox="1"/>
          <p:nvPr>
            <p:ph idx="15" type="title"/>
          </p:nvPr>
        </p:nvSpPr>
        <p:spPr>
          <a:xfrm>
            <a:off x="4852249" y="3318626"/>
            <a:ext cx="9474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vi"/>
              <a:t>04</a:t>
            </a:r>
            <a:endParaRPr/>
          </a:p>
        </p:txBody>
      </p:sp>
      <p:cxnSp>
        <p:nvCxnSpPr>
          <p:cNvPr id="449" name="Google Shape;449;p40"/>
          <p:cNvCxnSpPr/>
          <p:nvPr/>
        </p:nvCxnSpPr>
        <p:spPr>
          <a:xfrm>
            <a:off x="4030125" y="3066300"/>
            <a:ext cx="547500" cy="0"/>
          </a:xfrm>
          <a:prstGeom prst="straightConnector1">
            <a:avLst/>
          </a:prstGeom>
          <a:noFill/>
          <a:ln cap="flat" cmpd="sng" w="28575">
            <a:solidFill>
              <a:schemeClr val="accent2"/>
            </a:solidFill>
            <a:prstDash val="solid"/>
            <a:round/>
            <a:headEnd len="sm" w="sm" type="none"/>
            <a:tailEnd len="sm" w="sm" type="none"/>
          </a:ln>
        </p:spPr>
      </p:cxnSp>
      <p:cxnSp>
        <p:nvCxnSpPr>
          <p:cNvPr id="450" name="Google Shape;450;p40"/>
          <p:cNvCxnSpPr/>
          <p:nvPr/>
        </p:nvCxnSpPr>
        <p:spPr>
          <a:xfrm>
            <a:off x="4030125" y="3999320"/>
            <a:ext cx="547500" cy="0"/>
          </a:xfrm>
          <a:prstGeom prst="straightConnector1">
            <a:avLst/>
          </a:prstGeom>
          <a:noFill/>
          <a:ln cap="flat" cmpd="sng" w="28575">
            <a:solidFill>
              <a:schemeClr val="accent2"/>
            </a:solidFill>
            <a:prstDash val="solid"/>
            <a:round/>
            <a:headEnd len="sm" w="sm" type="none"/>
            <a:tailEnd len="sm" w="sm" type="none"/>
          </a:ln>
        </p:spPr>
      </p:cxnSp>
      <p:cxnSp>
        <p:nvCxnSpPr>
          <p:cNvPr id="451" name="Google Shape;451;p40"/>
          <p:cNvCxnSpPr/>
          <p:nvPr/>
        </p:nvCxnSpPr>
        <p:spPr>
          <a:xfrm>
            <a:off x="4482925" y="2609175"/>
            <a:ext cx="535800" cy="0"/>
          </a:xfrm>
          <a:prstGeom prst="straightConnector1">
            <a:avLst/>
          </a:prstGeom>
          <a:noFill/>
          <a:ln cap="flat" cmpd="sng" w="28575">
            <a:solidFill>
              <a:schemeClr val="accent2"/>
            </a:solidFill>
            <a:prstDash val="solid"/>
            <a:round/>
            <a:headEnd len="sm" w="sm" type="none"/>
            <a:tailEnd len="sm" w="sm" type="none"/>
          </a:ln>
        </p:spPr>
      </p:cxnSp>
      <p:cxnSp>
        <p:nvCxnSpPr>
          <p:cNvPr id="452" name="Google Shape;452;p40"/>
          <p:cNvCxnSpPr/>
          <p:nvPr/>
        </p:nvCxnSpPr>
        <p:spPr>
          <a:xfrm>
            <a:off x="4482925" y="3531325"/>
            <a:ext cx="535800" cy="0"/>
          </a:xfrm>
          <a:prstGeom prst="straightConnector1">
            <a:avLst/>
          </a:prstGeom>
          <a:noFill/>
          <a:ln cap="flat" cmpd="sng" w="28575">
            <a:solidFill>
              <a:schemeClr val="accent2"/>
            </a:solidFill>
            <a:prstDash val="solid"/>
            <a:round/>
            <a:headEnd len="sm" w="sm" type="none"/>
            <a:tailEnd len="sm" w="sm" type="none"/>
          </a:ln>
        </p:spPr>
      </p:cxnSp>
      <p:grpSp>
        <p:nvGrpSpPr>
          <p:cNvPr id="453" name="Google Shape;453;p40"/>
          <p:cNvGrpSpPr/>
          <p:nvPr/>
        </p:nvGrpSpPr>
        <p:grpSpPr>
          <a:xfrm>
            <a:off x="4182162" y="1440613"/>
            <a:ext cx="692687" cy="3251368"/>
            <a:chOff x="2603475" y="2442675"/>
            <a:chExt cx="217375" cy="1020325"/>
          </a:xfrm>
        </p:grpSpPr>
        <p:sp>
          <p:nvSpPr>
            <p:cNvPr id="454" name="Google Shape;454;p40"/>
            <p:cNvSpPr/>
            <p:nvPr/>
          </p:nvSpPr>
          <p:spPr>
            <a:xfrm>
              <a:off x="2603475" y="3337500"/>
              <a:ext cx="217375" cy="125500"/>
            </a:xfrm>
            <a:custGeom>
              <a:rect b="b" l="l" r="r" t="t"/>
              <a:pathLst>
                <a:path extrusionOk="0" h="5020" w="8695">
                  <a:moveTo>
                    <a:pt x="4347" y="0"/>
                  </a:moveTo>
                  <a:cubicBezTo>
                    <a:pt x="1947" y="0"/>
                    <a:pt x="0" y="1125"/>
                    <a:pt x="0" y="2510"/>
                  </a:cubicBezTo>
                  <a:cubicBezTo>
                    <a:pt x="0" y="3897"/>
                    <a:pt x="1947" y="5020"/>
                    <a:pt x="4347" y="5020"/>
                  </a:cubicBezTo>
                  <a:cubicBezTo>
                    <a:pt x="6748" y="5020"/>
                    <a:pt x="8694" y="3897"/>
                    <a:pt x="8694" y="2510"/>
                  </a:cubicBezTo>
                  <a:cubicBezTo>
                    <a:pt x="8694" y="1125"/>
                    <a:pt x="6748" y="0"/>
                    <a:pt x="4347" y="0"/>
                  </a:cubicBezTo>
                  <a:close/>
                </a:path>
              </a:pathLst>
            </a:custGeom>
            <a:solidFill>
              <a:srgbClr val="C1CF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0"/>
            <p:cNvSpPr/>
            <p:nvPr/>
          </p:nvSpPr>
          <p:spPr>
            <a:xfrm>
              <a:off x="2615700" y="2509975"/>
              <a:ext cx="192950" cy="246375"/>
            </a:xfrm>
            <a:custGeom>
              <a:rect b="b" l="l" r="r" t="t"/>
              <a:pathLst>
                <a:path extrusionOk="0" h="9855" w="7718">
                  <a:moveTo>
                    <a:pt x="5249" y="0"/>
                  </a:moveTo>
                  <a:lnTo>
                    <a:pt x="5249" y="0"/>
                  </a:lnTo>
                  <a:cubicBezTo>
                    <a:pt x="5308" y="244"/>
                    <a:pt x="5175" y="498"/>
                    <a:pt x="4851" y="686"/>
                  </a:cubicBezTo>
                  <a:cubicBezTo>
                    <a:pt x="4577" y="844"/>
                    <a:pt x="4218" y="924"/>
                    <a:pt x="3859" y="924"/>
                  </a:cubicBezTo>
                  <a:cubicBezTo>
                    <a:pt x="3500" y="924"/>
                    <a:pt x="3140" y="844"/>
                    <a:pt x="2867" y="686"/>
                  </a:cubicBezTo>
                  <a:cubicBezTo>
                    <a:pt x="2561" y="509"/>
                    <a:pt x="2425" y="273"/>
                    <a:pt x="2459" y="41"/>
                  </a:cubicBezTo>
                  <a:lnTo>
                    <a:pt x="2459" y="41"/>
                  </a:lnTo>
                  <a:lnTo>
                    <a:pt x="0" y="5969"/>
                  </a:lnTo>
                  <a:lnTo>
                    <a:pt x="0" y="9216"/>
                  </a:lnTo>
                  <a:cubicBezTo>
                    <a:pt x="0" y="9216"/>
                    <a:pt x="1358" y="9855"/>
                    <a:pt x="3857" y="9855"/>
                  </a:cubicBezTo>
                  <a:cubicBezTo>
                    <a:pt x="6358" y="9855"/>
                    <a:pt x="7718" y="9218"/>
                    <a:pt x="7718" y="9218"/>
                  </a:cubicBezTo>
                  <a:lnTo>
                    <a:pt x="7718" y="5907"/>
                  </a:lnTo>
                  <a:lnTo>
                    <a:pt x="5249" y="0"/>
                  </a:lnTo>
                  <a:close/>
                </a:path>
              </a:pathLst>
            </a:custGeom>
            <a:solidFill>
              <a:srgbClr val="FFF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40"/>
            <p:cNvSpPr/>
            <p:nvPr/>
          </p:nvSpPr>
          <p:spPr>
            <a:xfrm>
              <a:off x="2615700" y="2509975"/>
              <a:ext cx="192950" cy="246375"/>
            </a:xfrm>
            <a:custGeom>
              <a:rect b="b" l="l" r="r" t="t"/>
              <a:pathLst>
                <a:path extrusionOk="0" h="9855" w="7718">
                  <a:moveTo>
                    <a:pt x="5250" y="0"/>
                  </a:moveTo>
                  <a:lnTo>
                    <a:pt x="5250" y="0"/>
                  </a:lnTo>
                  <a:cubicBezTo>
                    <a:pt x="5308" y="244"/>
                    <a:pt x="5175" y="498"/>
                    <a:pt x="4852" y="686"/>
                  </a:cubicBezTo>
                  <a:cubicBezTo>
                    <a:pt x="4789" y="722"/>
                    <a:pt x="4723" y="753"/>
                    <a:pt x="4655" y="780"/>
                  </a:cubicBezTo>
                  <a:cubicBezTo>
                    <a:pt x="4417" y="875"/>
                    <a:pt x="4138" y="923"/>
                    <a:pt x="3859" y="923"/>
                  </a:cubicBezTo>
                  <a:cubicBezTo>
                    <a:pt x="3500" y="923"/>
                    <a:pt x="3141" y="844"/>
                    <a:pt x="2867" y="686"/>
                  </a:cubicBezTo>
                  <a:cubicBezTo>
                    <a:pt x="2561" y="509"/>
                    <a:pt x="2425" y="273"/>
                    <a:pt x="2459" y="41"/>
                  </a:cubicBezTo>
                  <a:lnTo>
                    <a:pt x="2459" y="41"/>
                  </a:lnTo>
                  <a:lnTo>
                    <a:pt x="0" y="5969"/>
                  </a:lnTo>
                  <a:lnTo>
                    <a:pt x="0" y="9216"/>
                  </a:lnTo>
                  <a:cubicBezTo>
                    <a:pt x="0" y="9216"/>
                    <a:pt x="1358" y="9855"/>
                    <a:pt x="3857" y="9855"/>
                  </a:cubicBezTo>
                  <a:cubicBezTo>
                    <a:pt x="6358" y="9855"/>
                    <a:pt x="7718" y="9218"/>
                    <a:pt x="7718" y="9218"/>
                  </a:cubicBezTo>
                  <a:lnTo>
                    <a:pt x="7718" y="5907"/>
                  </a:lnTo>
                  <a:lnTo>
                    <a:pt x="5250" y="0"/>
                  </a:lnTo>
                  <a:close/>
                </a:path>
              </a:pathLst>
            </a:custGeom>
            <a:solidFill>
              <a:srgbClr val="FFF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40"/>
            <p:cNvSpPr/>
            <p:nvPr/>
          </p:nvSpPr>
          <p:spPr>
            <a:xfrm>
              <a:off x="2712150" y="2442700"/>
              <a:ext cx="96500" cy="256350"/>
            </a:xfrm>
            <a:custGeom>
              <a:rect b="b" l="l" r="r" t="t"/>
              <a:pathLst>
                <a:path extrusionOk="0" h="10254" w="3860">
                  <a:moveTo>
                    <a:pt x="7" y="0"/>
                  </a:moveTo>
                  <a:cubicBezTo>
                    <a:pt x="5" y="0"/>
                    <a:pt x="3" y="0"/>
                    <a:pt x="1" y="0"/>
                  </a:cubicBezTo>
                  <a:cubicBezTo>
                    <a:pt x="84" y="16"/>
                    <a:pt x="422" y="1593"/>
                    <a:pt x="797" y="3471"/>
                  </a:cubicBezTo>
                  <a:cubicBezTo>
                    <a:pt x="1351" y="6247"/>
                    <a:pt x="1985" y="9680"/>
                    <a:pt x="1985" y="9680"/>
                  </a:cubicBezTo>
                  <a:lnTo>
                    <a:pt x="1985" y="10253"/>
                  </a:lnTo>
                  <a:lnTo>
                    <a:pt x="3860" y="10253"/>
                  </a:lnTo>
                  <a:lnTo>
                    <a:pt x="3860" y="8598"/>
                  </a:lnTo>
                  <a:lnTo>
                    <a:pt x="1391" y="2691"/>
                  </a:lnTo>
                  <a:cubicBezTo>
                    <a:pt x="1391" y="2690"/>
                    <a:pt x="1390" y="2689"/>
                    <a:pt x="1390" y="2686"/>
                  </a:cubicBezTo>
                  <a:lnTo>
                    <a:pt x="1322" y="2529"/>
                  </a:lnTo>
                  <a:lnTo>
                    <a:pt x="367" y="243"/>
                  </a:lnTo>
                  <a:cubicBezTo>
                    <a:pt x="307" y="96"/>
                    <a:pt x="165" y="0"/>
                    <a:pt x="7" y="0"/>
                  </a:cubicBezTo>
                  <a:close/>
                </a:path>
              </a:pathLst>
            </a:custGeom>
            <a:solidFill>
              <a:srgbClr val="F2E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40"/>
            <p:cNvSpPr/>
            <p:nvPr/>
          </p:nvSpPr>
          <p:spPr>
            <a:xfrm>
              <a:off x="2615625" y="3257800"/>
              <a:ext cx="50" cy="3200"/>
            </a:xfrm>
            <a:custGeom>
              <a:rect b="b" l="l" r="r" t="t"/>
              <a:pathLst>
                <a:path extrusionOk="0" h="128" w="2">
                  <a:moveTo>
                    <a:pt x="2" y="0"/>
                  </a:moveTo>
                  <a:cubicBezTo>
                    <a:pt x="1" y="43"/>
                    <a:pt x="1" y="85"/>
                    <a:pt x="2" y="127"/>
                  </a:cubicBezTo>
                  <a:lnTo>
                    <a:pt x="2" y="0"/>
                  </a:lnTo>
                  <a:close/>
                </a:path>
              </a:pathLst>
            </a:custGeom>
            <a:solidFill>
              <a:srgbClr val="FFF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40"/>
            <p:cNvSpPr/>
            <p:nvPr/>
          </p:nvSpPr>
          <p:spPr>
            <a:xfrm>
              <a:off x="2615625" y="3214825"/>
              <a:ext cx="50" cy="3175"/>
            </a:xfrm>
            <a:custGeom>
              <a:rect b="b" l="l" r="r" t="t"/>
              <a:pathLst>
                <a:path extrusionOk="0" h="127" w="2">
                  <a:moveTo>
                    <a:pt x="2" y="0"/>
                  </a:moveTo>
                  <a:cubicBezTo>
                    <a:pt x="1" y="42"/>
                    <a:pt x="1" y="84"/>
                    <a:pt x="2" y="127"/>
                  </a:cubicBezTo>
                  <a:lnTo>
                    <a:pt x="2" y="0"/>
                  </a:lnTo>
                  <a:close/>
                </a:path>
              </a:pathLst>
            </a:custGeom>
            <a:solidFill>
              <a:srgbClr val="FFF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40"/>
            <p:cNvSpPr/>
            <p:nvPr/>
          </p:nvSpPr>
          <p:spPr>
            <a:xfrm>
              <a:off x="2615625" y="3171825"/>
              <a:ext cx="50" cy="3200"/>
            </a:xfrm>
            <a:custGeom>
              <a:rect b="b" l="l" r="r" t="t"/>
              <a:pathLst>
                <a:path extrusionOk="0" h="128" w="2">
                  <a:moveTo>
                    <a:pt x="2" y="1"/>
                  </a:moveTo>
                  <a:cubicBezTo>
                    <a:pt x="1" y="43"/>
                    <a:pt x="1" y="85"/>
                    <a:pt x="2" y="127"/>
                  </a:cubicBezTo>
                  <a:lnTo>
                    <a:pt x="2" y="1"/>
                  </a:lnTo>
                  <a:close/>
                </a:path>
              </a:pathLst>
            </a:custGeom>
            <a:solidFill>
              <a:srgbClr val="FFF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0"/>
            <p:cNvSpPr/>
            <p:nvPr/>
          </p:nvSpPr>
          <p:spPr>
            <a:xfrm>
              <a:off x="2615625" y="3128875"/>
              <a:ext cx="50" cy="3200"/>
            </a:xfrm>
            <a:custGeom>
              <a:rect b="b" l="l" r="r" t="t"/>
              <a:pathLst>
                <a:path extrusionOk="0" h="128" w="2">
                  <a:moveTo>
                    <a:pt x="2" y="0"/>
                  </a:moveTo>
                  <a:cubicBezTo>
                    <a:pt x="1" y="41"/>
                    <a:pt x="1" y="84"/>
                    <a:pt x="2" y="127"/>
                  </a:cubicBezTo>
                  <a:lnTo>
                    <a:pt x="2" y="0"/>
                  </a:lnTo>
                  <a:close/>
                </a:path>
              </a:pathLst>
            </a:custGeom>
            <a:solidFill>
              <a:srgbClr val="FFF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0"/>
            <p:cNvSpPr/>
            <p:nvPr/>
          </p:nvSpPr>
          <p:spPr>
            <a:xfrm>
              <a:off x="2808625" y="2657625"/>
              <a:ext cx="25" cy="25"/>
            </a:xfrm>
            <a:custGeom>
              <a:rect b="b" l="l" r="r" t="t"/>
              <a:pathLst>
                <a:path extrusionOk="0" h="1" w="1">
                  <a:moveTo>
                    <a:pt x="1" y="1"/>
                  </a:moveTo>
                  <a:lnTo>
                    <a:pt x="1" y="1"/>
                  </a:lnTo>
                  <a:close/>
                </a:path>
              </a:pathLst>
            </a:custGeom>
            <a:solidFill>
              <a:srgbClr val="FFF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0"/>
            <p:cNvSpPr/>
            <p:nvPr/>
          </p:nvSpPr>
          <p:spPr>
            <a:xfrm>
              <a:off x="2614950" y="3259400"/>
              <a:ext cx="193700" cy="175925"/>
            </a:xfrm>
            <a:custGeom>
              <a:rect b="b" l="l" r="r" t="t"/>
              <a:pathLst>
                <a:path extrusionOk="0" h="7037" w="7748">
                  <a:moveTo>
                    <a:pt x="7748" y="0"/>
                  </a:moveTo>
                  <a:cubicBezTo>
                    <a:pt x="7748" y="570"/>
                    <a:pt x="7371" y="1141"/>
                    <a:pt x="6617" y="1576"/>
                  </a:cubicBezTo>
                  <a:cubicBezTo>
                    <a:pt x="5864" y="2011"/>
                    <a:pt x="4876" y="2229"/>
                    <a:pt x="3888" y="2229"/>
                  </a:cubicBezTo>
                  <a:cubicBezTo>
                    <a:pt x="2900" y="2229"/>
                    <a:pt x="1911" y="2011"/>
                    <a:pt x="1157" y="1576"/>
                  </a:cubicBezTo>
                  <a:cubicBezTo>
                    <a:pt x="431" y="1156"/>
                    <a:pt x="57" y="612"/>
                    <a:pt x="29" y="63"/>
                  </a:cubicBezTo>
                  <a:lnTo>
                    <a:pt x="29" y="4745"/>
                  </a:lnTo>
                  <a:cubicBezTo>
                    <a:pt x="0" y="5336"/>
                    <a:pt x="376" y="5932"/>
                    <a:pt x="1157" y="6383"/>
                  </a:cubicBezTo>
                  <a:cubicBezTo>
                    <a:pt x="1911" y="6819"/>
                    <a:pt x="2899" y="7037"/>
                    <a:pt x="3887" y="7037"/>
                  </a:cubicBezTo>
                  <a:cubicBezTo>
                    <a:pt x="4875" y="7037"/>
                    <a:pt x="5863" y="6819"/>
                    <a:pt x="6617" y="6383"/>
                  </a:cubicBezTo>
                  <a:cubicBezTo>
                    <a:pt x="7371" y="5949"/>
                    <a:pt x="7748" y="5378"/>
                    <a:pt x="7748" y="4808"/>
                  </a:cubicBezTo>
                  <a:lnTo>
                    <a:pt x="7748" y="0"/>
                  </a:lnTo>
                  <a:close/>
                </a:path>
              </a:pathLst>
            </a:custGeom>
            <a:solidFill>
              <a:srgbClr val="F95D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40"/>
            <p:cNvSpPr/>
            <p:nvPr/>
          </p:nvSpPr>
          <p:spPr>
            <a:xfrm>
              <a:off x="2615650" y="3216400"/>
              <a:ext cx="193000" cy="98725"/>
            </a:xfrm>
            <a:custGeom>
              <a:rect b="b" l="l" r="r" t="t"/>
              <a:pathLst>
                <a:path extrusionOk="0" h="3949" w="7720">
                  <a:moveTo>
                    <a:pt x="7720" y="1"/>
                  </a:moveTo>
                  <a:cubicBezTo>
                    <a:pt x="7720" y="293"/>
                    <a:pt x="7620" y="586"/>
                    <a:pt x="7422" y="860"/>
                  </a:cubicBezTo>
                  <a:cubicBezTo>
                    <a:pt x="7233" y="1121"/>
                    <a:pt x="6956" y="1364"/>
                    <a:pt x="6589" y="1577"/>
                  </a:cubicBezTo>
                  <a:cubicBezTo>
                    <a:pt x="5836" y="2012"/>
                    <a:pt x="4848" y="2229"/>
                    <a:pt x="3860" y="2229"/>
                  </a:cubicBezTo>
                  <a:cubicBezTo>
                    <a:pt x="2872" y="2229"/>
                    <a:pt x="1883" y="2012"/>
                    <a:pt x="1129" y="1577"/>
                  </a:cubicBezTo>
                  <a:cubicBezTo>
                    <a:pt x="762" y="1366"/>
                    <a:pt x="485" y="1121"/>
                    <a:pt x="297" y="860"/>
                  </a:cubicBezTo>
                  <a:cubicBezTo>
                    <a:pt x="113" y="605"/>
                    <a:pt x="14" y="335"/>
                    <a:pt x="1" y="64"/>
                  </a:cubicBezTo>
                  <a:lnTo>
                    <a:pt x="1" y="1783"/>
                  </a:lnTo>
                  <a:cubicBezTo>
                    <a:pt x="28" y="2332"/>
                    <a:pt x="403" y="2876"/>
                    <a:pt x="1129" y="3296"/>
                  </a:cubicBezTo>
                  <a:cubicBezTo>
                    <a:pt x="1883" y="3731"/>
                    <a:pt x="2871" y="3949"/>
                    <a:pt x="3859" y="3949"/>
                  </a:cubicBezTo>
                  <a:cubicBezTo>
                    <a:pt x="4847" y="3949"/>
                    <a:pt x="5835" y="3731"/>
                    <a:pt x="6589" y="3296"/>
                  </a:cubicBezTo>
                  <a:cubicBezTo>
                    <a:pt x="7343" y="2861"/>
                    <a:pt x="7720" y="2290"/>
                    <a:pt x="7720" y="1720"/>
                  </a:cubicBezTo>
                  <a:lnTo>
                    <a:pt x="7720" y="1"/>
                  </a:lnTo>
                  <a:close/>
                </a:path>
              </a:pathLst>
            </a:custGeom>
            <a:solidFill>
              <a:srgbClr val="A5CB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40"/>
            <p:cNvSpPr/>
            <p:nvPr/>
          </p:nvSpPr>
          <p:spPr>
            <a:xfrm>
              <a:off x="2615650" y="3173425"/>
              <a:ext cx="193025" cy="98725"/>
            </a:xfrm>
            <a:custGeom>
              <a:rect b="b" l="l" r="r" t="t"/>
              <a:pathLst>
                <a:path extrusionOk="0" h="3949" w="7721">
                  <a:moveTo>
                    <a:pt x="7721" y="1"/>
                  </a:moveTo>
                  <a:cubicBezTo>
                    <a:pt x="7720" y="293"/>
                    <a:pt x="7620" y="586"/>
                    <a:pt x="7422" y="860"/>
                  </a:cubicBezTo>
                  <a:cubicBezTo>
                    <a:pt x="7233" y="1120"/>
                    <a:pt x="6956" y="1364"/>
                    <a:pt x="6589" y="1576"/>
                  </a:cubicBezTo>
                  <a:cubicBezTo>
                    <a:pt x="6501" y="1627"/>
                    <a:pt x="6409" y="1674"/>
                    <a:pt x="6315" y="1720"/>
                  </a:cubicBezTo>
                  <a:cubicBezTo>
                    <a:pt x="5604" y="2059"/>
                    <a:pt x="4732" y="2229"/>
                    <a:pt x="3860" y="2229"/>
                  </a:cubicBezTo>
                  <a:cubicBezTo>
                    <a:pt x="2988" y="2229"/>
                    <a:pt x="2116" y="2059"/>
                    <a:pt x="1404" y="1720"/>
                  </a:cubicBezTo>
                  <a:cubicBezTo>
                    <a:pt x="1310" y="1674"/>
                    <a:pt x="1218" y="1627"/>
                    <a:pt x="1129" y="1576"/>
                  </a:cubicBezTo>
                  <a:cubicBezTo>
                    <a:pt x="762" y="1365"/>
                    <a:pt x="486" y="1120"/>
                    <a:pt x="298" y="860"/>
                  </a:cubicBezTo>
                  <a:cubicBezTo>
                    <a:pt x="113" y="605"/>
                    <a:pt x="14" y="335"/>
                    <a:pt x="1" y="63"/>
                  </a:cubicBezTo>
                  <a:lnTo>
                    <a:pt x="1" y="1783"/>
                  </a:lnTo>
                  <a:cubicBezTo>
                    <a:pt x="14" y="2054"/>
                    <a:pt x="113" y="2324"/>
                    <a:pt x="298" y="2579"/>
                  </a:cubicBezTo>
                  <a:cubicBezTo>
                    <a:pt x="486" y="2840"/>
                    <a:pt x="762" y="3083"/>
                    <a:pt x="1129" y="3296"/>
                  </a:cubicBezTo>
                  <a:cubicBezTo>
                    <a:pt x="1883" y="3731"/>
                    <a:pt x="2871" y="3948"/>
                    <a:pt x="3859" y="3948"/>
                  </a:cubicBezTo>
                  <a:cubicBezTo>
                    <a:pt x="4847" y="3948"/>
                    <a:pt x="5835" y="3731"/>
                    <a:pt x="6589" y="3296"/>
                  </a:cubicBezTo>
                  <a:cubicBezTo>
                    <a:pt x="6957" y="3085"/>
                    <a:pt x="7233" y="2840"/>
                    <a:pt x="7422" y="2579"/>
                  </a:cubicBezTo>
                  <a:cubicBezTo>
                    <a:pt x="7621" y="2305"/>
                    <a:pt x="7721" y="2012"/>
                    <a:pt x="7721" y="1720"/>
                  </a:cubicBezTo>
                  <a:lnTo>
                    <a:pt x="7721" y="1"/>
                  </a:lnTo>
                  <a:close/>
                </a:path>
              </a:pathLst>
            </a:custGeom>
            <a:solidFill>
              <a:srgbClr val="3445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0"/>
            <p:cNvSpPr/>
            <p:nvPr/>
          </p:nvSpPr>
          <p:spPr>
            <a:xfrm>
              <a:off x="2615650" y="3130450"/>
              <a:ext cx="193000" cy="98700"/>
            </a:xfrm>
            <a:custGeom>
              <a:rect b="b" l="l" r="r" t="t"/>
              <a:pathLst>
                <a:path extrusionOk="0" h="3948" w="7720">
                  <a:moveTo>
                    <a:pt x="7720" y="0"/>
                  </a:moveTo>
                  <a:cubicBezTo>
                    <a:pt x="7720" y="292"/>
                    <a:pt x="7620" y="585"/>
                    <a:pt x="7422" y="859"/>
                  </a:cubicBezTo>
                  <a:cubicBezTo>
                    <a:pt x="7233" y="1120"/>
                    <a:pt x="6956" y="1364"/>
                    <a:pt x="6589" y="1576"/>
                  </a:cubicBezTo>
                  <a:cubicBezTo>
                    <a:pt x="6501" y="1627"/>
                    <a:pt x="6409" y="1674"/>
                    <a:pt x="6315" y="1720"/>
                  </a:cubicBezTo>
                  <a:cubicBezTo>
                    <a:pt x="5604" y="2059"/>
                    <a:pt x="4732" y="2228"/>
                    <a:pt x="3860" y="2228"/>
                  </a:cubicBezTo>
                  <a:cubicBezTo>
                    <a:pt x="2988" y="2228"/>
                    <a:pt x="2116" y="2059"/>
                    <a:pt x="1404" y="1720"/>
                  </a:cubicBezTo>
                  <a:cubicBezTo>
                    <a:pt x="1310" y="1674"/>
                    <a:pt x="1218" y="1627"/>
                    <a:pt x="1129" y="1576"/>
                  </a:cubicBezTo>
                  <a:cubicBezTo>
                    <a:pt x="762" y="1364"/>
                    <a:pt x="486" y="1120"/>
                    <a:pt x="298" y="859"/>
                  </a:cubicBezTo>
                  <a:cubicBezTo>
                    <a:pt x="113" y="605"/>
                    <a:pt x="14" y="334"/>
                    <a:pt x="1" y="63"/>
                  </a:cubicBezTo>
                  <a:lnTo>
                    <a:pt x="1" y="1782"/>
                  </a:lnTo>
                  <a:cubicBezTo>
                    <a:pt x="14" y="2054"/>
                    <a:pt x="113" y="2324"/>
                    <a:pt x="298" y="2579"/>
                  </a:cubicBezTo>
                  <a:cubicBezTo>
                    <a:pt x="486" y="2839"/>
                    <a:pt x="762" y="3083"/>
                    <a:pt x="1129" y="3295"/>
                  </a:cubicBezTo>
                  <a:cubicBezTo>
                    <a:pt x="1218" y="3346"/>
                    <a:pt x="1310" y="3393"/>
                    <a:pt x="1404" y="3439"/>
                  </a:cubicBezTo>
                  <a:cubicBezTo>
                    <a:pt x="2116" y="3778"/>
                    <a:pt x="2988" y="3948"/>
                    <a:pt x="3860" y="3948"/>
                  </a:cubicBezTo>
                  <a:cubicBezTo>
                    <a:pt x="4732" y="3948"/>
                    <a:pt x="5604" y="3778"/>
                    <a:pt x="6315" y="3439"/>
                  </a:cubicBezTo>
                  <a:cubicBezTo>
                    <a:pt x="6409" y="3393"/>
                    <a:pt x="6501" y="3346"/>
                    <a:pt x="6589" y="3295"/>
                  </a:cubicBezTo>
                  <a:cubicBezTo>
                    <a:pt x="6956" y="3084"/>
                    <a:pt x="7233" y="2839"/>
                    <a:pt x="7422" y="2579"/>
                  </a:cubicBezTo>
                  <a:cubicBezTo>
                    <a:pt x="7620" y="2305"/>
                    <a:pt x="7720" y="2012"/>
                    <a:pt x="7720" y="1720"/>
                  </a:cubicBezTo>
                  <a:lnTo>
                    <a:pt x="7720" y="0"/>
                  </a:lnTo>
                  <a:close/>
                </a:path>
              </a:pathLst>
            </a:custGeom>
            <a:solidFill>
              <a:srgbClr val="A5CB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40"/>
            <p:cNvSpPr/>
            <p:nvPr/>
          </p:nvSpPr>
          <p:spPr>
            <a:xfrm>
              <a:off x="2615650" y="2659200"/>
              <a:ext cx="64350" cy="523825"/>
            </a:xfrm>
            <a:custGeom>
              <a:rect b="b" l="l" r="r" t="t"/>
              <a:pathLst>
                <a:path extrusionOk="0" h="20953" w="2574">
                  <a:moveTo>
                    <a:pt x="1" y="0"/>
                  </a:moveTo>
                  <a:lnTo>
                    <a:pt x="1" y="18914"/>
                  </a:lnTo>
                  <a:cubicBezTo>
                    <a:pt x="14" y="19186"/>
                    <a:pt x="113" y="19456"/>
                    <a:pt x="298" y="19710"/>
                  </a:cubicBezTo>
                  <a:cubicBezTo>
                    <a:pt x="486" y="19971"/>
                    <a:pt x="762" y="20215"/>
                    <a:pt x="1129" y="20427"/>
                  </a:cubicBezTo>
                  <a:cubicBezTo>
                    <a:pt x="1218" y="20478"/>
                    <a:pt x="1310" y="20525"/>
                    <a:pt x="1404" y="20570"/>
                  </a:cubicBezTo>
                  <a:cubicBezTo>
                    <a:pt x="1760" y="20740"/>
                    <a:pt x="2157" y="20868"/>
                    <a:pt x="2573" y="20952"/>
                  </a:cubicBezTo>
                  <a:lnTo>
                    <a:pt x="1875" y="1021"/>
                  </a:lnTo>
                  <a:cubicBezTo>
                    <a:pt x="1875" y="1021"/>
                    <a:pt x="1649" y="1148"/>
                    <a:pt x="1355" y="1148"/>
                  </a:cubicBezTo>
                  <a:cubicBezTo>
                    <a:pt x="1208" y="1148"/>
                    <a:pt x="1043" y="1116"/>
                    <a:pt x="881" y="1020"/>
                  </a:cubicBezTo>
                  <a:cubicBezTo>
                    <a:pt x="230" y="634"/>
                    <a:pt x="5" y="55"/>
                    <a:pt x="1" y="0"/>
                  </a:cubicBezTo>
                  <a:close/>
                </a:path>
              </a:pathLst>
            </a:custGeom>
            <a:solidFill>
              <a:srgbClr val="FFE4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0"/>
            <p:cNvSpPr/>
            <p:nvPr/>
          </p:nvSpPr>
          <p:spPr>
            <a:xfrm>
              <a:off x="2744275" y="2657625"/>
              <a:ext cx="64375" cy="525350"/>
            </a:xfrm>
            <a:custGeom>
              <a:rect b="b" l="l" r="r" t="t"/>
              <a:pathLst>
                <a:path extrusionOk="0" h="21014" w="2575">
                  <a:moveTo>
                    <a:pt x="2575" y="1"/>
                  </a:moveTo>
                  <a:cubicBezTo>
                    <a:pt x="2575" y="75"/>
                    <a:pt x="2347" y="703"/>
                    <a:pt x="1693" y="1083"/>
                  </a:cubicBezTo>
                  <a:cubicBezTo>
                    <a:pt x="1528" y="1179"/>
                    <a:pt x="1363" y="1211"/>
                    <a:pt x="1216" y="1211"/>
                  </a:cubicBezTo>
                  <a:cubicBezTo>
                    <a:pt x="922" y="1211"/>
                    <a:pt x="700" y="1083"/>
                    <a:pt x="700" y="1083"/>
                  </a:cubicBezTo>
                  <a:lnTo>
                    <a:pt x="1" y="21014"/>
                  </a:lnTo>
                  <a:cubicBezTo>
                    <a:pt x="417" y="20929"/>
                    <a:pt x="814" y="20801"/>
                    <a:pt x="1169" y="20633"/>
                  </a:cubicBezTo>
                  <a:cubicBezTo>
                    <a:pt x="1264" y="20587"/>
                    <a:pt x="1356" y="20540"/>
                    <a:pt x="1444" y="20489"/>
                  </a:cubicBezTo>
                  <a:cubicBezTo>
                    <a:pt x="1811" y="20277"/>
                    <a:pt x="2088" y="20033"/>
                    <a:pt x="2277" y="19772"/>
                  </a:cubicBezTo>
                  <a:cubicBezTo>
                    <a:pt x="2475" y="19498"/>
                    <a:pt x="2575" y="19205"/>
                    <a:pt x="2575" y="18913"/>
                  </a:cubicBezTo>
                  <a:lnTo>
                    <a:pt x="2575" y="1"/>
                  </a:lnTo>
                  <a:close/>
                </a:path>
              </a:pathLst>
            </a:custGeom>
            <a:solidFill>
              <a:srgbClr val="FDB72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0"/>
            <p:cNvSpPr/>
            <p:nvPr/>
          </p:nvSpPr>
          <p:spPr>
            <a:xfrm>
              <a:off x="2662500" y="2684675"/>
              <a:ext cx="99275" cy="501475"/>
            </a:xfrm>
            <a:custGeom>
              <a:rect b="b" l="l" r="r" t="t"/>
              <a:pathLst>
                <a:path extrusionOk="0" h="20059" w="3971">
                  <a:moveTo>
                    <a:pt x="1" y="1"/>
                  </a:moveTo>
                  <a:lnTo>
                    <a:pt x="1" y="19740"/>
                  </a:lnTo>
                  <a:cubicBezTo>
                    <a:pt x="229" y="19820"/>
                    <a:pt x="463" y="19884"/>
                    <a:pt x="699" y="19932"/>
                  </a:cubicBezTo>
                  <a:cubicBezTo>
                    <a:pt x="1117" y="20016"/>
                    <a:pt x="1542" y="20059"/>
                    <a:pt x="1968" y="20059"/>
                  </a:cubicBezTo>
                  <a:cubicBezTo>
                    <a:pt x="1974" y="20059"/>
                    <a:pt x="1980" y="20059"/>
                    <a:pt x="1986" y="20059"/>
                  </a:cubicBezTo>
                  <a:cubicBezTo>
                    <a:pt x="1992" y="20059"/>
                    <a:pt x="1998" y="20059"/>
                    <a:pt x="2004" y="20059"/>
                  </a:cubicBezTo>
                  <a:cubicBezTo>
                    <a:pt x="2430" y="20059"/>
                    <a:pt x="2854" y="20016"/>
                    <a:pt x="3273" y="19932"/>
                  </a:cubicBezTo>
                  <a:cubicBezTo>
                    <a:pt x="3510" y="19884"/>
                    <a:pt x="3743" y="19820"/>
                    <a:pt x="3971" y="19740"/>
                  </a:cubicBezTo>
                  <a:lnTo>
                    <a:pt x="3971" y="1"/>
                  </a:lnTo>
                  <a:cubicBezTo>
                    <a:pt x="3480" y="856"/>
                    <a:pt x="1983" y="861"/>
                    <a:pt x="1983" y="861"/>
                  </a:cubicBezTo>
                  <a:cubicBezTo>
                    <a:pt x="1983" y="861"/>
                    <a:pt x="1983" y="861"/>
                    <a:pt x="1983" y="861"/>
                  </a:cubicBezTo>
                  <a:cubicBezTo>
                    <a:pt x="1967" y="861"/>
                    <a:pt x="483" y="859"/>
                    <a:pt x="1" y="1"/>
                  </a:cubicBezTo>
                  <a:close/>
                </a:path>
              </a:pathLst>
            </a:custGeom>
            <a:solidFill>
              <a:srgbClr val="FFD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0"/>
            <p:cNvSpPr/>
            <p:nvPr/>
          </p:nvSpPr>
          <p:spPr>
            <a:xfrm>
              <a:off x="2676300" y="2442675"/>
              <a:ext cx="72125" cy="90375"/>
            </a:xfrm>
            <a:custGeom>
              <a:rect b="b" l="l" r="r" t="t"/>
              <a:pathLst>
                <a:path extrusionOk="0" h="3615" w="2885">
                  <a:moveTo>
                    <a:pt x="1438" y="0"/>
                  </a:moveTo>
                  <a:cubicBezTo>
                    <a:pt x="1437" y="0"/>
                    <a:pt x="1436" y="0"/>
                    <a:pt x="1435" y="0"/>
                  </a:cubicBezTo>
                  <a:lnTo>
                    <a:pt x="1434" y="0"/>
                  </a:lnTo>
                  <a:cubicBezTo>
                    <a:pt x="1433" y="0"/>
                    <a:pt x="1432" y="0"/>
                    <a:pt x="1431" y="0"/>
                  </a:cubicBezTo>
                  <a:cubicBezTo>
                    <a:pt x="1271" y="0"/>
                    <a:pt x="1127" y="96"/>
                    <a:pt x="1068" y="245"/>
                  </a:cubicBezTo>
                  <a:lnTo>
                    <a:pt x="128" y="2508"/>
                  </a:lnTo>
                  <a:lnTo>
                    <a:pt x="34" y="2733"/>
                  </a:lnTo>
                  <a:cubicBezTo>
                    <a:pt x="0" y="2964"/>
                    <a:pt x="137" y="3201"/>
                    <a:pt x="442" y="3378"/>
                  </a:cubicBezTo>
                  <a:cubicBezTo>
                    <a:pt x="716" y="3536"/>
                    <a:pt x="1075" y="3615"/>
                    <a:pt x="1434" y="3615"/>
                  </a:cubicBezTo>
                  <a:cubicBezTo>
                    <a:pt x="1713" y="3615"/>
                    <a:pt x="1992" y="3567"/>
                    <a:pt x="2230" y="3472"/>
                  </a:cubicBezTo>
                  <a:cubicBezTo>
                    <a:pt x="2299" y="3445"/>
                    <a:pt x="2364" y="3414"/>
                    <a:pt x="2427" y="3378"/>
                  </a:cubicBezTo>
                  <a:cubicBezTo>
                    <a:pt x="2750" y="3190"/>
                    <a:pt x="2884" y="2935"/>
                    <a:pt x="2825" y="2691"/>
                  </a:cubicBezTo>
                  <a:cubicBezTo>
                    <a:pt x="2825" y="2690"/>
                    <a:pt x="2824" y="2689"/>
                    <a:pt x="2824" y="2687"/>
                  </a:cubicBezTo>
                  <a:lnTo>
                    <a:pt x="2756" y="2530"/>
                  </a:lnTo>
                  <a:lnTo>
                    <a:pt x="1801" y="244"/>
                  </a:lnTo>
                  <a:cubicBezTo>
                    <a:pt x="1741" y="96"/>
                    <a:pt x="1597" y="0"/>
                    <a:pt x="1438" y="0"/>
                  </a:cubicBezTo>
                  <a:close/>
                </a:path>
              </a:pathLst>
            </a:custGeom>
            <a:solidFill>
              <a:srgbClr val="2D29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0"/>
            <p:cNvSpPr/>
            <p:nvPr/>
          </p:nvSpPr>
          <p:spPr>
            <a:xfrm>
              <a:off x="2677175" y="2505350"/>
              <a:ext cx="2375" cy="5675"/>
            </a:xfrm>
            <a:custGeom>
              <a:rect b="b" l="l" r="r" t="t"/>
              <a:pathLst>
                <a:path extrusionOk="0" h="227" w="95">
                  <a:moveTo>
                    <a:pt x="94" y="1"/>
                  </a:moveTo>
                  <a:cubicBezTo>
                    <a:pt x="46" y="68"/>
                    <a:pt x="14" y="145"/>
                    <a:pt x="0" y="226"/>
                  </a:cubicBezTo>
                  <a:lnTo>
                    <a:pt x="94" y="1"/>
                  </a:lnTo>
                  <a:close/>
                </a:path>
              </a:pathLst>
            </a:custGeom>
            <a:solidFill>
              <a:srgbClr val="FFF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40"/>
            <p:cNvSpPr/>
            <p:nvPr/>
          </p:nvSpPr>
          <p:spPr>
            <a:xfrm>
              <a:off x="2745200" y="2505925"/>
              <a:ext cx="1700" cy="3975"/>
            </a:xfrm>
            <a:custGeom>
              <a:rect b="b" l="l" r="r" t="t"/>
              <a:pathLst>
                <a:path extrusionOk="0" h="159" w="68">
                  <a:moveTo>
                    <a:pt x="0" y="0"/>
                  </a:moveTo>
                  <a:lnTo>
                    <a:pt x="68" y="159"/>
                  </a:lnTo>
                  <a:cubicBezTo>
                    <a:pt x="53" y="103"/>
                    <a:pt x="32" y="50"/>
                    <a:pt x="0" y="0"/>
                  </a:cubicBezTo>
                  <a:close/>
                </a:path>
              </a:pathLst>
            </a:custGeom>
            <a:solidFill>
              <a:srgbClr val="FFF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40"/>
            <p:cNvSpPr/>
            <p:nvPr/>
          </p:nvSpPr>
          <p:spPr>
            <a:xfrm>
              <a:off x="2712150" y="2442700"/>
              <a:ext cx="36275" cy="86775"/>
            </a:xfrm>
            <a:custGeom>
              <a:rect b="b" l="l" r="r" t="t"/>
              <a:pathLst>
                <a:path extrusionOk="0" h="3471" w="1451">
                  <a:moveTo>
                    <a:pt x="4" y="0"/>
                  </a:moveTo>
                  <a:cubicBezTo>
                    <a:pt x="3" y="0"/>
                    <a:pt x="2" y="0"/>
                    <a:pt x="1" y="0"/>
                  </a:cubicBezTo>
                  <a:cubicBezTo>
                    <a:pt x="84" y="17"/>
                    <a:pt x="422" y="1594"/>
                    <a:pt x="797" y="3471"/>
                  </a:cubicBezTo>
                  <a:cubicBezTo>
                    <a:pt x="865" y="3445"/>
                    <a:pt x="930" y="3414"/>
                    <a:pt x="993" y="3377"/>
                  </a:cubicBezTo>
                  <a:cubicBezTo>
                    <a:pt x="1316" y="3189"/>
                    <a:pt x="1450" y="2934"/>
                    <a:pt x="1391" y="2691"/>
                  </a:cubicBezTo>
                  <a:cubicBezTo>
                    <a:pt x="1391" y="2690"/>
                    <a:pt x="1390" y="2689"/>
                    <a:pt x="1390" y="2688"/>
                  </a:cubicBezTo>
                  <a:lnTo>
                    <a:pt x="1322" y="2529"/>
                  </a:lnTo>
                  <a:lnTo>
                    <a:pt x="367" y="244"/>
                  </a:lnTo>
                  <a:cubicBezTo>
                    <a:pt x="307" y="97"/>
                    <a:pt x="163" y="0"/>
                    <a:pt x="4" y="0"/>
                  </a:cubicBezTo>
                  <a:close/>
                </a:path>
              </a:pathLst>
            </a:custGeom>
            <a:solidFill>
              <a:srgbClr val="1A1A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0"/>
            <p:cNvSpPr/>
            <p:nvPr/>
          </p:nvSpPr>
          <p:spPr>
            <a:xfrm>
              <a:off x="2615650" y="3132000"/>
              <a:ext cx="46875" cy="175150"/>
            </a:xfrm>
            <a:custGeom>
              <a:rect b="b" l="l" r="r" t="t"/>
              <a:pathLst>
                <a:path extrusionOk="0" h="7006" w="1875">
                  <a:moveTo>
                    <a:pt x="1" y="1"/>
                  </a:moveTo>
                  <a:lnTo>
                    <a:pt x="1" y="5159"/>
                  </a:lnTo>
                  <a:cubicBezTo>
                    <a:pt x="29" y="5708"/>
                    <a:pt x="404" y="6254"/>
                    <a:pt x="1129" y="6672"/>
                  </a:cubicBezTo>
                  <a:cubicBezTo>
                    <a:pt x="1367" y="6806"/>
                    <a:pt x="1617" y="6918"/>
                    <a:pt x="1875" y="7005"/>
                  </a:cubicBezTo>
                  <a:lnTo>
                    <a:pt x="1875" y="1847"/>
                  </a:lnTo>
                  <a:cubicBezTo>
                    <a:pt x="1714" y="1793"/>
                    <a:pt x="1558" y="1729"/>
                    <a:pt x="1404" y="1658"/>
                  </a:cubicBezTo>
                  <a:cubicBezTo>
                    <a:pt x="1310" y="1612"/>
                    <a:pt x="1218" y="1565"/>
                    <a:pt x="1129" y="1514"/>
                  </a:cubicBezTo>
                  <a:cubicBezTo>
                    <a:pt x="762" y="1302"/>
                    <a:pt x="486" y="1058"/>
                    <a:pt x="298" y="797"/>
                  </a:cubicBezTo>
                  <a:cubicBezTo>
                    <a:pt x="113" y="543"/>
                    <a:pt x="14" y="272"/>
                    <a:pt x="1" y="1"/>
                  </a:cubicBezTo>
                  <a:close/>
                </a:path>
              </a:pathLst>
            </a:custGeom>
            <a:solidFill>
              <a:srgbClr val="DAE6EA">
                <a:alpha val="2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0"/>
            <p:cNvSpPr/>
            <p:nvPr/>
          </p:nvSpPr>
          <p:spPr>
            <a:xfrm>
              <a:off x="2614950" y="3260975"/>
              <a:ext cx="162875" cy="174325"/>
            </a:xfrm>
            <a:custGeom>
              <a:rect b="b" l="l" r="r" t="t"/>
              <a:pathLst>
                <a:path extrusionOk="0" h="6973" w="6515">
                  <a:moveTo>
                    <a:pt x="29" y="0"/>
                  </a:moveTo>
                  <a:lnTo>
                    <a:pt x="29" y="4682"/>
                  </a:lnTo>
                  <a:cubicBezTo>
                    <a:pt x="0" y="5273"/>
                    <a:pt x="376" y="5870"/>
                    <a:pt x="1157" y="6322"/>
                  </a:cubicBezTo>
                  <a:cubicBezTo>
                    <a:pt x="1910" y="6756"/>
                    <a:pt x="2895" y="6972"/>
                    <a:pt x="3881" y="6972"/>
                  </a:cubicBezTo>
                  <a:cubicBezTo>
                    <a:pt x="4827" y="6972"/>
                    <a:pt x="5773" y="6773"/>
                    <a:pt x="6515" y="6375"/>
                  </a:cubicBezTo>
                  <a:lnTo>
                    <a:pt x="6515" y="6375"/>
                  </a:lnTo>
                  <a:cubicBezTo>
                    <a:pt x="6192" y="6530"/>
                    <a:pt x="5529" y="6630"/>
                    <a:pt x="4804" y="6630"/>
                  </a:cubicBezTo>
                  <a:cubicBezTo>
                    <a:pt x="3460" y="6630"/>
                    <a:pt x="1903" y="6287"/>
                    <a:pt x="1903" y="5319"/>
                  </a:cubicBezTo>
                  <a:cubicBezTo>
                    <a:pt x="1903" y="4600"/>
                    <a:pt x="1903" y="1850"/>
                    <a:pt x="1903" y="1850"/>
                  </a:cubicBezTo>
                  <a:cubicBezTo>
                    <a:pt x="1645" y="1762"/>
                    <a:pt x="1395" y="1648"/>
                    <a:pt x="1157" y="1513"/>
                  </a:cubicBezTo>
                  <a:cubicBezTo>
                    <a:pt x="432" y="1095"/>
                    <a:pt x="57" y="549"/>
                    <a:pt x="29" y="0"/>
                  </a:cubicBezTo>
                  <a:close/>
                </a:path>
              </a:pathLst>
            </a:custGeom>
            <a:solidFill>
              <a:srgbClr val="FD9C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grpSp>
        <p:nvGrpSpPr>
          <p:cNvPr id="480" name="Google Shape;480;p41"/>
          <p:cNvGrpSpPr/>
          <p:nvPr/>
        </p:nvGrpSpPr>
        <p:grpSpPr>
          <a:xfrm>
            <a:off x="5010970" y="678211"/>
            <a:ext cx="3270564" cy="3996028"/>
            <a:chOff x="5010970" y="678211"/>
            <a:chExt cx="3270564" cy="3996028"/>
          </a:xfrm>
        </p:grpSpPr>
        <p:sp>
          <p:nvSpPr>
            <p:cNvPr id="481" name="Google Shape;481;p41"/>
            <p:cNvSpPr/>
            <p:nvPr/>
          </p:nvSpPr>
          <p:spPr>
            <a:xfrm>
              <a:off x="6756051" y="1610509"/>
              <a:ext cx="522444" cy="640324"/>
            </a:xfrm>
            <a:custGeom>
              <a:rect b="b" l="l" r="r" t="t"/>
              <a:pathLst>
                <a:path extrusionOk="0" h="19968" w="16292">
                  <a:moveTo>
                    <a:pt x="6083" y="0"/>
                  </a:moveTo>
                  <a:cubicBezTo>
                    <a:pt x="2173" y="4796"/>
                    <a:pt x="736" y="10059"/>
                    <a:pt x="1" y="15573"/>
                  </a:cubicBezTo>
                  <a:lnTo>
                    <a:pt x="11162" y="19967"/>
                  </a:lnTo>
                  <a:cubicBezTo>
                    <a:pt x="12048" y="14537"/>
                    <a:pt x="13786" y="9290"/>
                    <a:pt x="16292" y="4395"/>
                  </a:cubicBezTo>
                  <a:lnTo>
                    <a:pt x="6083"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1"/>
            <p:cNvSpPr/>
            <p:nvPr/>
          </p:nvSpPr>
          <p:spPr>
            <a:xfrm>
              <a:off x="7318130" y="2452794"/>
              <a:ext cx="348830" cy="489735"/>
            </a:xfrm>
            <a:custGeom>
              <a:rect b="b" l="l" r="r" t="t"/>
              <a:pathLst>
                <a:path extrusionOk="0" h="15272" w="10878">
                  <a:moveTo>
                    <a:pt x="10878" y="0"/>
                  </a:moveTo>
                  <a:lnTo>
                    <a:pt x="0" y="7202"/>
                  </a:lnTo>
                  <a:lnTo>
                    <a:pt x="10560" y="15272"/>
                  </a:lnTo>
                  <a:lnTo>
                    <a:pt x="10878"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1"/>
            <p:cNvSpPr/>
            <p:nvPr/>
          </p:nvSpPr>
          <p:spPr>
            <a:xfrm>
              <a:off x="6667673" y="1199532"/>
              <a:ext cx="386862" cy="466742"/>
            </a:xfrm>
            <a:custGeom>
              <a:rect b="b" l="l" r="r" t="t"/>
              <a:pathLst>
                <a:path extrusionOk="0" h="14555" w="12064">
                  <a:moveTo>
                    <a:pt x="284" y="1"/>
                  </a:moveTo>
                  <a:lnTo>
                    <a:pt x="0" y="9308"/>
                  </a:lnTo>
                  <a:lnTo>
                    <a:pt x="11780" y="14554"/>
                  </a:lnTo>
                  <a:lnTo>
                    <a:pt x="12064" y="5565"/>
                  </a:lnTo>
                  <a:lnTo>
                    <a:pt x="284"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1"/>
            <p:cNvSpPr/>
            <p:nvPr/>
          </p:nvSpPr>
          <p:spPr>
            <a:xfrm>
              <a:off x="5758944" y="2152739"/>
              <a:ext cx="998774" cy="2521500"/>
            </a:xfrm>
            <a:custGeom>
              <a:rect b="b" l="l" r="r" t="t"/>
              <a:pathLst>
                <a:path extrusionOk="0" h="78631" w="31146">
                  <a:moveTo>
                    <a:pt x="30443" y="0"/>
                  </a:moveTo>
                  <a:lnTo>
                    <a:pt x="0" y="1086"/>
                  </a:lnTo>
                  <a:lnTo>
                    <a:pt x="0" y="78631"/>
                  </a:lnTo>
                  <a:lnTo>
                    <a:pt x="31145" y="78631"/>
                  </a:lnTo>
                  <a:lnTo>
                    <a:pt x="30443"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1"/>
            <p:cNvSpPr/>
            <p:nvPr/>
          </p:nvSpPr>
          <p:spPr>
            <a:xfrm>
              <a:off x="6230978" y="2571733"/>
              <a:ext cx="473156" cy="353672"/>
            </a:xfrm>
            <a:custGeom>
              <a:rect b="b" l="l" r="r" t="t"/>
              <a:pathLst>
                <a:path extrusionOk="0" h="11029" w="14755">
                  <a:moveTo>
                    <a:pt x="14754" y="0"/>
                  </a:moveTo>
                  <a:lnTo>
                    <a:pt x="1" y="518"/>
                  </a:lnTo>
                  <a:lnTo>
                    <a:pt x="1" y="11028"/>
                  </a:lnTo>
                  <a:lnTo>
                    <a:pt x="14754" y="11028"/>
                  </a:lnTo>
                  <a:lnTo>
                    <a:pt x="1475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1"/>
            <p:cNvSpPr/>
            <p:nvPr/>
          </p:nvSpPr>
          <p:spPr>
            <a:xfrm>
              <a:off x="5758944" y="2172011"/>
              <a:ext cx="447406" cy="2502227"/>
            </a:xfrm>
            <a:custGeom>
              <a:rect b="b" l="l" r="r" t="t"/>
              <a:pathLst>
                <a:path extrusionOk="0" h="78030" w="13952">
                  <a:moveTo>
                    <a:pt x="13668" y="1"/>
                  </a:moveTo>
                  <a:lnTo>
                    <a:pt x="0" y="485"/>
                  </a:lnTo>
                  <a:lnTo>
                    <a:pt x="0" y="78030"/>
                  </a:lnTo>
                  <a:lnTo>
                    <a:pt x="13952" y="78030"/>
                  </a:lnTo>
                  <a:lnTo>
                    <a:pt x="1366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1"/>
            <p:cNvSpPr/>
            <p:nvPr/>
          </p:nvSpPr>
          <p:spPr>
            <a:xfrm>
              <a:off x="6230978" y="2183812"/>
              <a:ext cx="473156" cy="353672"/>
            </a:xfrm>
            <a:custGeom>
              <a:rect b="b" l="l" r="r" t="t"/>
              <a:pathLst>
                <a:path extrusionOk="0" h="11029" w="14755">
                  <a:moveTo>
                    <a:pt x="14754" y="0"/>
                  </a:moveTo>
                  <a:lnTo>
                    <a:pt x="1" y="535"/>
                  </a:lnTo>
                  <a:lnTo>
                    <a:pt x="1" y="11028"/>
                  </a:lnTo>
                  <a:lnTo>
                    <a:pt x="14754" y="11028"/>
                  </a:lnTo>
                  <a:lnTo>
                    <a:pt x="1475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1"/>
            <p:cNvSpPr/>
            <p:nvPr/>
          </p:nvSpPr>
          <p:spPr>
            <a:xfrm>
              <a:off x="6395997" y="2276519"/>
              <a:ext cx="144721" cy="56824"/>
            </a:xfrm>
            <a:custGeom>
              <a:rect b="b" l="l" r="r" t="t"/>
              <a:pathLst>
                <a:path extrusionOk="0" h="1772" w="4513">
                  <a:moveTo>
                    <a:pt x="1" y="0"/>
                  </a:moveTo>
                  <a:lnTo>
                    <a:pt x="1" y="1771"/>
                  </a:lnTo>
                  <a:lnTo>
                    <a:pt x="4512" y="1771"/>
                  </a:lnTo>
                  <a:lnTo>
                    <a:pt x="4512" y="150"/>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1"/>
            <p:cNvSpPr/>
            <p:nvPr/>
          </p:nvSpPr>
          <p:spPr>
            <a:xfrm>
              <a:off x="6391187" y="2377243"/>
              <a:ext cx="149531" cy="21453"/>
            </a:xfrm>
            <a:custGeom>
              <a:rect b="b" l="l" r="r" t="t"/>
              <a:pathLst>
                <a:path extrusionOk="0" h="669" w="4663">
                  <a:moveTo>
                    <a:pt x="0" y="0"/>
                  </a:moveTo>
                  <a:lnTo>
                    <a:pt x="0" y="669"/>
                  </a:lnTo>
                  <a:lnTo>
                    <a:pt x="4662" y="669"/>
                  </a:lnTo>
                  <a:lnTo>
                    <a:pt x="466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1"/>
            <p:cNvSpPr/>
            <p:nvPr/>
          </p:nvSpPr>
          <p:spPr>
            <a:xfrm>
              <a:off x="6395997" y="2276519"/>
              <a:ext cx="144721" cy="56824"/>
            </a:xfrm>
            <a:custGeom>
              <a:rect b="b" l="l" r="r" t="t"/>
              <a:pathLst>
                <a:path extrusionOk="0" h="1772" w="4513">
                  <a:moveTo>
                    <a:pt x="1" y="0"/>
                  </a:moveTo>
                  <a:lnTo>
                    <a:pt x="1" y="1771"/>
                  </a:lnTo>
                  <a:lnTo>
                    <a:pt x="4512" y="1771"/>
                  </a:lnTo>
                  <a:lnTo>
                    <a:pt x="4512" y="150"/>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1"/>
            <p:cNvSpPr/>
            <p:nvPr/>
          </p:nvSpPr>
          <p:spPr>
            <a:xfrm>
              <a:off x="6391187" y="2377243"/>
              <a:ext cx="149531" cy="21453"/>
            </a:xfrm>
            <a:custGeom>
              <a:rect b="b" l="l" r="r" t="t"/>
              <a:pathLst>
                <a:path extrusionOk="0" h="669" w="4663">
                  <a:moveTo>
                    <a:pt x="0" y="0"/>
                  </a:moveTo>
                  <a:lnTo>
                    <a:pt x="0" y="669"/>
                  </a:lnTo>
                  <a:lnTo>
                    <a:pt x="4662" y="669"/>
                  </a:lnTo>
                  <a:lnTo>
                    <a:pt x="4662"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1"/>
            <p:cNvSpPr/>
            <p:nvPr/>
          </p:nvSpPr>
          <p:spPr>
            <a:xfrm>
              <a:off x="6230978" y="3422580"/>
              <a:ext cx="473156" cy="353127"/>
            </a:xfrm>
            <a:custGeom>
              <a:rect b="b" l="l" r="r" t="t"/>
              <a:pathLst>
                <a:path extrusionOk="0" h="11012" w="14755">
                  <a:moveTo>
                    <a:pt x="14754" y="1"/>
                  </a:moveTo>
                  <a:lnTo>
                    <a:pt x="1" y="519"/>
                  </a:lnTo>
                  <a:lnTo>
                    <a:pt x="1" y="11011"/>
                  </a:lnTo>
                  <a:lnTo>
                    <a:pt x="14754" y="11011"/>
                  </a:lnTo>
                  <a:lnTo>
                    <a:pt x="1475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1"/>
            <p:cNvSpPr/>
            <p:nvPr/>
          </p:nvSpPr>
          <p:spPr>
            <a:xfrm>
              <a:off x="6395997" y="3514742"/>
              <a:ext cx="144721" cy="57369"/>
            </a:xfrm>
            <a:custGeom>
              <a:rect b="b" l="l" r="r" t="t"/>
              <a:pathLst>
                <a:path extrusionOk="0" h="1789" w="4513">
                  <a:moveTo>
                    <a:pt x="1" y="0"/>
                  </a:moveTo>
                  <a:lnTo>
                    <a:pt x="1" y="1788"/>
                  </a:lnTo>
                  <a:lnTo>
                    <a:pt x="4512" y="1788"/>
                  </a:lnTo>
                  <a:lnTo>
                    <a:pt x="4512" y="151"/>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41"/>
            <p:cNvSpPr/>
            <p:nvPr/>
          </p:nvSpPr>
          <p:spPr>
            <a:xfrm>
              <a:off x="6391187" y="3616011"/>
              <a:ext cx="149531" cy="20908"/>
            </a:xfrm>
            <a:custGeom>
              <a:rect b="b" l="l" r="r" t="t"/>
              <a:pathLst>
                <a:path extrusionOk="0" h="652" w="4663">
                  <a:moveTo>
                    <a:pt x="0" y="0"/>
                  </a:moveTo>
                  <a:lnTo>
                    <a:pt x="0" y="652"/>
                  </a:lnTo>
                  <a:lnTo>
                    <a:pt x="4662" y="652"/>
                  </a:lnTo>
                  <a:lnTo>
                    <a:pt x="466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41"/>
            <p:cNvSpPr/>
            <p:nvPr/>
          </p:nvSpPr>
          <p:spPr>
            <a:xfrm>
              <a:off x="6395997" y="3514742"/>
              <a:ext cx="144721" cy="57369"/>
            </a:xfrm>
            <a:custGeom>
              <a:rect b="b" l="l" r="r" t="t"/>
              <a:pathLst>
                <a:path extrusionOk="0" h="1789" w="4513">
                  <a:moveTo>
                    <a:pt x="1" y="0"/>
                  </a:moveTo>
                  <a:lnTo>
                    <a:pt x="1" y="1788"/>
                  </a:lnTo>
                  <a:lnTo>
                    <a:pt x="4512" y="1788"/>
                  </a:lnTo>
                  <a:lnTo>
                    <a:pt x="4512" y="151"/>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41"/>
            <p:cNvSpPr/>
            <p:nvPr/>
          </p:nvSpPr>
          <p:spPr>
            <a:xfrm>
              <a:off x="6391187" y="3616011"/>
              <a:ext cx="149531" cy="20908"/>
            </a:xfrm>
            <a:custGeom>
              <a:rect b="b" l="l" r="r" t="t"/>
              <a:pathLst>
                <a:path extrusionOk="0" h="652" w="4663">
                  <a:moveTo>
                    <a:pt x="0" y="0"/>
                  </a:moveTo>
                  <a:lnTo>
                    <a:pt x="0" y="652"/>
                  </a:lnTo>
                  <a:lnTo>
                    <a:pt x="4662" y="652"/>
                  </a:lnTo>
                  <a:lnTo>
                    <a:pt x="4662"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41"/>
            <p:cNvSpPr/>
            <p:nvPr/>
          </p:nvSpPr>
          <p:spPr>
            <a:xfrm>
              <a:off x="6230978" y="3820666"/>
              <a:ext cx="473156" cy="353672"/>
            </a:xfrm>
            <a:custGeom>
              <a:rect b="b" l="l" r="r" t="t"/>
              <a:pathLst>
                <a:path extrusionOk="0" h="11029" w="14755">
                  <a:moveTo>
                    <a:pt x="14754" y="1"/>
                  </a:moveTo>
                  <a:lnTo>
                    <a:pt x="1" y="519"/>
                  </a:lnTo>
                  <a:lnTo>
                    <a:pt x="1" y="11029"/>
                  </a:lnTo>
                  <a:lnTo>
                    <a:pt x="14754" y="11029"/>
                  </a:lnTo>
                  <a:lnTo>
                    <a:pt x="1475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41"/>
            <p:cNvSpPr/>
            <p:nvPr/>
          </p:nvSpPr>
          <p:spPr>
            <a:xfrm>
              <a:off x="6395997" y="3913373"/>
              <a:ext cx="144721" cy="56824"/>
            </a:xfrm>
            <a:custGeom>
              <a:rect b="b" l="l" r="r" t="t"/>
              <a:pathLst>
                <a:path extrusionOk="0" h="1772" w="4513">
                  <a:moveTo>
                    <a:pt x="1" y="1"/>
                  </a:moveTo>
                  <a:lnTo>
                    <a:pt x="1" y="1772"/>
                  </a:lnTo>
                  <a:lnTo>
                    <a:pt x="4512" y="1772"/>
                  </a:lnTo>
                  <a:lnTo>
                    <a:pt x="4512" y="151"/>
                  </a:ln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41"/>
            <p:cNvSpPr/>
            <p:nvPr/>
          </p:nvSpPr>
          <p:spPr>
            <a:xfrm>
              <a:off x="6391187" y="4014097"/>
              <a:ext cx="149531" cy="21485"/>
            </a:xfrm>
            <a:custGeom>
              <a:rect b="b" l="l" r="r" t="t"/>
              <a:pathLst>
                <a:path extrusionOk="0" h="670" w="4663">
                  <a:moveTo>
                    <a:pt x="0" y="1"/>
                  </a:moveTo>
                  <a:lnTo>
                    <a:pt x="0" y="669"/>
                  </a:lnTo>
                  <a:lnTo>
                    <a:pt x="4662" y="669"/>
                  </a:lnTo>
                  <a:lnTo>
                    <a:pt x="4662"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1"/>
            <p:cNvSpPr/>
            <p:nvPr/>
          </p:nvSpPr>
          <p:spPr>
            <a:xfrm>
              <a:off x="6395997" y="3913373"/>
              <a:ext cx="144721" cy="56824"/>
            </a:xfrm>
            <a:custGeom>
              <a:rect b="b" l="l" r="r" t="t"/>
              <a:pathLst>
                <a:path extrusionOk="0" h="1772" w="4513">
                  <a:moveTo>
                    <a:pt x="1" y="1"/>
                  </a:moveTo>
                  <a:lnTo>
                    <a:pt x="1" y="1772"/>
                  </a:lnTo>
                  <a:lnTo>
                    <a:pt x="4512" y="1772"/>
                  </a:lnTo>
                  <a:lnTo>
                    <a:pt x="4512" y="151"/>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41"/>
            <p:cNvSpPr/>
            <p:nvPr/>
          </p:nvSpPr>
          <p:spPr>
            <a:xfrm>
              <a:off x="6391187" y="4014097"/>
              <a:ext cx="149531" cy="21485"/>
            </a:xfrm>
            <a:custGeom>
              <a:rect b="b" l="l" r="r" t="t"/>
              <a:pathLst>
                <a:path extrusionOk="0" h="670" w="4663">
                  <a:moveTo>
                    <a:pt x="0" y="1"/>
                  </a:moveTo>
                  <a:lnTo>
                    <a:pt x="0" y="669"/>
                  </a:lnTo>
                  <a:lnTo>
                    <a:pt x="4662" y="669"/>
                  </a:lnTo>
                  <a:lnTo>
                    <a:pt x="466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41"/>
            <p:cNvSpPr/>
            <p:nvPr/>
          </p:nvSpPr>
          <p:spPr>
            <a:xfrm>
              <a:off x="6235788" y="4219329"/>
              <a:ext cx="473156" cy="353127"/>
            </a:xfrm>
            <a:custGeom>
              <a:rect b="b" l="l" r="r" t="t"/>
              <a:pathLst>
                <a:path extrusionOk="0" h="11012" w="14755">
                  <a:moveTo>
                    <a:pt x="14755" y="0"/>
                  </a:moveTo>
                  <a:lnTo>
                    <a:pt x="1" y="518"/>
                  </a:lnTo>
                  <a:lnTo>
                    <a:pt x="1" y="11011"/>
                  </a:lnTo>
                  <a:lnTo>
                    <a:pt x="14755" y="11011"/>
                  </a:lnTo>
                  <a:lnTo>
                    <a:pt x="1475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1"/>
            <p:cNvSpPr/>
            <p:nvPr/>
          </p:nvSpPr>
          <p:spPr>
            <a:xfrm>
              <a:off x="6401352" y="4311491"/>
              <a:ext cx="144721" cy="56824"/>
            </a:xfrm>
            <a:custGeom>
              <a:rect b="b" l="l" r="r" t="t"/>
              <a:pathLst>
                <a:path extrusionOk="0" h="1772" w="4513">
                  <a:moveTo>
                    <a:pt x="1" y="0"/>
                  </a:moveTo>
                  <a:lnTo>
                    <a:pt x="1" y="1771"/>
                  </a:lnTo>
                  <a:lnTo>
                    <a:pt x="4512" y="1771"/>
                  </a:lnTo>
                  <a:lnTo>
                    <a:pt x="4512" y="150"/>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1"/>
            <p:cNvSpPr/>
            <p:nvPr/>
          </p:nvSpPr>
          <p:spPr>
            <a:xfrm>
              <a:off x="6396542" y="4412215"/>
              <a:ext cx="149531" cy="21453"/>
            </a:xfrm>
            <a:custGeom>
              <a:rect b="b" l="l" r="r" t="t"/>
              <a:pathLst>
                <a:path extrusionOk="0" h="669" w="4663">
                  <a:moveTo>
                    <a:pt x="1" y="0"/>
                  </a:moveTo>
                  <a:lnTo>
                    <a:pt x="1" y="669"/>
                  </a:lnTo>
                  <a:lnTo>
                    <a:pt x="4662" y="669"/>
                  </a:lnTo>
                  <a:lnTo>
                    <a:pt x="466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1"/>
            <p:cNvSpPr/>
            <p:nvPr/>
          </p:nvSpPr>
          <p:spPr>
            <a:xfrm>
              <a:off x="6401352" y="4311491"/>
              <a:ext cx="144721" cy="56824"/>
            </a:xfrm>
            <a:custGeom>
              <a:rect b="b" l="l" r="r" t="t"/>
              <a:pathLst>
                <a:path extrusionOk="0" h="1772" w="4513">
                  <a:moveTo>
                    <a:pt x="1" y="0"/>
                  </a:moveTo>
                  <a:lnTo>
                    <a:pt x="1" y="1771"/>
                  </a:lnTo>
                  <a:lnTo>
                    <a:pt x="4512" y="1771"/>
                  </a:lnTo>
                  <a:lnTo>
                    <a:pt x="4512" y="150"/>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1"/>
            <p:cNvSpPr/>
            <p:nvPr/>
          </p:nvSpPr>
          <p:spPr>
            <a:xfrm>
              <a:off x="6396542" y="4412215"/>
              <a:ext cx="149531" cy="21453"/>
            </a:xfrm>
            <a:custGeom>
              <a:rect b="b" l="l" r="r" t="t"/>
              <a:pathLst>
                <a:path extrusionOk="0" h="669" w="4663">
                  <a:moveTo>
                    <a:pt x="1" y="0"/>
                  </a:moveTo>
                  <a:lnTo>
                    <a:pt x="1" y="669"/>
                  </a:lnTo>
                  <a:lnTo>
                    <a:pt x="4662" y="669"/>
                  </a:lnTo>
                  <a:lnTo>
                    <a:pt x="4662"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1"/>
            <p:cNvSpPr/>
            <p:nvPr/>
          </p:nvSpPr>
          <p:spPr>
            <a:xfrm>
              <a:off x="6713209" y="2988578"/>
              <a:ext cx="473124" cy="353127"/>
            </a:xfrm>
            <a:custGeom>
              <a:rect b="b" l="l" r="r" t="t"/>
              <a:pathLst>
                <a:path extrusionOk="0" h="11012" w="14754">
                  <a:moveTo>
                    <a:pt x="0" y="1"/>
                  </a:moveTo>
                  <a:lnTo>
                    <a:pt x="0" y="11012"/>
                  </a:lnTo>
                  <a:lnTo>
                    <a:pt x="14754" y="11012"/>
                  </a:lnTo>
                  <a:lnTo>
                    <a:pt x="1475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41"/>
            <p:cNvSpPr/>
            <p:nvPr/>
          </p:nvSpPr>
          <p:spPr>
            <a:xfrm>
              <a:off x="6883583" y="3143432"/>
              <a:ext cx="136127" cy="53617"/>
            </a:xfrm>
            <a:custGeom>
              <a:rect b="b" l="l" r="r" t="t"/>
              <a:pathLst>
                <a:path extrusionOk="0" h="1672" w="4245">
                  <a:moveTo>
                    <a:pt x="1" y="0"/>
                  </a:moveTo>
                  <a:lnTo>
                    <a:pt x="1" y="1671"/>
                  </a:lnTo>
                  <a:lnTo>
                    <a:pt x="4245" y="1671"/>
                  </a:lnTo>
                  <a:lnTo>
                    <a:pt x="4245" y="1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41"/>
            <p:cNvSpPr/>
            <p:nvPr/>
          </p:nvSpPr>
          <p:spPr>
            <a:xfrm>
              <a:off x="6879286" y="3238256"/>
              <a:ext cx="140424" cy="19882"/>
            </a:xfrm>
            <a:custGeom>
              <a:rect b="b" l="l" r="r" t="t"/>
              <a:pathLst>
                <a:path extrusionOk="0" h="620" w="4379">
                  <a:moveTo>
                    <a:pt x="1" y="1"/>
                  </a:moveTo>
                  <a:lnTo>
                    <a:pt x="1" y="619"/>
                  </a:lnTo>
                  <a:lnTo>
                    <a:pt x="4379" y="619"/>
                  </a:lnTo>
                  <a:lnTo>
                    <a:pt x="437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41"/>
            <p:cNvSpPr/>
            <p:nvPr/>
          </p:nvSpPr>
          <p:spPr>
            <a:xfrm>
              <a:off x="6883583" y="3143432"/>
              <a:ext cx="136127" cy="53617"/>
            </a:xfrm>
            <a:custGeom>
              <a:rect b="b" l="l" r="r" t="t"/>
              <a:pathLst>
                <a:path extrusionOk="0" h="1672" w="4245">
                  <a:moveTo>
                    <a:pt x="1" y="0"/>
                  </a:moveTo>
                  <a:lnTo>
                    <a:pt x="1" y="1671"/>
                  </a:lnTo>
                  <a:lnTo>
                    <a:pt x="4245" y="1671"/>
                  </a:lnTo>
                  <a:lnTo>
                    <a:pt x="4245" y="134"/>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41"/>
            <p:cNvSpPr/>
            <p:nvPr/>
          </p:nvSpPr>
          <p:spPr>
            <a:xfrm>
              <a:off x="6879286" y="3238256"/>
              <a:ext cx="140424" cy="19882"/>
            </a:xfrm>
            <a:custGeom>
              <a:rect b="b" l="l" r="r" t="t"/>
              <a:pathLst>
                <a:path extrusionOk="0" h="620" w="4379">
                  <a:moveTo>
                    <a:pt x="1" y="1"/>
                  </a:moveTo>
                  <a:lnTo>
                    <a:pt x="1" y="619"/>
                  </a:lnTo>
                  <a:lnTo>
                    <a:pt x="4379" y="619"/>
                  </a:lnTo>
                  <a:lnTo>
                    <a:pt x="437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41"/>
            <p:cNvSpPr/>
            <p:nvPr/>
          </p:nvSpPr>
          <p:spPr>
            <a:xfrm>
              <a:off x="6246531" y="2984826"/>
              <a:ext cx="466710" cy="356879"/>
            </a:xfrm>
            <a:custGeom>
              <a:rect b="b" l="l" r="r" t="t"/>
              <a:pathLst>
                <a:path extrusionOk="0" h="11129" w="14554">
                  <a:moveTo>
                    <a:pt x="0" y="1"/>
                  </a:moveTo>
                  <a:lnTo>
                    <a:pt x="267" y="11129"/>
                  </a:lnTo>
                  <a:lnTo>
                    <a:pt x="14553" y="11129"/>
                  </a:lnTo>
                  <a:lnTo>
                    <a:pt x="14553" y="118"/>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41"/>
            <p:cNvSpPr/>
            <p:nvPr/>
          </p:nvSpPr>
          <p:spPr>
            <a:xfrm>
              <a:off x="6246531" y="2984826"/>
              <a:ext cx="466710" cy="356879"/>
            </a:xfrm>
            <a:custGeom>
              <a:rect b="b" l="l" r="r" t="t"/>
              <a:pathLst>
                <a:path extrusionOk="0" h="11129" w="14554">
                  <a:moveTo>
                    <a:pt x="0" y="1"/>
                  </a:moveTo>
                  <a:lnTo>
                    <a:pt x="267" y="11129"/>
                  </a:lnTo>
                  <a:lnTo>
                    <a:pt x="14553" y="11129"/>
                  </a:lnTo>
                  <a:lnTo>
                    <a:pt x="14553" y="118"/>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1"/>
            <p:cNvSpPr/>
            <p:nvPr/>
          </p:nvSpPr>
          <p:spPr>
            <a:xfrm>
              <a:off x="6263142" y="2667647"/>
              <a:ext cx="466165" cy="317212"/>
            </a:xfrm>
            <a:custGeom>
              <a:rect b="b" l="l" r="r" t="t"/>
              <a:pathLst>
                <a:path extrusionOk="0" h="9892" w="14537">
                  <a:moveTo>
                    <a:pt x="0" y="0"/>
                  </a:moveTo>
                  <a:lnTo>
                    <a:pt x="0" y="9892"/>
                  </a:lnTo>
                  <a:lnTo>
                    <a:pt x="14537" y="9892"/>
                  </a:lnTo>
                  <a:lnTo>
                    <a:pt x="14537"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41"/>
            <p:cNvSpPr/>
            <p:nvPr/>
          </p:nvSpPr>
          <p:spPr>
            <a:xfrm>
              <a:off x="6263142" y="2681981"/>
              <a:ext cx="579748" cy="306084"/>
            </a:xfrm>
            <a:custGeom>
              <a:rect b="b" l="l" r="r" t="t"/>
              <a:pathLst>
                <a:path extrusionOk="0" h="9545" w="18079">
                  <a:moveTo>
                    <a:pt x="10627" y="0"/>
                  </a:moveTo>
                  <a:cubicBezTo>
                    <a:pt x="10516" y="0"/>
                    <a:pt x="10410" y="35"/>
                    <a:pt x="10326" y="105"/>
                  </a:cubicBezTo>
                  <a:lnTo>
                    <a:pt x="9123" y="990"/>
                  </a:lnTo>
                  <a:lnTo>
                    <a:pt x="2139" y="389"/>
                  </a:lnTo>
                  <a:cubicBezTo>
                    <a:pt x="2090" y="381"/>
                    <a:pt x="2041" y="377"/>
                    <a:pt x="1992" y="377"/>
                  </a:cubicBezTo>
                  <a:cubicBezTo>
                    <a:pt x="1518" y="377"/>
                    <a:pt x="1112" y="739"/>
                    <a:pt x="1036" y="1224"/>
                  </a:cubicBezTo>
                  <a:lnTo>
                    <a:pt x="0" y="9445"/>
                  </a:lnTo>
                  <a:lnTo>
                    <a:pt x="17344" y="9545"/>
                  </a:lnTo>
                  <a:lnTo>
                    <a:pt x="18062" y="1124"/>
                  </a:lnTo>
                  <a:cubicBezTo>
                    <a:pt x="18079" y="857"/>
                    <a:pt x="17862" y="623"/>
                    <a:pt x="17594" y="623"/>
                  </a:cubicBezTo>
                  <a:lnTo>
                    <a:pt x="10694" y="4"/>
                  </a:lnTo>
                  <a:cubicBezTo>
                    <a:pt x="10671" y="2"/>
                    <a:pt x="10649" y="0"/>
                    <a:pt x="1062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1"/>
            <p:cNvSpPr/>
            <p:nvPr/>
          </p:nvSpPr>
          <p:spPr>
            <a:xfrm>
              <a:off x="6263142" y="2681981"/>
              <a:ext cx="579748" cy="306084"/>
            </a:xfrm>
            <a:custGeom>
              <a:rect b="b" l="l" r="r" t="t"/>
              <a:pathLst>
                <a:path extrusionOk="0" h="9545" w="18079">
                  <a:moveTo>
                    <a:pt x="10627" y="0"/>
                  </a:moveTo>
                  <a:cubicBezTo>
                    <a:pt x="10516" y="0"/>
                    <a:pt x="10410" y="35"/>
                    <a:pt x="10326" y="105"/>
                  </a:cubicBezTo>
                  <a:lnTo>
                    <a:pt x="9123" y="990"/>
                  </a:lnTo>
                  <a:lnTo>
                    <a:pt x="2139" y="389"/>
                  </a:lnTo>
                  <a:cubicBezTo>
                    <a:pt x="2090" y="381"/>
                    <a:pt x="2041" y="377"/>
                    <a:pt x="1992" y="377"/>
                  </a:cubicBezTo>
                  <a:cubicBezTo>
                    <a:pt x="1518" y="377"/>
                    <a:pt x="1112" y="739"/>
                    <a:pt x="1036" y="1224"/>
                  </a:cubicBezTo>
                  <a:lnTo>
                    <a:pt x="0" y="9445"/>
                  </a:lnTo>
                  <a:lnTo>
                    <a:pt x="17344" y="9545"/>
                  </a:lnTo>
                  <a:lnTo>
                    <a:pt x="18062" y="1124"/>
                  </a:lnTo>
                  <a:cubicBezTo>
                    <a:pt x="18079" y="857"/>
                    <a:pt x="17862" y="623"/>
                    <a:pt x="17594" y="623"/>
                  </a:cubicBezTo>
                  <a:lnTo>
                    <a:pt x="10694" y="4"/>
                  </a:lnTo>
                  <a:cubicBezTo>
                    <a:pt x="10671" y="2"/>
                    <a:pt x="10649" y="0"/>
                    <a:pt x="10627"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41"/>
            <p:cNvSpPr/>
            <p:nvPr/>
          </p:nvSpPr>
          <p:spPr>
            <a:xfrm>
              <a:off x="6454424" y="2813361"/>
              <a:ext cx="559385" cy="174191"/>
            </a:xfrm>
            <a:custGeom>
              <a:rect b="b" l="l" r="r" t="t"/>
              <a:pathLst>
                <a:path extrusionOk="0" h="5432" w="17444">
                  <a:moveTo>
                    <a:pt x="1420" y="1"/>
                  </a:moveTo>
                  <a:lnTo>
                    <a:pt x="0" y="5431"/>
                  </a:lnTo>
                  <a:lnTo>
                    <a:pt x="16759" y="5348"/>
                  </a:lnTo>
                  <a:lnTo>
                    <a:pt x="17076" y="3259"/>
                  </a:lnTo>
                  <a:lnTo>
                    <a:pt x="17444" y="1070"/>
                  </a:lnTo>
                  <a:lnTo>
                    <a:pt x="1420"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1"/>
            <p:cNvSpPr/>
            <p:nvPr/>
          </p:nvSpPr>
          <p:spPr>
            <a:xfrm>
              <a:off x="6508522" y="2847545"/>
              <a:ext cx="559418" cy="140520"/>
            </a:xfrm>
            <a:custGeom>
              <a:rect b="b" l="l" r="r" t="t"/>
              <a:pathLst>
                <a:path extrusionOk="0" h="4382" w="17445">
                  <a:moveTo>
                    <a:pt x="9992" y="0"/>
                  </a:moveTo>
                  <a:cubicBezTo>
                    <a:pt x="9882" y="0"/>
                    <a:pt x="9775" y="35"/>
                    <a:pt x="9692" y="105"/>
                  </a:cubicBezTo>
                  <a:lnTo>
                    <a:pt x="8489" y="990"/>
                  </a:lnTo>
                  <a:lnTo>
                    <a:pt x="1504" y="372"/>
                  </a:lnTo>
                  <a:cubicBezTo>
                    <a:pt x="1462" y="367"/>
                    <a:pt x="1420" y="364"/>
                    <a:pt x="1379" y="364"/>
                  </a:cubicBezTo>
                  <a:cubicBezTo>
                    <a:pt x="896" y="364"/>
                    <a:pt x="479" y="715"/>
                    <a:pt x="402" y="1207"/>
                  </a:cubicBezTo>
                  <a:lnTo>
                    <a:pt x="1" y="4382"/>
                  </a:lnTo>
                  <a:lnTo>
                    <a:pt x="17160" y="4382"/>
                  </a:lnTo>
                  <a:lnTo>
                    <a:pt x="17444" y="1124"/>
                  </a:lnTo>
                  <a:cubicBezTo>
                    <a:pt x="17444" y="856"/>
                    <a:pt x="17227" y="623"/>
                    <a:pt x="16960" y="606"/>
                  </a:cubicBezTo>
                  <a:lnTo>
                    <a:pt x="10059" y="4"/>
                  </a:lnTo>
                  <a:cubicBezTo>
                    <a:pt x="10037" y="2"/>
                    <a:pt x="10015" y="0"/>
                    <a:pt x="9992"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41"/>
            <p:cNvSpPr/>
            <p:nvPr/>
          </p:nvSpPr>
          <p:spPr>
            <a:xfrm>
              <a:off x="6508522" y="2847545"/>
              <a:ext cx="559418" cy="140520"/>
            </a:xfrm>
            <a:custGeom>
              <a:rect b="b" l="l" r="r" t="t"/>
              <a:pathLst>
                <a:path extrusionOk="0" h="4382" w="17445">
                  <a:moveTo>
                    <a:pt x="9992" y="0"/>
                  </a:moveTo>
                  <a:cubicBezTo>
                    <a:pt x="9882" y="0"/>
                    <a:pt x="9775" y="35"/>
                    <a:pt x="9692" y="105"/>
                  </a:cubicBezTo>
                  <a:lnTo>
                    <a:pt x="8489" y="990"/>
                  </a:lnTo>
                  <a:lnTo>
                    <a:pt x="1504" y="372"/>
                  </a:lnTo>
                  <a:cubicBezTo>
                    <a:pt x="1462" y="367"/>
                    <a:pt x="1420" y="364"/>
                    <a:pt x="1379" y="364"/>
                  </a:cubicBezTo>
                  <a:cubicBezTo>
                    <a:pt x="896" y="364"/>
                    <a:pt x="479" y="715"/>
                    <a:pt x="402" y="1207"/>
                  </a:cubicBezTo>
                  <a:lnTo>
                    <a:pt x="1" y="4382"/>
                  </a:lnTo>
                  <a:lnTo>
                    <a:pt x="17160" y="4382"/>
                  </a:lnTo>
                  <a:lnTo>
                    <a:pt x="17444" y="1124"/>
                  </a:lnTo>
                  <a:cubicBezTo>
                    <a:pt x="17444" y="856"/>
                    <a:pt x="17227" y="623"/>
                    <a:pt x="16960" y="606"/>
                  </a:cubicBezTo>
                  <a:lnTo>
                    <a:pt x="10059" y="4"/>
                  </a:lnTo>
                  <a:cubicBezTo>
                    <a:pt x="10037" y="2"/>
                    <a:pt x="10015" y="0"/>
                    <a:pt x="9992" y="0"/>
                  </a:cubicBez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1"/>
            <p:cNvSpPr/>
            <p:nvPr/>
          </p:nvSpPr>
          <p:spPr>
            <a:xfrm>
              <a:off x="6393849" y="2860533"/>
              <a:ext cx="93797" cy="124326"/>
            </a:xfrm>
            <a:custGeom>
              <a:rect b="b" l="l" r="r" t="t"/>
              <a:pathLst>
                <a:path extrusionOk="0" h="3877" w="2925">
                  <a:moveTo>
                    <a:pt x="653" y="0"/>
                  </a:moveTo>
                  <a:cubicBezTo>
                    <a:pt x="285" y="0"/>
                    <a:pt x="1" y="351"/>
                    <a:pt x="85" y="702"/>
                  </a:cubicBezTo>
                  <a:lnTo>
                    <a:pt x="820" y="3877"/>
                  </a:lnTo>
                  <a:lnTo>
                    <a:pt x="1889" y="3877"/>
                  </a:lnTo>
                  <a:lnTo>
                    <a:pt x="292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41"/>
            <p:cNvSpPr/>
            <p:nvPr/>
          </p:nvSpPr>
          <p:spPr>
            <a:xfrm>
              <a:off x="5507118" y="1192766"/>
              <a:ext cx="416332" cy="334175"/>
            </a:xfrm>
            <a:custGeom>
              <a:rect b="b" l="l" r="r" t="t"/>
              <a:pathLst>
                <a:path extrusionOk="0" h="10421" w="12983">
                  <a:moveTo>
                    <a:pt x="2114" y="0"/>
                  </a:moveTo>
                  <a:cubicBezTo>
                    <a:pt x="1795" y="0"/>
                    <a:pt x="1513" y="221"/>
                    <a:pt x="1454" y="546"/>
                  </a:cubicBezTo>
                  <a:lnTo>
                    <a:pt x="84" y="7413"/>
                  </a:lnTo>
                  <a:cubicBezTo>
                    <a:pt x="0" y="7781"/>
                    <a:pt x="234" y="8132"/>
                    <a:pt x="585" y="8215"/>
                  </a:cubicBezTo>
                  <a:lnTo>
                    <a:pt x="10761" y="10404"/>
                  </a:lnTo>
                  <a:cubicBezTo>
                    <a:pt x="10806" y="10415"/>
                    <a:pt x="10852" y="10420"/>
                    <a:pt x="10897" y="10420"/>
                  </a:cubicBezTo>
                  <a:cubicBezTo>
                    <a:pt x="11198" y="10420"/>
                    <a:pt x="11471" y="10189"/>
                    <a:pt x="11529" y="9869"/>
                  </a:cubicBezTo>
                  <a:lnTo>
                    <a:pt x="12916" y="3002"/>
                  </a:lnTo>
                  <a:cubicBezTo>
                    <a:pt x="12983" y="2635"/>
                    <a:pt x="12766" y="2284"/>
                    <a:pt x="12398" y="2200"/>
                  </a:cubicBezTo>
                  <a:lnTo>
                    <a:pt x="2239" y="11"/>
                  </a:lnTo>
                  <a:cubicBezTo>
                    <a:pt x="2197" y="4"/>
                    <a:pt x="2155" y="0"/>
                    <a:pt x="2114"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41"/>
            <p:cNvSpPr/>
            <p:nvPr/>
          </p:nvSpPr>
          <p:spPr>
            <a:xfrm>
              <a:off x="5656585" y="1317413"/>
              <a:ext cx="99698" cy="106657"/>
            </a:xfrm>
            <a:custGeom>
              <a:rect b="b" l="l" r="r" t="t"/>
              <a:pathLst>
                <a:path extrusionOk="0" h="3326" w="3109">
                  <a:moveTo>
                    <a:pt x="3109" y="1"/>
                  </a:moveTo>
                  <a:lnTo>
                    <a:pt x="1555" y="535"/>
                  </a:lnTo>
                  <a:lnTo>
                    <a:pt x="1" y="1070"/>
                  </a:lnTo>
                  <a:lnTo>
                    <a:pt x="1221" y="2206"/>
                  </a:lnTo>
                  <a:lnTo>
                    <a:pt x="2457" y="3326"/>
                  </a:lnTo>
                  <a:lnTo>
                    <a:pt x="2791" y="1655"/>
                  </a:lnTo>
                  <a:lnTo>
                    <a:pt x="3109"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1"/>
            <p:cNvSpPr/>
            <p:nvPr/>
          </p:nvSpPr>
          <p:spPr>
            <a:xfrm>
              <a:off x="5925567" y="678211"/>
              <a:ext cx="642472" cy="662803"/>
            </a:xfrm>
            <a:custGeom>
              <a:rect b="b" l="l" r="r" t="t"/>
              <a:pathLst>
                <a:path extrusionOk="0" h="20669" w="20035">
                  <a:moveTo>
                    <a:pt x="37" y="2984"/>
                  </a:moveTo>
                  <a:cubicBezTo>
                    <a:pt x="36" y="2984"/>
                    <a:pt x="35" y="2987"/>
                    <a:pt x="34" y="2991"/>
                  </a:cubicBezTo>
                  <a:lnTo>
                    <a:pt x="35" y="2991"/>
                  </a:lnTo>
                  <a:cubicBezTo>
                    <a:pt x="36" y="2986"/>
                    <a:pt x="37" y="2984"/>
                    <a:pt x="37" y="2984"/>
                  </a:cubicBezTo>
                  <a:close/>
                  <a:moveTo>
                    <a:pt x="34" y="2991"/>
                  </a:moveTo>
                  <a:cubicBezTo>
                    <a:pt x="31" y="3002"/>
                    <a:pt x="30" y="3006"/>
                    <a:pt x="30" y="3006"/>
                  </a:cubicBezTo>
                  <a:cubicBezTo>
                    <a:pt x="30" y="3006"/>
                    <a:pt x="33" y="2998"/>
                    <a:pt x="34" y="2991"/>
                  </a:cubicBezTo>
                  <a:close/>
                  <a:moveTo>
                    <a:pt x="12215" y="1"/>
                  </a:moveTo>
                  <a:lnTo>
                    <a:pt x="12165" y="17"/>
                  </a:lnTo>
                  <a:lnTo>
                    <a:pt x="11363" y="218"/>
                  </a:lnTo>
                  <a:lnTo>
                    <a:pt x="9758" y="619"/>
                  </a:lnTo>
                  <a:cubicBezTo>
                    <a:pt x="8689" y="869"/>
                    <a:pt x="7653" y="1120"/>
                    <a:pt x="6617" y="1387"/>
                  </a:cubicBezTo>
                  <a:lnTo>
                    <a:pt x="702" y="2841"/>
                  </a:lnTo>
                  <a:lnTo>
                    <a:pt x="352" y="2925"/>
                  </a:lnTo>
                  <a:lnTo>
                    <a:pt x="168" y="2958"/>
                  </a:lnTo>
                  <a:lnTo>
                    <a:pt x="84" y="2991"/>
                  </a:lnTo>
                  <a:lnTo>
                    <a:pt x="35" y="2991"/>
                  </a:lnTo>
                  <a:cubicBezTo>
                    <a:pt x="32" y="3006"/>
                    <a:pt x="23" y="3047"/>
                    <a:pt x="1" y="3142"/>
                  </a:cubicBezTo>
                  <a:lnTo>
                    <a:pt x="17" y="3142"/>
                  </a:lnTo>
                  <a:lnTo>
                    <a:pt x="34" y="3158"/>
                  </a:lnTo>
                  <a:cubicBezTo>
                    <a:pt x="201" y="3309"/>
                    <a:pt x="385" y="3476"/>
                    <a:pt x="535" y="3643"/>
                  </a:cubicBezTo>
                  <a:cubicBezTo>
                    <a:pt x="870" y="3977"/>
                    <a:pt x="1154" y="4345"/>
                    <a:pt x="1388" y="4729"/>
                  </a:cubicBezTo>
                  <a:cubicBezTo>
                    <a:pt x="1638" y="5113"/>
                    <a:pt x="1822" y="5514"/>
                    <a:pt x="1989" y="5932"/>
                  </a:cubicBezTo>
                  <a:cubicBezTo>
                    <a:pt x="2139" y="6350"/>
                    <a:pt x="2256" y="6767"/>
                    <a:pt x="2340" y="7185"/>
                  </a:cubicBezTo>
                  <a:cubicBezTo>
                    <a:pt x="2758" y="8873"/>
                    <a:pt x="3142" y="10427"/>
                    <a:pt x="3493" y="11864"/>
                  </a:cubicBezTo>
                  <a:lnTo>
                    <a:pt x="4462" y="15707"/>
                  </a:lnTo>
                  <a:cubicBezTo>
                    <a:pt x="4596" y="16275"/>
                    <a:pt x="4713" y="16809"/>
                    <a:pt x="4863" y="17294"/>
                  </a:cubicBezTo>
                  <a:cubicBezTo>
                    <a:pt x="4997" y="17728"/>
                    <a:pt x="5164" y="18146"/>
                    <a:pt x="5364" y="18564"/>
                  </a:cubicBezTo>
                  <a:cubicBezTo>
                    <a:pt x="5648" y="19132"/>
                    <a:pt x="5982" y="19666"/>
                    <a:pt x="6383" y="20168"/>
                  </a:cubicBezTo>
                  <a:cubicBezTo>
                    <a:pt x="6517" y="20352"/>
                    <a:pt x="6651" y="20519"/>
                    <a:pt x="6801" y="20669"/>
                  </a:cubicBezTo>
                  <a:cubicBezTo>
                    <a:pt x="6801" y="20669"/>
                    <a:pt x="6768" y="20619"/>
                    <a:pt x="6701" y="20535"/>
                  </a:cubicBezTo>
                  <a:cubicBezTo>
                    <a:pt x="6634" y="20452"/>
                    <a:pt x="6534" y="20318"/>
                    <a:pt x="6400" y="20151"/>
                  </a:cubicBezTo>
                  <a:cubicBezTo>
                    <a:pt x="5748" y="19282"/>
                    <a:pt x="5264" y="18313"/>
                    <a:pt x="4946" y="17260"/>
                  </a:cubicBezTo>
                  <a:cubicBezTo>
                    <a:pt x="4796" y="16793"/>
                    <a:pt x="4696" y="16258"/>
                    <a:pt x="4545" y="15690"/>
                  </a:cubicBezTo>
                  <a:cubicBezTo>
                    <a:pt x="4278" y="14554"/>
                    <a:pt x="3961" y="13267"/>
                    <a:pt x="3610" y="11830"/>
                  </a:cubicBezTo>
                  <a:cubicBezTo>
                    <a:pt x="3276" y="10410"/>
                    <a:pt x="2891" y="8839"/>
                    <a:pt x="2490" y="7168"/>
                  </a:cubicBezTo>
                  <a:cubicBezTo>
                    <a:pt x="2390" y="6734"/>
                    <a:pt x="2273" y="6300"/>
                    <a:pt x="2123" y="5882"/>
                  </a:cubicBezTo>
                  <a:cubicBezTo>
                    <a:pt x="1956" y="5448"/>
                    <a:pt x="1755" y="5046"/>
                    <a:pt x="1521" y="4645"/>
                  </a:cubicBezTo>
                  <a:cubicBezTo>
                    <a:pt x="1155" y="4073"/>
                    <a:pt x="713" y="3545"/>
                    <a:pt x="210" y="3107"/>
                  </a:cubicBezTo>
                  <a:lnTo>
                    <a:pt x="210" y="3107"/>
                  </a:lnTo>
                  <a:lnTo>
                    <a:pt x="385" y="3075"/>
                  </a:lnTo>
                  <a:lnTo>
                    <a:pt x="736" y="2991"/>
                  </a:lnTo>
                  <a:cubicBezTo>
                    <a:pt x="2624" y="2524"/>
                    <a:pt x="4612" y="2039"/>
                    <a:pt x="6667" y="1538"/>
                  </a:cubicBezTo>
                  <a:lnTo>
                    <a:pt x="9792" y="769"/>
                  </a:lnTo>
                  <a:lnTo>
                    <a:pt x="11396" y="385"/>
                  </a:lnTo>
                  <a:cubicBezTo>
                    <a:pt x="11663" y="318"/>
                    <a:pt x="11931" y="251"/>
                    <a:pt x="12198" y="184"/>
                  </a:cubicBezTo>
                  <a:lnTo>
                    <a:pt x="12248" y="168"/>
                  </a:lnTo>
                  <a:lnTo>
                    <a:pt x="12265" y="168"/>
                  </a:lnTo>
                  <a:lnTo>
                    <a:pt x="12348" y="201"/>
                  </a:lnTo>
                  <a:lnTo>
                    <a:pt x="12549" y="285"/>
                  </a:lnTo>
                  <a:cubicBezTo>
                    <a:pt x="12666" y="351"/>
                    <a:pt x="12799" y="385"/>
                    <a:pt x="12916" y="468"/>
                  </a:cubicBezTo>
                  <a:cubicBezTo>
                    <a:pt x="13886" y="970"/>
                    <a:pt x="14671" y="1788"/>
                    <a:pt x="15155" y="2774"/>
                  </a:cubicBezTo>
                  <a:cubicBezTo>
                    <a:pt x="15373" y="3259"/>
                    <a:pt x="15540" y="3777"/>
                    <a:pt x="15640" y="4295"/>
                  </a:cubicBezTo>
                  <a:cubicBezTo>
                    <a:pt x="15757" y="4829"/>
                    <a:pt x="15874" y="5347"/>
                    <a:pt x="15991" y="5865"/>
                  </a:cubicBezTo>
                  <a:cubicBezTo>
                    <a:pt x="16475" y="7920"/>
                    <a:pt x="16926" y="9909"/>
                    <a:pt x="17361" y="11797"/>
                  </a:cubicBezTo>
                  <a:cubicBezTo>
                    <a:pt x="17478" y="12281"/>
                    <a:pt x="17578" y="12749"/>
                    <a:pt x="17695" y="13200"/>
                  </a:cubicBezTo>
                  <a:cubicBezTo>
                    <a:pt x="17812" y="13668"/>
                    <a:pt x="17962" y="14103"/>
                    <a:pt x="18129" y="14554"/>
                  </a:cubicBezTo>
                  <a:cubicBezTo>
                    <a:pt x="18464" y="15389"/>
                    <a:pt x="18915" y="16174"/>
                    <a:pt x="19449" y="16893"/>
                  </a:cubicBezTo>
                  <a:cubicBezTo>
                    <a:pt x="19583" y="17060"/>
                    <a:pt x="19717" y="17227"/>
                    <a:pt x="19850" y="17394"/>
                  </a:cubicBezTo>
                  <a:lnTo>
                    <a:pt x="19861" y="17409"/>
                  </a:lnTo>
                  <a:lnTo>
                    <a:pt x="19861" y="17409"/>
                  </a:lnTo>
                  <a:lnTo>
                    <a:pt x="19767" y="17428"/>
                  </a:lnTo>
                  <a:lnTo>
                    <a:pt x="19466" y="17494"/>
                  </a:lnTo>
                  <a:lnTo>
                    <a:pt x="18280" y="17795"/>
                  </a:lnTo>
                  <a:lnTo>
                    <a:pt x="16041" y="18346"/>
                  </a:lnTo>
                  <a:cubicBezTo>
                    <a:pt x="13184" y="19065"/>
                    <a:pt x="10878" y="19633"/>
                    <a:pt x="9274" y="20034"/>
                  </a:cubicBezTo>
                  <a:lnTo>
                    <a:pt x="7453" y="20502"/>
                  </a:lnTo>
                  <a:lnTo>
                    <a:pt x="6968" y="20619"/>
                  </a:lnTo>
                  <a:cubicBezTo>
                    <a:pt x="6868" y="20652"/>
                    <a:pt x="6818" y="20669"/>
                    <a:pt x="6818" y="20669"/>
                  </a:cubicBezTo>
                  <a:cubicBezTo>
                    <a:pt x="6818" y="20669"/>
                    <a:pt x="6868" y="20669"/>
                    <a:pt x="6968" y="20636"/>
                  </a:cubicBezTo>
                  <a:lnTo>
                    <a:pt x="7453" y="20535"/>
                  </a:lnTo>
                  <a:lnTo>
                    <a:pt x="9291" y="20101"/>
                  </a:lnTo>
                  <a:cubicBezTo>
                    <a:pt x="10895" y="19717"/>
                    <a:pt x="13217" y="19148"/>
                    <a:pt x="16074" y="18463"/>
                  </a:cubicBezTo>
                  <a:lnTo>
                    <a:pt x="18313" y="17929"/>
                  </a:lnTo>
                  <a:lnTo>
                    <a:pt x="19500" y="17628"/>
                  </a:lnTo>
                  <a:lnTo>
                    <a:pt x="19800" y="17561"/>
                  </a:lnTo>
                  <a:lnTo>
                    <a:pt x="19967" y="17528"/>
                  </a:lnTo>
                  <a:lnTo>
                    <a:pt x="19984" y="17511"/>
                  </a:lnTo>
                  <a:cubicBezTo>
                    <a:pt x="19987" y="17504"/>
                    <a:pt x="19988" y="17501"/>
                    <a:pt x="19989" y="17501"/>
                  </a:cubicBezTo>
                  <a:lnTo>
                    <a:pt x="19989" y="17501"/>
                  </a:lnTo>
                  <a:cubicBezTo>
                    <a:pt x="19991" y="17501"/>
                    <a:pt x="19988" y="17523"/>
                    <a:pt x="19991" y="17523"/>
                  </a:cubicBezTo>
                  <a:cubicBezTo>
                    <a:pt x="19995" y="17523"/>
                    <a:pt x="20005" y="17498"/>
                    <a:pt x="20034" y="17394"/>
                  </a:cubicBezTo>
                  <a:lnTo>
                    <a:pt x="20001" y="17377"/>
                  </a:lnTo>
                  <a:lnTo>
                    <a:pt x="19951" y="17311"/>
                  </a:lnTo>
                  <a:cubicBezTo>
                    <a:pt x="19817" y="17143"/>
                    <a:pt x="19683" y="16976"/>
                    <a:pt x="19566" y="16809"/>
                  </a:cubicBezTo>
                  <a:cubicBezTo>
                    <a:pt x="19032" y="16091"/>
                    <a:pt x="18597" y="15322"/>
                    <a:pt x="18263" y="14487"/>
                  </a:cubicBezTo>
                  <a:cubicBezTo>
                    <a:pt x="17912" y="13651"/>
                    <a:pt x="17745" y="12716"/>
                    <a:pt x="17511" y="11763"/>
                  </a:cubicBezTo>
                  <a:cubicBezTo>
                    <a:pt x="17077" y="9875"/>
                    <a:pt x="16626" y="7887"/>
                    <a:pt x="16158" y="5832"/>
                  </a:cubicBezTo>
                  <a:lnTo>
                    <a:pt x="15790" y="4261"/>
                  </a:lnTo>
                  <a:cubicBezTo>
                    <a:pt x="15707" y="3727"/>
                    <a:pt x="15540" y="3192"/>
                    <a:pt x="15306" y="2707"/>
                  </a:cubicBezTo>
                  <a:cubicBezTo>
                    <a:pt x="14804" y="1671"/>
                    <a:pt x="14002" y="836"/>
                    <a:pt x="13000" y="318"/>
                  </a:cubicBezTo>
                  <a:cubicBezTo>
                    <a:pt x="12866" y="234"/>
                    <a:pt x="12749" y="184"/>
                    <a:pt x="12616" y="134"/>
                  </a:cubicBezTo>
                  <a:lnTo>
                    <a:pt x="12415" y="51"/>
                  </a:lnTo>
                  <a:lnTo>
                    <a:pt x="12315" y="17"/>
                  </a:lnTo>
                  <a:lnTo>
                    <a:pt x="1229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1"/>
            <p:cNvSpPr/>
            <p:nvPr/>
          </p:nvSpPr>
          <p:spPr>
            <a:xfrm>
              <a:off x="6074520" y="815909"/>
              <a:ext cx="290980" cy="75583"/>
            </a:xfrm>
            <a:custGeom>
              <a:rect b="b" l="l" r="r" t="t"/>
              <a:pathLst>
                <a:path extrusionOk="0" h="2357" w="9074">
                  <a:moveTo>
                    <a:pt x="9073" y="1"/>
                  </a:moveTo>
                  <a:lnTo>
                    <a:pt x="9073" y="1"/>
                  </a:lnTo>
                  <a:cubicBezTo>
                    <a:pt x="8956" y="17"/>
                    <a:pt x="8823" y="34"/>
                    <a:pt x="8706" y="67"/>
                  </a:cubicBezTo>
                  <a:lnTo>
                    <a:pt x="7737" y="318"/>
                  </a:lnTo>
                  <a:cubicBezTo>
                    <a:pt x="6885" y="535"/>
                    <a:pt x="5765" y="836"/>
                    <a:pt x="4529" y="1154"/>
                  </a:cubicBezTo>
                  <a:lnTo>
                    <a:pt x="1321" y="1972"/>
                  </a:lnTo>
                  <a:lnTo>
                    <a:pt x="352" y="2240"/>
                  </a:lnTo>
                  <a:cubicBezTo>
                    <a:pt x="218" y="2273"/>
                    <a:pt x="101" y="2306"/>
                    <a:pt x="1" y="2357"/>
                  </a:cubicBezTo>
                  <a:cubicBezTo>
                    <a:pt x="118" y="2357"/>
                    <a:pt x="235" y="2340"/>
                    <a:pt x="368" y="2306"/>
                  </a:cubicBezTo>
                  <a:cubicBezTo>
                    <a:pt x="602" y="2256"/>
                    <a:pt x="936" y="2189"/>
                    <a:pt x="1337" y="2089"/>
                  </a:cubicBezTo>
                  <a:cubicBezTo>
                    <a:pt x="2173" y="1905"/>
                    <a:pt x="3309" y="1638"/>
                    <a:pt x="4562" y="1321"/>
                  </a:cubicBezTo>
                  <a:cubicBezTo>
                    <a:pt x="5832" y="1003"/>
                    <a:pt x="6951" y="686"/>
                    <a:pt x="7770" y="435"/>
                  </a:cubicBezTo>
                  <a:cubicBezTo>
                    <a:pt x="8171" y="318"/>
                    <a:pt x="8505" y="218"/>
                    <a:pt x="8723" y="134"/>
                  </a:cubicBezTo>
                  <a:cubicBezTo>
                    <a:pt x="8856" y="101"/>
                    <a:pt x="8956" y="67"/>
                    <a:pt x="907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1"/>
            <p:cNvSpPr/>
            <p:nvPr/>
          </p:nvSpPr>
          <p:spPr>
            <a:xfrm>
              <a:off x="6081479" y="859841"/>
              <a:ext cx="291526" cy="75583"/>
            </a:xfrm>
            <a:custGeom>
              <a:rect b="b" l="l" r="r" t="t"/>
              <a:pathLst>
                <a:path extrusionOk="0" h="2357" w="9091">
                  <a:moveTo>
                    <a:pt x="9090" y="1"/>
                  </a:moveTo>
                  <a:cubicBezTo>
                    <a:pt x="8957" y="1"/>
                    <a:pt x="8840" y="34"/>
                    <a:pt x="8723" y="68"/>
                  </a:cubicBezTo>
                  <a:lnTo>
                    <a:pt x="7754" y="318"/>
                  </a:lnTo>
                  <a:cubicBezTo>
                    <a:pt x="6885" y="535"/>
                    <a:pt x="5765" y="836"/>
                    <a:pt x="4529" y="1154"/>
                  </a:cubicBezTo>
                  <a:lnTo>
                    <a:pt x="1321" y="1972"/>
                  </a:lnTo>
                  <a:lnTo>
                    <a:pt x="352" y="2240"/>
                  </a:lnTo>
                  <a:cubicBezTo>
                    <a:pt x="235" y="2256"/>
                    <a:pt x="118" y="2306"/>
                    <a:pt x="1" y="2357"/>
                  </a:cubicBezTo>
                  <a:cubicBezTo>
                    <a:pt x="135" y="2357"/>
                    <a:pt x="252" y="2340"/>
                    <a:pt x="368" y="2306"/>
                  </a:cubicBezTo>
                  <a:cubicBezTo>
                    <a:pt x="602" y="2256"/>
                    <a:pt x="937" y="2190"/>
                    <a:pt x="1354" y="2089"/>
                  </a:cubicBezTo>
                  <a:cubicBezTo>
                    <a:pt x="2190" y="1905"/>
                    <a:pt x="3326" y="1638"/>
                    <a:pt x="4579" y="1321"/>
                  </a:cubicBezTo>
                  <a:cubicBezTo>
                    <a:pt x="5832" y="987"/>
                    <a:pt x="6968" y="686"/>
                    <a:pt x="7770" y="435"/>
                  </a:cubicBezTo>
                  <a:cubicBezTo>
                    <a:pt x="8188" y="318"/>
                    <a:pt x="8506" y="218"/>
                    <a:pt x="8739" y="134"/>
                  </a:cubicBezTo>
                  <a:cubicBezTo>
                    <a:pt x="8856" y="101"/>
                    <a:pt x="8973" y="51"/>
                    <a:pt x="909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1"/>
            <p:cNvSpPr/>
            <p:nvPr/>
          </p:nvSpPr>
          <p:spPr>
            <a:xfrm>
              <a:off x="6091677" y="903774"/>
              <a:ext cx="291494" cy="75583"/>
            </a:xfrm>
            <a:custGeom>
              <a:rect b="b" l="l" r="r" t="t"/>
              <a:pathLst>
                <a:path extrusionOk="0" h="2357" w="9090">
                  <a:moveTo>
                    <a:pt x="9090" y="1"/>
                  </a:moveTo>
                  <a:cubicBezTo>
                    <a:pt x="8956" y="1"/>
                    <a:pt x="8839" y="34"/>
                    <a:pt x="8722" y="68"/>
                  </a:cubicBezTo>
                  <a:lnTo>
                    <a:pt x="7753" y="318"/>
                  </a:lnTo>
                  <a:lnTo>
                    <a:pt x="4528" y="1154"/>
                  </a:lnTo>
                  <a:cubicBezTo>
                    <a:pt x="3309" y="1471"/>
                    <a:pt x="2189" y="1755"/>
                    <a:pt x="1320" y="1972"/>
                  </a:cubicBezTo>
                  <a:cubicBezTo>
                    <a:pt x="936" y="2073"/>
                    <a:pt x="619" y="2156"/>
                    <a:pt x="351" y="2240"/>
                  </a:cubicBezTo>
                  <a:cubicBezTo>
                    <a:pt x="234" y="2256"/>
                    <a:pt x="117" y="2307"/>
                    <a:pt x="0" y="2357"/>
                  </a:cubicBezTo>
                  <a:cubicBezTo>
                    <a:pt x="134" y="2357"/>
                    <a:pt x="251" y="2340"/>
                    <a:pt x="368" y="2307"/>
                  </a:cubicBezTo>
                  <a:cubicBezTo>
                    <a:pt x="602" y="2256"/>
                    <a:pt x="936" y="2190"/>
                    <a:pt x="1354" y="2089"/>
                  </a:cubicBezTo>
                  <a:cubicBezTo>
                    <a:pt x="2189" y="1906"/>
                    <a:pt x="3325" y="1638"/>
                    <a:pt x="4578" y="1321"/>
                  </a:cubicBezTo>
                  <a:cubicBezTo>
                    <a:pt x="5832" y="987"/>
                    <a:pt x="6968" y="669"/>
                    <a:pt x="7770" y="435"/>
                  </a:cubicBezTo>
                  <a:cubicBezTo>
                    <a:pt x="8188" y="318"/>
                    <a:pt x="8505" y="201"/>
                    <a:pt x="8739" y="134"/>
                  </a:cubicBezTo>
                  <a:cubicBezTo>
                    <a:pt x="8856" y="101"/>
                    <a:pt x="8973" y="51"/>
                    <a:pt x="909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1"/>
            <p:cNvSpPr/>
            <p:nvPr/>
          </p:nvSpPr>
          <p:spPr>
            <a:xfrm>
              <a:off x="6101329" y="947706"/>
              <a:ext cx="290948" cy="75583"/>
            </a:xfrm>
            <a:custGeom>
              <a:rect b="b" l="l" r="r" t="t"/>
              <a:pathLst>
                <a:path extrusionOk="0" h="2357" w="9073">
                  <a:moveTo>
                    <a:pt x="9073" y="1"/>
                  </a:moveTo>
                  <a:cubicBezTo>
                    <a:pt x="8956" y="1"/>
                    <a:pt x="8822" y="34"/>
                    <a:pt x="8705" y="68"/>
                  </a:cubicBezTo>
                  <a:lnTo>
                    <a:pt x="7736" y="318"/>
                  </a:lnTo>
                  <a:lnTo>
                    <a:pt x="4528" y="1154"/>
                  </a:lnTo>
                  <a:cubicBezTo>
                    <a:pt x="3292" y="1471"/>
                    <a:pt x="2172" y="1755"/>
                    <a:pt x="1320" y="1973"/>
                  </a:cubicBezTo>
                  <a:lnTo>
                    <a:pt x="351" y="2240"/>
                  </a:lnTo>
                  <a:cubicBezTo>
                    <a:pt x="217" y="2257"/>
                    <a:pt x="100" y="2307"/>
                    <a:pt x="0" y="2357"/>
                  </a:cubicBezTo>
                  <a:cubicBezTo>
                    <a:pt x="117" y="2357"/>
                    <a:pt x="234" y="2323"/>
                    <a:pt x="368" y="2307"/>
                  </a:cubicBezTo>
                  <a:cubicBezTo>
                    <a:pt x="602" y="2257"/>
                    <a:pt x="936" y="2173"/>
                    <a:pt x="1337" y="2089"/>
                  </a:cubicBezTo>
                  <a:cubicBezTo>
                    <a:pt x="2172" y="1906"/>
                    <a:pt x="3308" y="1638"/>
                    <a:pt x="4562" y="1304"/>
                  </a:cubicBezTo>
                  <a:cubicBezTo>
                    <a:pt x="5831" y="987"/>
                    <a:pt x="6951" y="669"/>
                    <a:pt x="7770" y="435"/>
                  </a:cubicBezTo>
                  <a:cubicBezTo>
                    <a:pt x="8171" y="302"/>
                    <a:pt x="8505" y="201"/>
                    <a:pt x="8722" y="135"/>
                  </a:cubicBezTo>
                  <a:cubicBezTo>
                    <a:pt x="8856" y="101"/>
                    <a:pt x="8973" y="51"/>
                    <a:pt x="907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1"/>
            <p:cNvSpPr/>
            <p:nvPr/>
          </p:nvSpPr>
          <p:spPr>
            <a:xfrm>
              <a:off x="6115246" y="991671"/>
              <a:ext cx="291494" cy="75551"/>
            </a:xfrm>
            <a:custGeom>
              <a:rect b="b" l="l" r="r" t="t"/>
              <a:pathLst>
                <a:path extrusionOk="0" h="2356" w="9090">
                  <a:moveTo>
                    <a:pt x="9090" y="0"/>
                  </a:moveTo>
                  <a:cubicBezTo>
                    <a:pt x="8956" y="0"/>
                    <a:pt x="8839" y="33"/>
                    <a:pt x="8722" y="67"/>
                  </a:cubicBezTo>
                  <a:lnTo>
                    <a:pt x="7753" y="317"/>
                  </a:lnTo>
                  <a:lnTo>
                    <a:pt x="4545" y="1136"/>
                  </a:lnTo>
                  <a:lnTo>
                    <a:pt x="1321" y="1972"/>
                  </a:lnTo>
                  <a:lnTo>
                    <a:pt x="351" y="2239"/>
                  </a:lnTo>
                  <a:cubicBezTo>
                    <a:pt x="234" y="2256"/>
                    <a:pt x="117" y="2289"/>
                    <a:pt x="1" y="2356"/>
                  </a:cubicBezTo>
                  <a:cubicBezTo>
                    <a:pt x="134" y="2339"/>
                    <a:pt x="251" y="2322"/>
                    <a:pt x="368" y="2289"/>
                  </a:cubicBezTo>
                  <a:cubicBezTo>
                    <a:pt x="602" y="2256"/>
                    <a:pt x="936" y="2172"/>
                    <a:pt x="1354" y="2089"/>
                  </a:cubicBezTo>
                  <a:cubicBezTo>
                    <a:pt x="2189" y="1905"/>
                    <a:pt x="3326" y="1637"/>
                    <a:pt x="4579" y="1303"/>
                  </a:cubicBezTo>
                  <a:cubicBezTo>
                    <a:pt x="5832" y="986"/>
                    <a:pt x="6968" y="668"/>
                    <a:pt x="7770" y="434"/>
                  </a:cubicBezTo>
                  <a:cubicBezTo>
                    <a:pt x="8188" y="301"/>
                    <a:pt x="8505" y="201"/>
                    <a:pt x="8739" y="134"/>
                  </a:cubicBezTo>
                  <a:cubicBezTo>
                    <a:pt x="8856" y="100"/>
                    <a:pt x="8973" y="50"/>
                    <a:pt x="909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41"/>
            <p:cNvSpPr/>
            <p:nvPr/>
          </p:nvSpPr>
          <p:spPr>
            <a:xfrm>
              <a:off x="6125412" y="1035603"/>
              <a:ext cx="291526" cy="75583"/>
            </a:xfrm>
            <a:custGeom>
              <a:rect b="b" l="l" r="r" t="t"/>
              <a:pathLst>
                <a:path extrusionOk="0" h="2357" w="9091">
                  <a:moveTo>
                    <a:pt x="9090" y="0"/>
                  </a:moveTo>
                  <a:cubicBezTo>
                    <a:pt x="8957" y="0"/>
                    <a:pt x="8840" y="17"/>
                    <a:pt x="8723" y="67"/>
                  </a:cubicBezTo>
                  <a:lnTo>
                    <a:pt x="7754" y="318"/>
                  </a:lnTo>
                  <a:cubicBezTo>
                    <a:pt x="6885" y="535"/>
                    <a:pt x="5765" y="819"/>
                    <a:pt x="4546" y="1136"/>
                  </a:cubicBezTo>
                  <a:lnTo>
                    <a:pt x="1321" y="1972"/>
                  </a:lnTo>
                  <a:lnTo>
                    <a:pt x="352" y="2222"/>
                  </a:lnTo>
                  <a:cubicBezTo>
                    <a:pt x="235" y="2256"/>
                    <a:pt x="118" y="2289"/>
                    <a:pt x="1" y="2356"/>
                  </a:cubicBezTo>
                  <a:cubicBezTo>
                    <a:pt x="135" y="2339"/>
                    <a:pt x="252" y="2323"/>
                    <a:pt x="369" y="2289"/>
                  </a:cubicBezTo>
                  <a:cubicBezTo>
                    <a:pt x="602" y="2256"/>
                    <a:pt x="937" y="2172"/>
                    <a:pt x="1354" y="2089"/>
                  </a:cubicBezTo>
                  <a:cubicBezTo>
                    <a:pt x="2190" y="1888"/>
                    <a:pt x="3326" y="1621"/>
                    <a:pt x="4579" y="1303"/>
                  </a:cubicBezTo>
                  <a:cubicBezTo>
                    <a:pt x="5832" y="986"/>
                    <a:pt x="6968" y="668"/>
                    <a:pt x="7787" y="435"/>
                  </a:cubicBezTo>
                  <a:cubicBezTo>
                    <a:pt x="8188" y="301"/>
                    <a:pt x="8506" y="201"/>
                    <a:pt x="8740" y="134"/>
                  </a:cubicBezTo>
                  <a:cubicBezTo>
                    <a:pt x="8857" y="100"/>
                    <a:pt x="8973" y="50"/>
                    <a:pt x="909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41"/>
            <p:cNvSpPr/>
            <p:nvPr/>
          </p:nvSpPr>
          <p:spPr>
            <a:xfrm>
              <a:off x="6138816" y="1081139"/>
              <a:ext cx="290980" cy="75583"/>
            </a:xfrm>
            <a:custGeom>
              <a:rect b="b" l="l" r="r" t="t"/>
              <a:pathLst>
                <a:path extrusionOk="0" h="2357" w="9074">
                  <a:moveTo>
                    <a:pt x="9073" y="0"/>
                  </a:moveTo>
                  <a:cubicBezTo>
                    <a:pt x="8956" y="0"/>
                    <a:pt x="8823" y="17"/>
                    <a:pt x="8706" y="67"/>
                  </a:cubicBezTo>
                  <a:lnTo>
                    <a:pt x="7737" y="318"/>
                  </a:lnTo>
                  <a:lnTo>
                    <a:pt x="4529" y="1137"/>
                  </a:lnTo>
                  <a:cubicBezTo>
                    <a:pt x="3292" y="1454"/>
                    <a:pt x="2173" y="1738"/>
                    <a:pt x="1321" y="1972"/>
                  </a:cubicBezTo>
                  <a:lnTo>
                    <a:pt x="352" y="2223"/>
                  </a:lnTo>
                  <a:cubicBezTo>
                    <a:pt x="218" y="2256"/>
                    <a:pt x="101" y="2289"/>
                    <a:pt x="1" y="2356"/>
                  </a:cubicBezTo>
                  <a:cubicBezTo>
                    <a:pt x="118" y="2340"/>
                    <a:pt x="235" y="2323"/>
                    <a:pt x="368" y="2289"/>
                  </a:cubicBezTo>
                  <a:cubicBezTo>
                    <a:pt x="586" y="2239"/>
                    <a:pt x="936" y="2172"/>
                    <a:pt x="1337" y="2089"/>
                  </a:cubicBezTo>
                  <a:cubicBezTo>
                    <a:pt x="2173" y="1888"/>
                    <a:pt x="3309" y="1621"/>
                    <a:pt x="4562" y="1304"/>
                  </a:cubicBezTo>
                  <a:cubicBezTo>
                    <a:pt x="5832" y="986"/>
                    <a:pt x="6951" y="669"/>
                    <a:pt x="7770" y="418"/>
                  </a:cubicBezTo>
                  <a:cubicBezTo>
                    <a:pt x="8171" y="301"/>
                    <a:pt x="8505" y="201"/>
                    <a:pt x="8723" y="134"/>
                  </a:cubicBezTo>
                  <a:cubicBezTo>
                    <a:pt x="8840" y="101"/>
                    <a:pt x="8956" y="50"/>
                    <a:pt x="907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41"/>
            <p:cNvSpPr/>
            <p:nvPr/>
          </p:nvSpPr>
          <p:spPr>
            <a:xfrm>
              <a:off x="6147923" y="1156690"/>
              <a:ext cx="168290" cy="43419"/>
            </a:xfrm>
            <a:custGeom>
              <a:rect b="b" l="l" r="r" t="t"/>
              <a:pathLst>
                <a:path extrusionOk="0" h="1354" w="5248">
                  <a:moveTo>
                    <a:pt x="5247" y="0"/>
                  </a:moveTo>
                  <a:cubicBezTo>
                    <a:pt x="4997" y="17"/>
                    <a:pt x="4729" y="67"/>
                    <a:pt x="4479" y="151"/>
                  </a:cubicBezTo>
                  <a:cubicBezTo>
                    <a:pt x="3994" y="251"/>
                    <a:pt x="3342" y="435"/>
                    <a:pt x="2624" y="635"/>
                  </a:cubicBezTo>
                  <a:cubicBezTo>
                    <a:pt x="1889" y="819"/>
                    <a:pt x="1237" y="969"/>
                    <a:pt x="769" y="1103"/>
                  </a:cubicBezTo>
                  <a:cubicBezTo>
                    <a:pt x="502" y="1170"/>
                    <a:pt x="251" y="1237"/>
                    <a:pt x="1" y="1354"/>
                  </a:cubicBezTo>
                  <a:lnTo>
                    <a:pt x="17" y="1354"/>
                  </a:lnTo>
                  <a:cubicBezTo>
                    <a:pt x="268" y="1337"/>
                    <a:pt x="535" y="1303"/>
                    <a:pt x="803" y="1220"/>
                  </a:cubicBezTo>
                  <a:cubicBezTo>
                    <a:pt x="1271" y="1120"/>
                    <a:pt x="1939" y="969"/>
                    <a:pt x="2657" y="786"/>
                  </a:cubicBezTo>
                  <a:cubicBezTo>
                    <a:pt x="3393" y="602"/>
                    <a:pt x="4028" y="401"/>
                    <a:pt x="4512" y="268"/>
                  </a:cubicBezTo>
                  <a:cubicBezTo>
                    <a:pt x="4763" y="201"/>
                    <a:pt x="5013" y="100"/>
                    <a:pt x="524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41"/>
            <p:cNvSpPr/>
            <p:nvPr/>
          </p:nvSpPr>
          <p:spPr>
            <a:xfrm>
              <a:off x="6823585" y="1772098"/>
              <a:ext cx="522957" cy="606781"/>
            </a:xfrm>
            <a:custGeom>
              <a:rect b="b" l="l" r="r" t="t"/>
              <a:pathLst>
                <a:path extrusionOk="0" h="18922" w="16308">
                  <a:moveTo>
                    <a:pt x="7470" y="0"/>
                  </a:moveTo>
                  <a:cubicBezTo>
                    <a:pt x="5433" y="0"/>
                    <a:pt x="3506" y="1257"/>
                    <a:pt x="2774" y="3316"/>
                  </a:cubicBezTo>
                  <a:cubicBezTo>
                    <a:pt x="1454" y="6941"/>
                    <a:pt x="518" y="10701"/>
                    <a:pt x="0" y="14527"/>
                  </a:cubicBezTo>
                  <a:lnTo>
                    <a:pt x="11162" y="18921"/>
                  </a:lnTo>
                  <a:cubicBezTo>
                    <a:pt x="12047" y="13491"/>
                    <a:pt x="13785" y="8245"/>
                    <a:pt x="16308" y="3349"/>
                  </a:cubicBezTo>
                  <a:lnTo>
                    <a:pt x="9441" y="408"/>
                  </a:lnTo>
                  <a:cubicBezTo>
                    <a:pt x="8796" y="131"/>
                    <a:pt x="8127" y="0"/>
                    <a:pt x="7470"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1"/>
            <p:cNvSpPr/>
            <p:nvPr/>
          </p:nvSpPr>
          <p:spPr>
            <a:xfrm>
              <a:off x="6823585" y="1769660"/>
              <a:ext cx="526709" cy="611880"/>
            </a:xfrm>
            <a:custGeom>
              <a:rect b="b" l="l" r="r" t="t"/>
              <a:pathLst>
                <a:path extrusionOk="0" h="19081" w="16425">
                  <a:moveTo>
                    <a:pt x="17" y="14469"/>
                  </a:moveTo>
                  <a:cubicBezTo>
                    <a:pt x="0" y="14519"/>
                    <a:pt x="0" y="14553"/>
                    <a:pt x="0" y="14603"/>
                  </a:cubicBezTo>
                  <a:cubicBezTo>
                    <a:pt x="0" y="14603"/>
                    <a:pt x="0" y="14553"/>
                    <a:pt x="17" y="14469"/>
                  </a:cubicBezTo>
                  <a:close/>
                  <a:moveTo>
                    <a:pt x="7477" y="0"/>
                  </a:moveTo>
                  <a:cubicBezTo>
                    <a:pt x="7097" y="0"/>
                    <a:pt x="6718" y="43"/>
                    <a:pt x="6350" y="133"/>
                  </a:cubicBezTo>
                  <a:cubicBezTo>
                    <a:pt x="5564" y="317"/>
                    <a:pt x="4829" y="685"/>
                    <a:pt x="4211" y="1203"/>
                  </a:cubicBezTo>
                  <a:cubicBezTo>
                    <a:pt x="3626" y="1687"/>
                    <a:pt x="3158" y="2306"/>
                    <a:pt x="2857" y="3007"/>
                  </a:cubicBezTo>
                  <a:cubicBezTo>
                    <a:pt x="2573" y="3676"/>
                    <a:pt x="2373" y="4344"/>
                    <a:pt x="2156" y="4979"/>
                  </a:cubicBezTo>
                  <a:cubicBezTo>
                    <a:pt x="1955" y="5614"/>
                    <a:pt x="1771" y="6232"/>
                    <a:pt x="1588" y="6834"/>
                  </a:cubicBezTo>
                  <a:cubicBezTo>
                    <a:pt x="1053" y="8688"/>
                    <a:pt x="618" y="10593"/>
                    <a:pt x="301" y="12498"/>
                  </a:cubicBezTo>
                  <a:cubicBezTo>
                    <a:pt x="184" y="13183"/>
                    <a:pt x="101" y="13701"/>
                    <a:pt x="67" y="14068"/>
                  </a:cubicBezTo>
                  <a:cubicBezTo>
                    <a:pt x="34" y="14235"/>
                    <a:pt x="17" y="14369"/>
                    <a:pt x="17" y="14469"/>
                  </a:cubicBezTo>
                  <a:cubicBezTo>
                    <a:pt x="34" y="14369"/>
                    <a:pt x="67" y="14235"/>
                    <a:pt x="84" y="14052"/>
                  </a:cubicBezTo>
                  <a:cubicBezTo>
                    <a:pt x="151" y="13701"/>
                    <a:pt x="234" y="13183"/>
                    <a:pt x="351" y="12514"/>
                  </a:cubicBezTo>
                  <a:cubicBezTo>
                    <a:pt x="702" y="10610"/>
                    <a:pt x="1153" y="8722"/>
                    <a:pt x="1705" y="6867"/>
                  </a:cubicBezTo>
                  <a:cubicBezTo>
                    <a:pt x="1888" y="6265"/>
                    <a:pt x="2072" y="5664"/>
                    <a:pt x="2273" y="5029"/>
                  </a:cubicBezTo>
                  <a:cubicBezTo>
                    <a:pt x="2490" y="4394"/>
                    <a:pt x="2707" y="3709"/>
                    <a:pt x="2991" y="3057"/>
                  </a:cubicBezTo>
                  <a:cubicBezTo>
                    <a:pt x="3292" y="2389"/>
                    <a:pt x="3726" y="1788"/>
                    <a:pt x="4294" y="1320"/>
                  </a:cubicBezTo>
                  <a:cubicBezTo>
                    <a:pt x="4896" y="818"/>
                    <a:pt x="5614" y="451"/>
                    <a:pt x="6383" y="284"/>
                  </a:cubicBezTo>
                  <a:cubicBezTo>
                    <a:pt x="6744" y="201"/>
                    <a:pt x="7111" y="159"/>
                    <a:pt x="7478" y="159"/>
                  </a:cubicBezTo>
                  <a:cubicBezTo>
                    <a:pt x="7927" y="159"/>
                    <a:pt x="8374" y="222"/>
                    <a:pt x="8806" y="351"/>
                  </a:cubicBezTo>
                  <a:cubicBezTo>
                    <a:pt x="9006" y="401"/>
                    <a:pt x="9207" y="484"/>
                    <a:pt x="9407" y="551"/>
                  </a:cubicBezTo>
                  <a:cubicBezTo>
                    <a:pt x="9608" y="635"/>
                    <a:pt x="9808" y="718"/>
                    <a:pt x="10009" y="818"/>
                  </a:cubicBezTo>
                  <a:cubicBezTo>
                    <a:pt x="10410" y="986"/>
                    <a:pt x="10811" y="1153"/>
                    <a:pt x="11212" y="1336"/>
                  </a:cubicBezTo>
                  <a:lnTo>
                    <a:pt x="16184" y="3477"/>
                  </a:lnTo>
                  <a:lnTo>
                    <a:pt x="16184" y="3477"/>
                  </a:lnTo>
                  <a:cubicBezTo>
                    <a:pt x="16110" y="3633"/>
                    <a:pt x="16025" y="3790"/>
                    <a:pt x="15940" y="3960"/>
                  </a:cubicBezTo>
                  <a:cubicBezTo>
                    <a:pt x="14687" y="6483"/>
                    <a:pt x="13634" y="9106"/>
                    <a:pt x="12782" y="11779"/>
                  </a:cubicBezTo>
                  <a:cubicBezTo>
                    <a:pt x="12056" y="14108"/>
                    <a:pt x="11492" y="16486"/>
                    <a:pt x="11108" y="18897"/>
                  </a:cubicBezTo>
                  <a:lnTo>
                    <a:pt x="11108" y="18897"/>
                  </a:lnTo>
                  <a:lnTo>
                    <a:pt x="3075" y="15773"/>
                  </a:lnTo>
                  <a:lnTo>
                    <a:pt x="802" y="14904"/>
                  </a:lnTo>
                  <a:lnTo>
                    <a:pt x="201" y="14687"/>
                  </a:lnTo>
                  <a:cubicBezTo>
                    <a:pt x="67" y="14620"/>
                    <a:pt x="0" y="14603"/>
                    <a:pt x="0" y="14603"/>
                  </a:cubicBezTo>
                  <a:lnTo>
                    <a:pt x="0" y="14603"/>
                  </a:lnTo>
                  <a:cubicBezTo>
                    <a:pt x="0" y="14603"/>
                    <a:pt x="67" y="14636"/>
                    <a:pt x="184" y="14687"/>
                  </a:cubicBezTo>
                  <a:lnTo>
                    <a:pt x="769" y="14920"/>
                  </a:lnTo>
                  <a:lnTo>
                    <a:pt x="3025" y="15823"/>
                  </a:lnTo>
                  <a:lnTo>
                    <a:pt x="11145" y="19047"/>
                  </a:lnTo>
                  <a:lnTo>
                    <a:pt x="11228" y="19081"/>
                  </a:lnTo>
                  <a:lnTo>
                    <a:pt x="11245" y="18997"/>
                  </a:lnTo>
                  <a:cubicBezTo>
                    <a:pt x="11629" y="16575"/>
                    <a:pt x="12198" y="14185"/>
                    <a:pt x="12933" y="11829"/>
                  </a:cubicBezTo>
                  <a:cubicBezTo>
                    <a:pt x="13785" y="9156"/>
                    <a:pt x="14854" y="6550"/>
                    <a:pt x="16091" y="4027"/>
                  </a:cubicBezTo>
                  <a:cubicBezTo>
                    <a:pt x="16191" y="3843"/>
                    <a:pt x="16291" y="3642"/>
                    <a:pt x="16375" y="3475"/>
                  </a:cubicBezTo>
                  <a:lnTo>
                    <a:pt x="16425" y="3392"/>
                  </a:lnTo>
                  <a:lnTo>
                    <a:pt x="16341" y="3358"/>
                  </a:lnTo>
                  <a:lnTo>
                    <a:pt x="11279" y="1186"/>
                  </a:lnTo>
                  <a:cubicBezTo>
                    <a:pt x="10878" y="1002"/>
                    <a:pt x="10477" y="835"/>
                    <a:pt x="10076" y="668"/>
                  </a:cubicBezTo>
                  <a:cubicBezTo>
                    <a:pt x="9875" y="568"/>
                    <a:pt x="9675" y="484"/>
                    <a:pt x="9474" y="401"/>
                  </a:cubicBezTo>
                  <a:cubicBezTo>
                    <a:pt x="9274" y="334"/>
                    <a:pt x="9073" y="250"/>
                    <a:pt x="8856" y="184"/>
                  </a:cubicBezTo>
                  <a:cubicBezTo>
                    <a:pt x="8406" y="64"/>
                    <a:pt x="7941" y="0"/>
                    <a:pt x="747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1"/>
            <p:cNvSpPr/>
            <p:nvPr/>
          </p:nvSpPr>
          <p:spPr>
            <a:xfrm>
              <a:off x="6931268" y="1772931"/>
              <a:ext cx="182753" cy="121183"/>
            </a:xfrm>
            <a:custGeom>
              <a:rect b="b" l="l" r="r" t="t"/>
              <a:pathLst>
                <a:path extrusionOk="0" h="3779" w="5699">
                  <a:moveTo>
                    <a:pt x="4201" y="1"/>
                  </a:moveTo>
                  <a:cubicBezTo>
                    <a:pt x="1588" y="1"/>
                    <a:pt x="1" y="2153"/>
                    <a:pt x="1" y="2153"/>
                  </a:cubicBezTo>
                  <a:cubicBezTo>
                    <a:pt x="49" y="2170"/>
                    <a:pt x="4071" y="3778"/>
                    <a:pt x="4179" y="3778"/>
                  </a:cubicBezTo>
                  <a:cubicBezTo>
                    <a:pt x="4182" y="3778"/>
                    <a:pt x="4182" y="3777"/>
                    <a:pt x="4178" y="3774"/>
                  </a:cubicBezTo>
                  <a:cubicBezTo>
                    <a:pt x="4044" y="3657"/>
                    <a:pt x="5698" y="232"/>
                    <a:pt x="5698" y="232"/>
                  </a:cubicBezTo>
                  <a:cubicBezTo>
                    <a:pt x="5169" y="70"/>
                    <a:pt x="4669" y="1"/>
                    <a:pt x="42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41"/>
            <p:cNvSpPr/>
            <p:nvPr/>
          </p:nvSpPr>
          <p:spPr>
            <a:xfrm>
              <a:off x="7133806" y="1928042"/>
              <a:ext cx="100243" cy="42201"/>
            </a:xfrm>
            <a:custGeom>
              <a:rect b="b" l="l" r="r" t="t"/>
              <a:pathLst>
                <a:path extrusionOk="0" h="1316" w="3126">
                  <a:moveTo>
                    <a:pt x="35" y="0"/>
                  </a:moveTo>
                  <a:cubicBezTo>
                    <a:pt x="24" y="0"/>
                    <a:pt x="19" y="2"/>
                    <a:pt x="17" y="7"/>
                  </a:cubicBezTo>
                  <a:cubicBezTo>
                    <a:pt x="1" y="57"/>
                    <a:pt x="669" y="374"/>
                    <a:pt x="1521" y="742"/>
                  </a:cubicBezTo>
                  <a:cubicBezTo>
                    <a:pt x="2304" y="1064"/>
                    <a:pt x="2974" y="1316"/>
                    <a:pt x="3091" y="1316"/>
                  </a:cubicBezTo>
                  <a:cubicBezTo>
                    <a:pt x="3101" y="1316"/>
                    <a:pt x="3107" y="1314"/>
                    <a:pt x="3108" y="1310"/>
                  </a:cubicBezTo>
                  <a:cubicBezTo>
                    <a:pt x="3125" y="1260"/>
                    <a:pt x="2440" y="942"/>
                    <a:pt x="1588" y="575"/>
                  </a:cubicBezTo>
                  <a:cubicBezTo>
                    <a:pt x="805" y="252"/>
                    <a:pt x="149" y="0"/>
                    <a:pt x="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1"/>
            <p:cNvSpPr/>
            <p:nvPr/>
          </p:nvSpPr>
          <p:spPr>
            <a:xfrm>
              <a:off x="6955928" y="1912136"/>
              <a:ext cx="262569" cy="121215"/>
            </a:xfrm>
            <a:custGeom>
              <a:rect b="b" l="l" r="r" t="t"/>
              <a:pathLst>
                <a:path extrusionOk="0" h="3780" w="8188">
                  <a:moveTo>
                    <a:pt x="20" y="0"/>
                  </a:moveTo>
                  <a:cubicBezTo>
                    <a:pt x="18" y="0"/>
                    <a:pt x="17" y="1"/>
                    <a:pt x="17" y="1"/>
                  </a:cubicBezTo>
                  <a:cubicBezTo>
                    <a:pt x="0" y="51"/>
                    <a:pt x="1805" y="937"/>
                    <a:pt x="4060" y="1973"/>
                  </a:cubicBezTo>
                  <a:cubicBezTo>
                    <a:pt x="6250" y="2979"/>
                    <a:pt x="8046" y="3780"/>
                    <a:pt x="8165" y="3780"/>
                  </a:cubicBezTo>
                  <a:cubicBezTo>
                    <a:pt x="8168" y="3780"/>
                    <a:pt x="8170" y="3779"/>
                    <a:pt x="8171" y="3777"/>
                  </a:cubicBezTo>
                  <a:cubicBezTo>
                    <a:pt x="8187" y="3727"/>
                    <a:pt x="6383" y="2858"/>
                    <a:pt x="4127" y="1822"/>
                  </a:cubicBezTo>
                  <a:cubicBezTo>
                    <a:pt x="1917" y="791"/>
                    <a:pt x="108" y="0"/>
                    <a:pt x="2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1"/>
            <p:cNvSpPr/>
            <p:nvPr/>
          </p:nvSpPr>
          <p:spPr>
            <a:xfrm>
              <a:off x="6931813" y="1976913"/>
              <a:ext cx="262569" cy="120734"/>
            </a:xfrm>
            <a:custGeom>
              <a:rect b="b" l="l" r="r" t="t"/>
              <a:pathLst>
                <a:path extrusionOk="0" h="3765" w="8188">
                  <a:moveTo>
                    <a:pt x="23" y="1"/>
                  </a:moveTo>
                  <a:cubicBezTo>
                    <a:pt x="20" y="1"/>
                    <a:pt x="18" y="2"/>
                    <a:pt x="17" y="3"/>
                  </a:cubicBezTo>
                  <a:cubicBezTo>
                    <a:pt x="0" y="36"/>
                    <a:pt x="1805" y="922"/>
                    <a:pt x="4061" y="1958"/>
                  </a:cubicBezTo>
                  <a:cubicBezTo>
                    <a:pt x="6250" y="2964"/>
                    <a:pt x="8047" y="3765"/>
                    <a:pt x="8165" y="3765"/>
                  </a:cubicBezTo>
                  <a:cubicBezTo>
                    <a:pt x="8168" y="3765"/>
                    <a:pt x="8170" y="3764"/>
                    <a:pt x="8171" y="3762"/>
                  </a:cubicBezTo>
                  <a:cubicBezTo>
                    <a:pt x="8188" y="3729"/>
                    <a:pt x="6383" y="2843"/>
                    <a:pt x="4127" y="1807"/>
                  </a:cubicBezTo>
                  <a:cubicBezTo>
                    <a:pt x="1938" y="802"/>
                    <a:pt x="141" y="1"/>
                    <a:pt x="2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1"/>
            <p:cNvSpPr/>
            <p:nvPr/>
          </p:nvSpPr>
          <p:spPr>
            <a:xfrm>
              <a:off x="6907153" y="2041208"/>
              <a:ext cx="262569" cy="120734"/>
            </a:xfrm>
            <a:custGeom>
              <a:rect b="b" l="l" r="r" t="t"/>
              <a:pathLst>
                <a:path extrusionOk="0" h="3765" w="8188">
                  <a:moveTo>
                    <a:pt x="24" y="1"/>
                  </a:moveTo>
                  <a:cubicBezTo>
                    <a:pt x="20" y="1"/>
                    <a:pt x="18" y="2"/>
                    <a:pt x="18" y="3"/>
                  </a:cubicBezTo>
                  <a:cubicBezTo>
                    <a:pt x="1" y="36"/>
                    <a:pt x="1805" y="922"/>
                    <a:pt x="4061" y="1958"/>
                  </a:cubicBezTo>
                  <a:cubicBezTo>
                    <a:pt x="6251" y="2964"/>
                    <a:pt x="8047" y="3765"/>
                    <a:pt x="8165" y="3765"/>
                  </a:cubicBezTo>
                  <a:cubicBezTo>
                    <a:pt x="8169" y="3765"/>
                    <a:pt x="8171" y="3764"/>
                    <a:pt x="8171" y="3762"/>
                  </a:cubicBezTo>
                  <a:cubicBezTo>
                    <a:pt x="8188" y="3712"/>
                    <a:pt x="6383" y="2843"/>
                    <a:pt x="4128" y="1808"/>
                  </a:cubicBezTo>
                  <a:cubicBezTo>
                    <a:pt x="1939" y="786"/>
                    <a:pt x="144" y="1"/>
                    <a:pt x="2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1"/>
            <p:cNvSpPr/>
            <p:nvPr/>
          </p:nvSpPr>
          <p:spPr>
            <a:xfrm>
              <a:off x="6976804" y="2160243"/>
              <a:ext cx="167200" cy="74493"/>
            </a:xfrm>
            <a:custGeom>
              <a:rect b="b" l="l" r="r" t="t"/>
              <a:pathLst>
                <a:path extrusionOk="0" h="2323" w="5214">
                  <a:moveTo>
                    <a:pt x="1" y="0"/>
                  </a:moveTo>
                  <a:cubicBezTo>
                    <a:pt x="235" y="151"/>
                    <a:pt x="502" y="284"/>
                    <a:pt x="770" y="385"/>
                  </a:cubicBezTo>
                  <a:cubicBezTo>
                    <a:pt x="1237" y="619"/>
                    <a:pt x="1906" y="919"/>
                    <a:pt x="2641" y="1253"/>
                  </a:cubicBezTo>
                  <a:cubicBezTo>
                    <a:pt x="3794" y="1755"/>
                    <a:pt x="4796" y="2172"/>
                    <a:pt x="5164" y="2306"/>
                  </a:cubicBezTo>
                  <a:lnTo>
                    <a:pt x="5214" y="2323"/>
                  </a:lnTo>
                  <a:lnTo>
                    <a:pt x="5214" y="2273"/>
                  </a:lnTo>
                  <a:cubicBezTo>
                    <a:pt x="5181" y="2156"/>
                    <a:pt x="5164" y="2089"/>
                    <a:pt x="5147" y="2089"/>
                  </a:cubicBezTo>
                  <a:cubicBezTo>
                    <a:pt x="5147" y="2089"/>
                    <a:pt x="5147" y="2133"/>
                    <a:pt x="5147" y="2213"/>
                  </a:cubicBezTo>
                  <a:lnTo>
                    <a:pt x="5147" y="2213"/>
                  </a:lnTo>
                  <a:cubicBezTo>
                    <a:pt x="4759" y="2015"/>
                    <a:pt x="3810" y="1581"/>
                    <a:pt x="2708" y="1086"/>
                  </a:cubicBezTo>
                  <a:cubicBezTo>
                    <a:pt x="1973" y="769"/>
                    <a:pt x="1304" y="485"/>
                    <a:pt x="803" y="284"/>
                  </a:cubicBezTo>
                  <a:cubicBezTo>
                    <a:pt x="552" y="151"/>
                    <a:pt x="285" y="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1"/>
            <p:cNvSpPr/>
            <p:nvPr/>
          </p:nvSpPr>
          <p:spPr>
            <a:xfrm>
              <a:off x="5010970" y="1551024"/>
              <a:ext cx="704587" cy="677811"/>
            </a:xfrm>
            <a:custGeom>
              <a:rect b="b" l="l" r="r" t="t"/>
              <a:pathLst>
                <a:path extrusionOk="0" h="21137" w="21972">
                  <a:moveTo>
                    <a:pt x="11496" y="1"/>
                  </a:moveTo>
                  <a:lnTo>
                    <a:pt x="0" y="4980"/>
                  </a:lnTo>
                  <a:cubicBezTo>
                    <a:pt x="1237" y="5715"/>
                    <a:pt x="2222" y="6818"/>
                    <a:pt x="2790" y="8138"/>
                  </a:cubicBezTo>
                  <a:lnTo>
                    <a:pt x="6918" y="17662"/>
                  </a:lnTo>
                  <a:cubicBezTo>
                    <a:pt x="7502" y="19015"/>
                    <a:pt x="8421" y="20218"/>
                    <a:pt x="9574" y="21137"/>
                  </a:cubicBezTo>
                  <a:lnTo>
                    <a:pt x="21972" y="15774"/>
                  </a:lnTo>
                  <a:cubicBezTo>
                    <a:pt x="20669" y="14687"/>
                    <a:pt x="19649" y="13317"/>
                    <a:pt x="18998" y="11747"/>
                  </a:cubicBezTo>
                  <a:lnTo>
                    <a:pt x="15372" y="3058"/>
                  </a:lnTo>
                  <a:cubicBezTo>
                    <a:pt x="14670" y="1454"/>
                    <a:pt x="13217" y="301"/>
                    <a:pt x="11496" y="1"/>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1"/>
            <p:cNvSpPr/>
            <p:nvPr/>
          </p:nvSpPr>
          <p:spPr>
            <a:xfrm>
              <a:off x="5010970" y="1551024"/>
              <a:ext cx="704587" cy="677811"/>
            </a:xfrm>
            <a:custGeom>
              <a:rect b="b" l="l" r="r" t="t"/>
              <a:pathLst>
                <a:path extrusionOk="0" h="21137" w="21972">
                  <a:moveTo>
                    <a:pt x="11496" y="1"/>
                  </a:moveTo>
                  <a:lnTo>
                    <a:pt x="0" y="4980"/>
                  </a:lnTo>
                  <a:cubicBezTo>
                    <a:pt x="1237" y="5715"/>
                    <a:pt x="2222" y="6818"/>
                    <a:pt x="2790" y="8138"/>
                  </a:cubicBezTo>
                  <a:lnTo>
                    <a:pt x="6918" y="17662"/>
                  </a:lnTo>
                  <a:cubicBezTo>
                    <a:pt x="7502" y="19015"/>
                    <a:pt x="8421" y="20218"/>
                    <a:pt x="9574" y="21137"/>
                  </a:cubicBezTo>
                  <a:lnTo>
                    <a:pt x="21972" y="15774"/>
                  </a:lnTo>
                  <a:cubicBezTo>
                    <a:pt x="20669" y="14687"/>
                    <a:pt x="19649" y="13317"/>
                    <a:pt x="18998" y="11747"/>
                  </a:cubicBezTo>
                  <a:lnTo>
                    <a:pt x="15372" y="3058"/>
                  </a:lnTo>
                  <a:cubicBezTo>
                    <a:pt x="14670" y="1454"/>
                    <a:pt x="13217" y="301"/>
                    <a:pt x="11496" y="1"/>
                  </a:cubicBez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1"/>
            <p:cNvSpPr/>
            <p:nvPr/>
          </p:nvSpPr>
          <p:spPr>
            <a:xfrm>
              <a:off x="5173841" y="1699914"/>
              <a:ext cx="289890" cy="126602"/>
            </a:xfrm>
            <a:custGeom>
              <a:rect b="b" l="l" r="r" t="t"/>
              <a:pathLst>
                <a:path extrusionOk="0" h="3948" w="9040">
                  <a:moveTo>
                    <a:pt x="9017" y="1"/>
                  </a:moveTo>
                  <a:cubicBezTo>
                    <a:pt x="8893" y="1"/>
                    <a:pt x="6915" y="835"/>
                    <a:pt x="4495" y="1891"/>
                  </a:cubicBezTo>
                  <a:cubicBezTo>
                    <a:pt x="2006" y="2993"/>
                    <a:pt x="1" y="3896"/>
                    <a:pt x="17" y="3946"/>
                  </a:cubicBezTo>
                  <a:cubicBezTo>
                    <a:pt x="18" y="3947"/>
                    <a:pt x="21" y="3948"/>
                    <a:pt x="25" y="3948"/>
                  </a:cubicBezTo>
                  <a:cubicBezTo>
                    <a:pt x="165" y="3948"/>
                    <a:pt x="2142" y="3113"/>
                    <a:pt x="4562" y="2058"/>
                  </a:cubicBezTo>
                  <a:cubicBezTo>
                    <a:pt x="7052" y="955"/>
                    <a:pt x="9040" y="36"/>
                    <a:pt x="9023" y="3"/>
                  </a:cubicBezTo>
                  <a:cubicBezTo>
                    <a:pt x="9023" y="1"/>
                    <a:pt x="9021" y="1"/>
                    <a:pt x="901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1"/>
            <p:cNvSpPr/>
            <p:nvPr/>
          </p:nvSpPr>
          <p:spPr>
            <a:xfrm>
              <a:off x="5190452" y="1750292"/>
              <a:ext cx="299543" cy="130900"/>
            </a:xfrm>
            <a:custGeom>
              <a:rect b="b" l="l" r="r" t="t"/>
              <a:pathLst>
                <a:path extrusionOk="0" h="4082" w="9341">
                  <a:moveTo>
                    <a:pt x="9318" y="0"/>
                  </a:moveTo>
                  <a:cubicBezTo>
                    <a:pt x="9193" y="0"/>
                    <a:pt x="7132" y="868"/>
                    <a:pt x="4629" y="1957"/>
                  </a:cubicBezTo>
                  <a:cubicBezTo>
                    <a:pt x="2056" y="3093"/>
                    <a:pt x="1" y="4046"/>
                    <a:pt x="17" y="4079"/>
                  </a:cubicBezTo>
                  <a:cubicBezTo>
                    <a:pt x="18" y="4081"/>
                    <a:pt x="20" y="4081"/>
                    <a:pt x="23" y="4081"/>
                  </a:cubicBezTo>
                  <a:cubicBezTo>
                    <a:pt x="148" y="4081"/>
                    <a:pt x="2208" y="3213"/>
                    <a:pt x="4696" y="2124"/>
                  </a:cubicBezTo>
                  <a:cubicBezTo>
                    <a:pt x="7269" y="988"/>
                    <a:pt x="9341" y="52"/>
                    <a:pt x="9324" y="2"/>
                  </a:cubicBezTo>
                  <a:cubicBezTo>
                    <a:pt x="9323" y="1"/>
                    <a:pt x="9321" y="0"/>
                    <a:pt x="93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1"/>
            <p:cNvSpPr/>
            <p:nvPr/>
          </p:nvSpPr>
          <p:spPr>
            <a:xfrm>
              <a:off x="5211360" y="1798553"/>
              <a:ext cx="300056" cy="131348"/>
            </a:xfrm>
            <a:custGeom>
              <a:rect b="b" l="l" r="r" t="t"/>
              <a:pathLst>
                <a:path extrusionOk="0" h="4096" w="9357">
                  <a:moveTo>
                    <a:pt x="9320" y="0"/>
                  </a:moveTo>
                  <a:cubicBezTo>
                    <a:pt x="9229" y="0"/>
                    <a:pt x="7170" y="858"/>
                    <a:pt x="4645" y="1973"/>
                  </a:cubicBezTo>
                  <a:cubicBezTo>
                    <a:pt x="2072" y="3092"/>
                    <a:pt x="0" y="4045"/>
                    <a:pt x="17" y="4095"/>
                  </a:cubicBezTo>
                  <a:cubicBezTo>
                    <a:pt x="17" y="4095"/>
                    <a:pt x="18" y="4096"/>
                    <a:pt x="20" y="4096"/>
                  </a:cubicBezTo>
                  <a:cubicBezTo>
                    <a:pt x="112" y="4096"/>
                    <a:pt x="2187" y="3238"/>
                    <a:pt x="4712" y="2123"/>
                  </a:cubicBezTo>
                  <a:cubicBezTo>
                    <a:pt x="7285" y="1004"/>
                    <a:pt x="9357" y="51"/>
                    <a:pt x="9324" y="1"/>
                  </a:cubicBezTo>
                  <a:cubicBezTo>
                    <a:pt x="9323" y="0"/>
                    <a:pt x="9322" y="0"/>
                    <a:pt x="932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1"/>
            <p:cNvSpPr/>
            <p:nvPr/>
          </p:nvSpPr>
          <p:spPr>
            <a:xfrm>
              <a:off x="5232781" y="1847264"/>
              <a:ext cx="299543" cy="130867"/>
            </a:xfrm>
            <a:custGeom>
              <a:rect b="b" l="l" r="r" t="t"/>
              <a:pathLst>
                <a:path extrusionOk="0" h="4081" w="9341">
                  <a:moveTo>
                    <a:pt x="9318" y="0"/>
                  </a:moveTo>
                  <a:cubicBezTo>
                    <a:pt x="9193" y="0"/>
                    <a:pt x="7132" y="868"/>
                    <a:pt x="4629" y="1957"/>
                  </a:cubicBezTo>
                  <a:cubicBezTo>
                    <a:pt x="2072" y="3094"/>
                    <a:pt x="1" y="4029"/>
                    <a:pt x="17" y="4079"/>
                  </a:cubicBezTo>
                  <a:cubicBezTo>
                    <a:pt x="18" y="4080"/>
                    <a:pt x="19" y="4080"/>
                    <a:pt x="20" y="4080"/>
                  </a:cubicBezTo>
                  <a:cubicBezTo>
                    <a:pt x="113" y="4080"/>
                    <a:pt x="2187" y="3223"/>
                    <a:pt x="4712" y="2108"/>
                  </a:cubicBezTo>
                  <a:cubicBezTo>
                    <a:pt x="7269" y="988"/>
                    <a:pt x="9341" y="36"/>
                    <a:pt x="9324" y="3"/>
                  </a:cubicBezTo>
                  <a:cubicBezTo>
                    <a:pt x="9323" y="1"/>
                    <a:pt x="9321" y="0"/>
                    <a:pt x="93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1"/>
            <p:cNvSpPr/>
            <p:nvPr/>
          </p:nvSpPr>
          <p:spPr>
            <a:xfrm>
              <a:off x="5253689" y="1895525"/>
              <a:ext cx="300056" cy="130867"/>
            </a:xfrm>
            <a:custGeom>
              <a:rect b="b" l="l" r="r" t="t"/>
              <a:pathLst>
                <a:path extrusionOk="0" h="4081" w="9357">
                  <a:moveTo>
                    <a:pt x="9337" y="0"/>
                  </a:moveTo>
                  <a:cubicBezTo>
                    <a:pt x="9245" y="0"/>
                    <a:pt x="7170" y="858"/>
                    <a:pt x="4645" y="1973"/>
                  </a:cubicBezTo>
                  <a:cubicBezTo>
                    <a:pt x="2072" y="3092"/>
                    <a:pt x="0" y="4045"/>
                    <a:pt x="34" y="4078"/>
                  </a:cubicBezTo>
                  <a:cubicBezTo>
                    <a:pt x="34" y="4080"/>
                    <a:pt x="36" y="4080"/>
                    <a:pt x="39" y="4080"/>
                  </a:cubicBezTo>
                  <a:cubicBezTo>
                    <a:pt x="164" y="4080"/>
                    <a:pt x="2208" y="3212"/>
                    <a:pt x="4712" y="2123"/>
                  </a:cubicBezTo>
                  <a:cubicBezTo>
                    <a:pt x="7285" y="987"/>
                    <a:pt x="9357" y="51"/>
                    <a:pt x="9340" y="1"/>
                  </a:cubicBezTo>
                  <a:cubicBezTo>
                    <a:pt x="9340" y="1"/>
                    <a:pt x="9339" y="0"/>
                    <a:pt x="93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1"/>
            <p:cNvSpPr/>
            <p:nvPr/>
          </p:nvSpPr>
          <p:spPr>
            <a:xfrm>
              <a:off x="5419253" y="1943787"/>
              <a:ext cx="154854" cy="68079"/>
            </a:xfrm>
            <a:custGeom>
              <a:rect b="b" l="l" r="r" t="t"/>
              <a:pathLst>
                <a:path extrusionOk="0" h="2123" w="4829">
                  <a:moveTo>
                    <a:pt x="4829" y="0"/>
                  </a:moveTo>
                  <a:lnTo>
                    <a:pt x="4829" y="0"/>
                  </a:lnTo>
                  <a:cubicBezTo>
                    <a:pt x="4578" y="67"/>
                    <a:pt x="4328" y="150"/>
                    <a:pt x="4094" y="267"/>
                  </a:cubicBezTo>
                  <a:cubicBezTo>
                    <a:pt x="3659" y="434"/>
                    <a:pt x="3058" y="702"/>
                    <a:pt x="2389" y="986"/>
                  </a:cubicBezTo>
                  <a:cubicBezTo>
                    <a:pt x="1721" y="1287"/>
                    <a:pt x="1120" y="1554"/>
                    <a:pt x="685" y="1754"/>
                  </a:cubicBezTo>
                  <a:cubicBezTo>
                    <a:pt x="435" y="1855"/>
                    <a:pt x="217" y="1972"/>
                    <a:pt x="0" y="2122"/>
                  </a:cubicBezTo>
                  <a:cubicBezTo>
                    <a:pt x="251" y="2072"/>
                    <a:pt x="501" y="1988"/>
                    <a:pt x="735" y="1871"/>
                  </a:cubicBezTo>
                  <a:cubicBezTo>
                    <a:pt x="1170" y="1688"/>
                    <a:pt x="1788" y="1437"/>
                    <a:pt x="2456" y="1153"/>
                  </a:cubicBezTo>
                  <a:cubicBezTo>
                    <a:pt x="3125" y="852"/>
                    <a:pt x="3726" y="585"/>
                    <a:pt x="4144" y="368"/>
                  </a:cubicBezTo>
                  <a:cubicBezTo>
                    <a:pt x="4394" y="284"/>
                    <a:pt x="4612" y="150"/>
                    <a:pt x="482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1"/>
            <p:cNvSpPr/>
            <p:nvPr/>
          </p:nvSpPr>
          <p:spPr>
            <a:xfrm>
              <a:off x="5312629" y="2058845"/>
              <a:ext cx="111082" cy="93637"/>
            </a:xfrm>
            <a:custGeom>
              <a:rect b="b" l="l" r="r" t="t"/>
              <a:pathLst>
                <a:path extrusionOk="0" h="2920" w="3464">
                  <a:moveTo>
                    <a:pt x="1503" y="0"/>
                  </a:moveTo>
                  <a:cubicBezTo>
                    <a:pt x="1465" y="0"/>
                    <a:pt x="1426" y="2"/>
                    <a:pt x="1387" y="4"/>
                  </a:cubicBezTo>
                  <a:cubicBezTo>
                    <a:pt x="886" y="38"/>
                    <a:pt x="451" y="322"/>
                    <a:pt x="217" y="756"/>
                  </a:cubicBezTo>
                  <a:cubicBezTo>
                    <a:pt x="50" y="1057"/>
                    <a:pt x="0" y="1374"/>
                    <a:pt x="67" y="1692"/>
                  </a:cubicBezTo>
                  <a:cubicBezTo>
                    <a:pt x="84" y="1809"/>
                    <a:pt x="134" y="1926"/>
                    <a:pt x="201" y="2026"/>
                  </a:cubicBezTo>
                  <a:cubicBezTo>
                    <a:pt x="217" y="2009"/>
                    <a:pt x="167" y="1909"/>
                    <a:pt x="134" y="1692"/>
                  </a:cubicBezTo>
                  <a:cubicBezTo>
                    <a:pt x="100" y="1391"/>
                    <a:pt x="167" y="1074"/>
                    <a:pt x="318" y="823"/>
                  </a:cubicBezTo>
                  <a:cubicBezTo>
                    <a:pt x="572" y="378"/>
                    <a:pt x="1016" y="159"/>
                    <a:pt x="1458" y="159"/>
                  </a:cubicBezTo>
                  <a:cubicBezTo>
                    <a:pt x="1945" y="159"/>
                    <a:pt x="2429" y="424"/>
                    <a:pt x="2657" y="940"/>
                  </a:cubicBezTo>
                  <a:cubicBezTo>
                    <a:pt x="3050" y="1847"/>
                    <a:pt x="2377" y="2794"/>
                    <a:pt x="1466" y="2794"/>
                  </a:cubicBezTo>
                  <a:cubicBezTo>
                    <a:pt x="1369" y="2794"/>
                    <a:pt x="1270" y="2784"/>
                    <a:pt x="1170" y="2761"/>
                  </a:cubicBezTo>
                  <a:cubicBezTo>
                    <a:pt x="869" y="2694"/>
                    <a:pt x="602" y="2527"/>
                    <a:pt x="401" y="2293"/>
                  </a:cubicBezTo>
                  <a:cubicBezTo>
                    <a:pt x="276" y="2137"/>
                    <a:pt x="224" y="2025"/>
                    <a:pt x="204" y="2025"/>
                  </a:cubicBezTo>
                  <a:cubicBezTo>
                    <a:pt x="203" y="2025"/>
                    <a:pt x="202" y="2025"/>
                    <a:pt x="201" y="2026"/>
                  </a:cubicBezTo>
                  <a:cubicBezTo>
                    <a:pt x="234" y="2143"/>
                    <a:pt x="284" y="2243"/>
                    <a:pt x="351" y="2344"/>
                  </a:cubicBezTo>
                  <a:cubicBezTo>
                    <a:pt x="535" y="2594"/>
                    <a:pt x="819" y="2795"/>
                    <a:pt x="1136" y="2878"/>
                  </a:cubicBezTo>
                  <a:cubicBezTo>
                    <a:pt x="1252" y="2906"/>
                    <a:pt x="1369" y="2920"/>
                    <a:pt x="1485" y="2920"/>
                  </a:cubicBezTo>
                  <a:cubicBezTo>
                    <a:pt x="1853" y="2920"/>
                    <a:pt x="2210" y="2782"/>
                    <a:pt x="2490" y="2527"/>
                  </a:cubicBezTo>
                  <a:cubicBezTo>
                    <a:pt x="3463" y="1618"/>
                    <a:pt x="2798" y="0"/>
                    <a:pt x="150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1"/>
            <p:cNvSpPr/>
            <p:nvPr/>
          </p:nvSpPr>
          <p:spPr>
            <a:xfrm>
              <a:off x="5324398" y="1645335"/>
              <a:ext cx="122209" cy="66989"/>
            </a:xfrm>
            <a:custGeom>
              <a:rect b="b" l="l" r="r" t="t"/>
              <a:pathLst>
                <a:path extrusionOk="0" h="2089" w="3811">
                  <a:moveTo>
                    <a:pt x="3593" y="0"/>
                  </a:moveTo>
                  <a:lnTo>
                    <a:pt x="1" y="1571"/>
                  </a:lnTo>
                  <a:lnTo>
                    <a:pt x="235" y="2089"/>
                  </a:lnTo>
                  <a:lnTo>
                    <a:pt x="3810" y="518"/>
                  </a:lnTo>
                  <a:lnTo>
                    <a:pt x="359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1"/>
            <p:cNvSpPr/>
            <p:nvPr/>
          </p:nvSpPr>
          <p:spPr>
            <a:xfrm>
              <a:off x="5398890" y="2497785"/>
              <a:ext cx="578145" cy="223991"/>
            </a:xfrm>
            <a:custGeom>
              <a:rect b="b" l="l" r="r" t="t"/>
              <a:pathLst>
                <a:path extrusionOk="0" h="6985" w="18029">
                  <a:moveTo>
                    <a:pt x="0" y="1"/>
                  </a:moveTo>
                  <a:lnTo>
                    <a:pt x="4645" y="6985"/>
                  </a:lnTo>
                  <a:lnTo>
                    <a:pt x="18029" y="6667"/>
                  </a:lnTo>
                  <a:lnTo>
                    <a:pt x="13050" y="1"/>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1"/>
            <p:cNvSpPr/>
            <p:nvPr/>
          </p:nvSpPr>
          <p:spPr>
            <a:xfrm>
              <a:off x="5574075" y="2557816"/>
              <a:ext cx="339210" cy="132375"/>
            </a:xfrm>
            <a:custGeom>
              <a:rect b="b" l="l" r="r" t="t"/>
              <a:pathLst>
                <a:path extrusionOk="0" h="4128" w="10578">
                  <a:moveTo>
                    <a:pt x="5197" y="0"/>
                  </a:moveTo>
                  <a:lnTo>
                    <a:pt x="3543" y="2857"/>
                  </a:lnTo>
                  <a:lnTo>
                    <a:pt x="1471" y="1955"/>
                  </a:lnTo>
                  <a:lnTo>
                    <a:pt x="1" y="4127"/>
                  </a:lnTo>
                  <a:lnTo>
                    <a:pt x="10577" y="3793"/>
                  </a:lnTo>
                  <a:lnTo>
                    <a:pt x="5197" y="0"/>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1"/>
            <p:cNvSpPr/>
            <p:nvPr/>
          </p:nvSpPr>
          <p:spPr>
            <a:xfrm>
              <a:off x="5629808" y="2535304"/>
              <a:ext cx="51468" cy="44093"/>
            </a:xfrm>
            <a:custGeom>
              <a:rect b="b" l="l" r="r" t="t"/>
              <a:pathLst>
                <a:path extrusionOk="0" h="1375" w="1605">
                  <a:moveTo>
                    <a:pt x="702" y="0"/>
                  </a:moveTo>
                  <a:cubicBezTo>
                    <a:pt x="318" y="0"/>
                    <a:pt x="1" y="301"/>
                    <a:pt x="17" y="685"/>
                  </a:cubicBezTo>
                  <a:cubicBezTo>
                    <a:pt x="17" y="1102"/>
                    <a:pt x="352" y="1375"/>
                    <a:pt x="703" y="1375"/>
                  </a:cubicBezTo>
                  <a:cubicBezTo>
                    <a:pt x="872" y="1375"/>
                    <a:pt x="1045" y="1311"/>
                    <a:pt x="1187" y="1170"/>
                  </a:cubicBezTo>
                  <a:cubicBezTo>
                    <a:pt x="1605" y="735"/>
                    <a:pt x="1304" y="0"/>
                    <a:pt x="70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1"/>
            <p:cNvSpPr/>
            <p:nvPr/>
          </p:nvSpPr>
          <p:spPr>
            <a:xfrm>
              <a:off x="5574075" y="2557816"/>
              <a:ext cx="339210" cy="132375"/>
            </a:xfrm>
            <a:custGeom>
              <a:rect b="b" l="l" r="r" t="t"/>
              <a:pathLst>
                <a:path extrusionOk="0" h="4128" w="10578">
                  <a:moveTo>
                    <a:pt x="5197" y="0"/>
                  </a:moveTo>
                  <a:lnTo>
                    <a:pt x="3543" y="2857"/>
                  </a:lnTo>
                  <a:lnTo>
                    <a:pt x="1471" y="1955"/>
                  </a:lnTo>
                  <a:lnTo>
                    <a:pt x="1" y="4127"/>
                  </a:lnTo>
                  <a:lnTo>
                    <a:pt x="10577" y="3793"/>
                  </a:lnTo>
                  <a:lnTo>
                    <a:pt x="5197" y="0"/>
                  </a:ln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1"/>
            <p:cNvSpPr/>
            <p:nvPr/>
          </p:nvSpPr>
          <p:spPr>
            <a:xfrm>
              <a:off x="5629808" y="2535304"/>
              <a:ext cx="51468" cy="44093"/>
            </a:xfrm>
            <a:custGeom>
              <a:rect b="b" l="l" r="r" t="t"/>
              <a:pathLst>
                <a:path extrusionOk="0" h="1375" w="1605">
                  <a:moveTo>
                    <a:pt x="702" y="0"/>
                  </a:moveTo>
                  <a:cubicBezTo>
                    <a:pt x="318" y="0"/>
                    <a:pt x="1" y="301"/>
                    <a:pt x="17" y="685"/>
                  </a:cubicBezTo>
                  <a:cubicBezTo>
                    <a:pt x="17" y="1102"/>
                    <a:pt x="352" y="1375"/>
                    <a:pt x="703" y="1375"/>
                  </a:cubicBezTo>
                  <a:cubicBezTo>
                    <a:pt x="872" y="1375"/>
                    <a:pt x="1045" y="1311"/>
                    <a:pt x="1187" y="1170"/>
                  </a:cubicBezTo>
                  <a:cubicBezTo>
                    <a:pt x="1605" y="735"/>
                    <a:pt x="1304" y="0"/>
                    <a:pt x="702" y="0"/>
                  </a:cubicBez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1"/>
            <p:cNvSpPr/>
            <p:nvPr/>
          </p:nvSpPr>
          <p:spPr>
            <a:xfrm>
              <a:off x="6712119" y="1166310"/>
              <a:ext cx="386894" cy="466742"/>
            </a:xfrm>
            <a:custGeom>
              <a:rect b="b" l="l" r="r" t="t"/>
              <a:pathLst>
                <a:path extrusionOk="0" h="14555" w="12065">
                  <a:moveTo>
                    <a:pt x="285" y="1"/>
                  </a:moveTo>
                  <a:lnTo>
                    <a:pt x="1" y="9308"/>
                  </a:lnTo>
                  <a:lnTo>
                    <a:pt x="11797" y="14554"/>
                  </a:lnTo>
                  <a:lnTo>
                    <a:pt x="12064" y="5565"/>
                  </a:lnTo>
                  <a:lnTo>
                    <a:pt x="285" y="1"/>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41"/>
            <p:cNvSpPr/>
            <p:nvPr/>
          </p:nvSpPr>
          <p:spPr>
            <a:xfrm>
              <a:off x="6712119" y="1166310"/>
              <a:ext cx="386894" cy="466742"/>
            </a:xfrm>
            <a:custGeom>
              <a:rect b="b" l="l" r="r" t="t"/>
              <a:pathLst>
                <a:path extrusionOk="0" h="14555" w="12065">
                  <a:moveTo>
                    <a:pt x="285" y="1"/>
                  </a:moveTo>
                  <a:lnTo>
                    <a:pt x="1" y="9308"/>
                  </a:lnTo>
                  <a:lnTo>
                    <a:pt x="11797" y="14554"/>
                  </a:lnTo>
                  <a:lnTo>
                    <a:pt x="12064" y="5565"/>
                  </a:lnTo>
                  <a:lnTo>
                    <a:pt x="285" y="1"/>
                  </a:ln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41"/>
            <p:cNvSpPr/>
            <p:nvPr/>
          </p:nvSpPr>
          <p:spPr>
            <a:xfrm>
              <a:off x="6730333" y="1357593"/>
              <a:ext cx="342962" cy="224537"/>
            </a:xfrm>
            <a:custGeom>
              <a:rect b="b" l="l" r="r" t="t"/>
              <a:pathLst>
                <a:path extrusionOk="0" h="7002" w="10695">
                  <a:moveTo>
                    <a:pt x="3476" y="1"/>
                  </a:moveTo>
                  <a:lnTo>
                    <a:pt x="1" y="2023"/>
                  </a:lnTo>
                  <a:lnTo>
                    <a:pt x="10694" y="7002"/>
                  </a:lnTo>
                  <a:lnTo>
                    <a:pt x="8740" y="469"/>
                  </a:lnTo>
                  <a:lnTo>
                    <a:pt x="4813" y="2340"/>
                  </a:lnTo>
                  <a:lnTo>
                    <a:pt x="3476" y="1"/>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41"/>
            <p:cNvSpPr/>
            <p:nvPr/>
          </p:nvSpPr>
          <p:spPr>
            <a:xfrm>
              <a:off x="6879286" y="1338866"/>
              <a:ext cx="42906" cy="37102"/>
            </a:xfrm>
            <a:custGeom>
              <a:rect b="b" l="l" r="r" t="t"/>
              <a:pathLst>
                <a:path extrusionOk="0" h="1157" w="1338">
                  <a:moveTo>
                    <a:pt x="569" y="0"/>
                  </a:moveTo>
                  <a:cubicBezTo>
                    <a:pt x="252" y="0"/>
                    <a:pt x="1" y="267"/>
                    <a:pt x="1" y="585"/>
                  </a:cubicBezTo>
                  <a:cubicBezTo>
                    <a:pt x="1" y="925"/>
                    <a:pt x="285" y="1157"/>
                    <a:pt x="577" y="1157"/>
                  </a:cubicBezTo>
                  <a:cubicBezTo>
                    <a:pt x="716" y="1157"/>
                    <a:pt x="857" y="1104"/>
                    <a:pt x="970" y="986"/>
                  </a:cubicBezTo>
                  <a:cubicBezTo>
                    <a:pt x="1338" y="618"/>
                    <a:pt x="1087" y="0"/>
                    <a:pt x="569"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41"/>
            <p:cNvSpPr/>
            <p:nvPr/>
          </p:nvSpPr>
          <p:spPr>
            <a:xfrm>
              <a:off x="6953779" y="1205048"/>
              <a:ext cx="273824" cy="266737"/>
            </a:xfrm>
            <a:custGeom>
              <a:rect b="b" l="l" r="r" t="t"/>
              <a:pathLst>
                <a:path extrusionOk="0" h="8318" w="8539">
                  <a:moveTo>
                    <a:pt x="4114" y="0"/>
                  </a:moveTo>
                  <a:cubicBezTo>
                    <a:pt x="3851" y="0"/>
                    <a:pt x="3587" y="26"/>
                    <a:pt x="3325" y="80"/>
                  </a:cubicBezTo>
                  <a:cubicBezTo>
                    <a:pt x="1738" y="380"/>
                    <a:pt x="485" y="1583"/>
                    <a:pt x="101" y="3154"/>
                  </a:cubicBezTo>
                  <a:cubicBezTo>
                    <a:pt x="67" y="3288"/>
                    <a:pt x="34" y="3438"/>
                    <a:pt x="17" y="3588"/>
                  </a:cubicBezTo>
                  <a:cubicBezTo>
                    <a:pt x="0" y="3689"/>
                    <a:pt x="0" y="3789"/>
                    <a:pt x="0" y="3906"/>
                  </a:cubicBezTo>
                  <a:cubicBezTo>
                    <a:pt x="0" y="3989"/>
                    <a:pt x="0" y="4073"/>
                    <a:pt x="0" y="4156"/>
                  </a:cubicBezTo>
                  <a:cubicBezTo>
                    <a:pt x="34" y="3822"/>
                    <a:pt x="84" y="3488"/>
                    <a:pt x="168" y="3171"/>
                  </a:cubicBezTo>
                  <a:cubicBezTo>
                    <a:pt x="401" y="2285"/>
                    <a:pt x="919" y="1500"/>
                    <a:pt x="1655" y="965"/>
                  </a:cubicBezTo>
                  <a:cubicBezTo>
                    <a:pt x="2357" y="425"/>
                    <a:pt x="3207" y="150"/>
                    <a:pt x="4063" y="150"/>
                  </a:cubicBezTo>
                  <a:cubicBezTo>
                    <a:pt x="4530" y="150"/>
                    <a:pt x="4999" y="232"/>
                    <a:pt x="5447" y="397"/>
                  </a:cubicBezTo>
                  <a:cubicBezTo>
                    <a:pt x="6199" y="664"/>
                    <a:pt x="6851" y="1149"/>
                    <a:pt x="7319" y="1801"/>
                  </a:cubicBezTo>
                  <a:cubicBezTo>
                    <a:pt x="8355" y="3204"/>
                    <a:pt x="8355" y="5109"/>
                    <a:pt x="7319" y="6529"/>
                  </a:cubicBezTo>
                  <a:cubicBezTo>
                    <a:pt x="6851" y="7164"/>
                    <a:pt x="6199" y="7649"/>
                    <a:pt x="5447" y="7916"/>
                  </a:cubicBezTo>
                  <a:cubicBezTo>
                    <a:pt x="4991" y="8084"/>
                    <a:pt x="4525" y="8163"/>
                    <a:pt x="4067" y="8163"/>
                  </a:cubicBezTo>
                  <a:cubicBezTo>
                    <a:pt x="2295" y="8163"/>
                    <a:pt x="646" y="6975"/>
                    <a:pt x="168" y="5142"/>
                  </a:cubicBezTo>
                  <a:cubicBezTo>
                    <a:pt x="84" y="4825"/>
                    <a:pt x="34" y="4491"/>
                    <a:pt x="0" y="4156"/>
                  </a:cubicBezTo>
                  <a:cubicBezTo>
                    <a:pt x="0" y="4240"/>
                    <a:pt x="0" y="4340"/>
                    <a:pt x="0" y="4424"/>
                  </a:cubicBezTo>
                  <a:cubicBezTo>
                    <a:pt x="0" y="4524"/>
                    <a:pt x="0" y="4641"/>
                    <a:pt x="17" y="4741"/>
                  </a:cubicBezTo>
                  <a:cubicBezTo>
                    <a:pt x="34" y="4875"/>
                    <a:pt x="67" y="5025"/>
                    <a:pt x="101" y="5159"/>
                  </a:cubicBezTo>
                  <a:cubicBezTo>
                    <a:pt x="468" y="6730"/>
                    <a:pt x="1738" y="7933"/>
                    <a:pt x="3325" y="8250"/>
                  </a:cubicBezTo>
                  <a:cubicBezTo>
                    <a:pt x="3568" y="8295"/>
                    <a:pt x="3817" y="8317"/>
                    <a:pt x="4067" y="8317"/>
                  </a:cubicBezTo>
                  <a:cubicBezTo>
                    <a:pt x="4556" y="8317"/>
                    <a:pt x="5050" y="8232"/>
                    <a:pt x="5514" y="8066"/>
                  </a:cubicBezTo>
                  <a:cubicBezTo>
                    <a:pt x="6283" y="7799"/>
                    <a:pt x="6951" y="7281"/>
                    <a:pt x="7452" y="6629"/>
                  </a:cubicBezTo>
                  <a:cubicBezTo>
                    <a:pt x="8539" y="5159"/>
                    <a:pt x="8539" y="3154"/>
                    <a:pt x="7452" y="1700"/>
                  </a:cubicBezTo>
                  <a:cubicBezTo>
                    <a:pt x="6951" y="1032"/>
                    <a:pt x="6283" y="531"/>
                    <a:pt x="5514" y="247"/>
                  </a:cubicBezTo>
                  <a:cubicBezTo>
                    <a:pt x="5062" y="85"/>
                    <a:pt x="4589" y="0"/>
                    <a:pt x="411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41"/>
            <p:cNvSpPr/>
            <p:nvPr/>
          </p:nvSpPr>
          <p:spPr>
            <a:xfrm>
              <a:off x="7170235" y="1435261"/>
              <a:ext cx="179001" cy="156554"/>
            </a:xfrm>
            <a:custGeom>
              <a:rect b="b" l="l" r="r" t="t"/>
              <a:pathLst>
                <a:path extrusionOk="0" h="4882" w="5582">
                  <a:moveTo>
                    <a:pt x="37" y="1"/>
                  </a:moveTo>
                  <a:cubicBezTo>
                    <a:pt x="35" y="1"/>
                    <a:pt x="35" y="1"/>
                    <a:pt x="34" y="2"/>
                  </a:cubicBezTo>
                  <a:cubicBezTo>
                    <a:pt x="1" y="35"/>
                    <a:pt x="1220" y="1155"/>
                    <a:pt x="2741" y="2508"/>
                  </a:cubicBezTo>
                  <a:cubicBezTo>
                    <a:pt x="4238" y="3824"/>
                    <a:pt x="5476" y="4881"/>
                    <a:pt x="5546" y="4881"/>
                  </a:cubicBezTo>
                  <a:cubicBezTo>
                    <a:pt x="5547" y="4881"/>
                    <a:pt x="5547" y="4881"/>
                    <a:pt x="5548" y="4881"/>
                  </a:cubicBezTo>
                  <a:cubicBezTo>
                    <a:pt x="5581" y="4847"/>
                    <a:pt x="4378" y="3728"/>
                    <a:pt x="2858" y="2374"/>
                  </a:cubicBezTo>
                  <a:cubicBezTo>
                    <a:pt x="1361" y="1042"/>
                    <a:pt x="107" y="1"/>
                    <a:pt x="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41"/>
            <p:cNvSpPr/>
            <p:nvPr/>
          </p:nvSpPr>
          <p:spPr>
            <a:xfrm>
              <a:off x="7952522" y="1930255"/>
              <a:ext cx="275973" cy="448240"/>
            </a:xfrm>
            <a:custGeom>
              <a:rect b="b" l="l" r="r" t="t"/>
              <a:pathLst>
                <a:path extrusionOk="0" h="13978" w="8606">
                  <a:moveTo>
                    <a:pt x="2383" y="0"/>
                  </a:moveTo>
                  <a:cubicBezTo>
                    <a:pt x="1955" y="0"/>
                    <a:pt x="1532" y="94"/>
                    <a:pt x="1170" y="288"/>
                  </a:cubicBezTo>
                  <a:lnTo>
                    <a:pt x="1287" y="255"/>
                  </a:lnTo>
                  <a:lnTo>
                    <a:pt x="1287" y="255"/>
                  </a:lnTo>
                  <a:cubicBezTo>
                    <a:pt x="435" y="2210"/>
                    <a:pt x="0" y="3948"/>
                    <a:pt x="0" y="6086"/>
                  </a:cubicBezTo>
                  <a:cubicBezTo>
                    <a:pt x="0" y="8225"/>
                    <a:pt x="585" y="10397"/>
                    <a:pt x="1838" y="12135"/>
                  </a:cubicBezTo>
                  <a:cubicBezTo>
                    <a:pt x="2339" y="12836"/>
                    <a:pt x="2974" y="13471"/>
                    <a:pt x="3760" y="13789"/>
                  </a:cubicBezTo>
                  <a:cubicBezTo>
                    <a:pt x="4070" y="13912"/>
                    <a:pt x="4408" y="13977"/>
                    <a:pt x="4743" y="13977"/>
                  </a:cubicBezTo>
                  <a:cubicBezTo>
                    <a:pt x="5275" y="13977"/>
                    <a:pt x="5800" y="13813"/>
                    <a:pt x="6199" y="13455"/>
                  </a:cubicBezTo>
                  <a:cubicBezTo>
                    <a:pt x="6834" y="12887"/>
                    <a:pt x="6951" y="11750"/>
                    <a:pt x="6316" y="11166"/>
                  </a:cubicBezTo>
                  <a:lnTo>
                    <a:pt x="6316" y="11166"/>
                  </a:lnTo>
                  <a:cubicBezTo>
                    <a:pt x="6546" y="11290"/>
                    <a:pt x="6794" y="11349"/>
                    <a:pt x="7041" y="11349"/>
                  </a:cubicBezTo>
                  <a:cubicBezTo>
                    <a:pt x="7457" y="11349"/>
                    <a:pt x="7866" y="11180"/>
                    <a:pt x="8171" y="10865"/>
                  </a:cubicBezTo>
                  <a:cubicBezTo>
                    <a:pt x="8605" y="10347"/>
                    <a:pt x="8538" y="9461"/>
                    <a:pt x="7987" y="9077"/>
                  </a:cubicBezTo>
                  <a:cubicBezTo>
                    <a:pt x="7385" y="8676"/>
                    <a:pt x="6550" y="8927"/>
                    <a:pt x="5882" y="8659"/>
                  </a:cubicBezTo>
                  <a:cubicBezTo>
                    <a:pt x="5447" y="8459"/>
                    <a:pt x="5096" y="8108"/>
                    <a:pt x="4946" y="7657"/>
                  </a:cubicBezTo>
                  <a:cubicBezTo>
                    <a:pt x="4779" y="7206"/>
                    <a:pt x="4712" y="6738"/>
                    <a:pt x="4745" y="6270"/>
                  </a:cubicBezTo>
                  <a:cubicBezTo>
                    <a:pt x="4796" y="5401"/>
                    <a:pt x="5013" y="4532"/>
                    <a:pt x="5096" y="3680"/>
                  </a:cubicBezTo>
                  <a:cubicBezTo>
                    <a:pt x="5180" y="2811"/>
                    <a:pt x="5130" y="1876"/>
                    <a:pt x="4662" y="1141"/>
                  </a:cubicBezTo>
                  <a:cubicBezTo>
                    <a:pt x="4199" y="406"/>
                    <a:pt x="3277" y="0"/>
                    <a:pt x="23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1"/>
            <p:cNvSpPr/>
            <p:nvPr/>
          </p:nvSpPr>
          <p:spPr>
            <a:xfrm>
              <a:off x="6803222" y="2431373"/>
              <a:ext cx="813905" cy="325453"/>
            </a:xfrm>
            <a:custGeom>
              <a:rect b="b" l="l" r="r" t="t"/>
              <a:pathLst>
                <a:path extrusionOk="0" h="10149" w="25381">
                  <a:moveTo>
                    <a:pt x="6270" y="1"/>
                  </a:moveTo>
                  <a:cubicBezTo>
                    <a:pt x="6183" y="1"/>
                    <a:pt x="6096" y="37"/>
                    <a:pt x="6032" y="117"/>
                  </a:cubicBezTo>
                  <a:cubicBezTo>
                    <a:pt x="5848" y="367"/>
                    <a:pt x="5798" y="1320"/>
                    <a:pt x="6233" y="2339"/>
                  </a:cubicBezTo>
                  <a:cubicBezTo>
                    <a:pt x="6390" y="2708"/>
                    <a:pt x="6289" y="2836"/>
                    <a:pt x="6069" y="2836"/>
                  </a:cubicBezTo>
                  <a:cubicBezTo>
                    <a:pt x="5682" y="2836"/>
                    <a:pt x="4924" y="2437"/>
                    <a:pt x="4562" y="2255"/>
                  </a:cubicBezTo>
                  <a:cubicBezTo>
                    <a:pt x="4032" y="1990"/>
                    <a:pt x="2426" y="1275"/>
                    <a:pt x="2023" y="1275"/>
                  </a:cubicBezTo>
                  <a:cubicBezTo>
                    <a:pt x="1994" y="1275"/>
                    <a:pt x="1971" y="1279"/>
                    <a:pt x="1955" y="1286"/>
                  </a:cubicBezTo>
                  <a:cubicBezTo>
                    <a:pt x="1621" y="1437"/>
                    <a:pt x="1721" y="1821"/>
                    <a:pt x="2306" y="2088"/>
                  </a:cubicBezTo>
                  <a:cubicBezTo>
                    <a:pt x="2891" y="2372"/>
                    <a:pt x="4545" y="3308"/>
                    <a:pt x="4378" y="3592"/>
                  </a:cubicBezTo>
                  <a:cubicBezTo>
                    <a:pt x="4363" y="3617"/>
                    <a:pt x="4328" y="3628"/>
                    <a:pt x="4276" y="3628"/>
                  </a:cubicBezTo>
                  <a:cubicBezTo>
                    <a:pt x="3732" y="3628"/>
                    <a:pt x="1337" y="2389"/>
                    <a:pt x="1337" y="2389"/>
                  </a:cubicBezTo>
                  <a:cubicBezTo>
                    <a:pt x="1337" y="2389"/>
                    <a:pt x="1047" y="2176"/>
                    <a:pt x="808" y="2176"/>
                  </a:cubicBezTo>
                  <a:cubicBezTo>
                    <a:pt x="713" y="2176"/>
                    <a:pt x="626" y="2210"/>
                    <a:pt x="568" y="2306"/>
                  </a:cubicBezTo>
                  <a:cubicBezTo>
                    <a:pt x="201" y="2907"/>
                    <a:pt x="3392" y="4260"/>
                    <a:pt x="3693" y="4394"/>
                  </a:cubicBezTo>
                  <a:cubicBezTo>
                    <a:pt x="3881" y="4466"/>
                    <a:pt x="3768" y="4714"/>
                    <a:pt x="3594" y="4714"/>
                  </a:cubicBezTo>
                  <a:cubicBezTo>
                    <a:pt x="3567" y="4714"/>
                    <a:pt x="3538" y="4708"/>
                    <a:pt x="3509" y="4695"/>
                  </a:cubicBezTo>
                  <a:cubicBezTo>
                    <a:pt x="3315" y="4612"/>
                    <a:pt x="1488" y="3597"/>
                    <a:pt x="661" y="3597"/>
                  </a:cubicBezTo>
                  <a:cubicBezTo>
                    <a:pt x="491" y="3597"/>
                    <a:pt x="364" y="3640"/>
                    <a:pt x="301" y="3743"/>
                  </a:cubicBezTo>
                  <a:cubicBezTo>
                    <a:pt x="0" y="4210"/>
                    <a:pt x="2908" y="4895"/>
                    <a:pt x="3275" y="5497"/>
                  </a:cubicBezTo>
                  <a:cubicBezTo>
                    <a:pt x="3344" y="5610"/>
                    <a:pt x="3312" y="5654"/>
                    <a:pt x="3212" y="5654"/>
                  </a:cubicBezTo>
                  <a:cubicBezTo>
                    <a:pt x="2861" y="5654"/>
                    <a:pt x="1678" y="5112"/>
                    <a:pt x="1130" y="5112"/>
                  </a:cubicBezTo>
                  <a:cubicBezTo>
                    <a:pt x="1003" y="5112"/>
                    <a:pt x="910" y="5141"/>
                    <a:pt x="869" y="5213"/>
                  </a:cubicBezTo>
                  <a:cubicBezTo>
                    <a:pt x="769" y="5380"/>
                    <a:pt x="736" y="5514"/>
                    <a:pt x="2289" y="6082"/>
                  </a:cubicBezTo>
                  <a:cubicBezTo>
                    <a:pt x="3426" y="6433"/>
                    <a:pt x="4578" y="6733"/>
                    <a:pt x="5748" y="6967"/>
                  </a:cubicBezTo>
                  <a:lnTo>
                    <a:pt x="5748" y="6984"/>
                  </a:lnTo>
                  <a:cubicBezTo>
                    <a:pt x="5748" y="6984"/>
                    <a:pt x="12823" y="10149"/>
                    <a:pt x="18457" y="10149"/>
                  </a:cubicBezTo>
                  <a:cubicBezTo>
                    <a:pt x="21173" y="10149"/>
                    <a:pt x="23553" y="9414"/>
                    <a:pt x="24645" y="7235"/>
                  </a:cubicBezTo>
                  <a:cubicBezTo>
                    <a:pt x="24913" y="6700"/>
                    <a:pt x="25147" y="6199"/>
                    <a:pt x="25381" y="5748"/>
                  </a:cubicBezTo>
                  <a:lnTo>
                    <a:pt x="19366" y="3809"/>
                  </a:lnTo>
                  <a:cubicBezTo>
                    <a:pt x="19098" y="4294"/>
                    <a:pt x="18864" y="4611"/>
                    <a:pt x="18714" y="4628"/>
                  </a:cubicBezTo>
                  <a:cubicBezTo>
                    <a:pt x="18193" y="4675"/>
                    <a:pt x="17667" y="4696"/>
                    <a:pt x="17143" y="4696"/>
                  </a:cubicBezTo>
                  <a:cubicBezTo>
                    <a:pt x="13199" y="4696"/>
                    <a:pt x="9330" y="3490"/>
                    <a:pt x="7870" y="2974"/>
                  </a:cubicBezTo>
                  <a:cubicBezTo>
                    <a:pt x="7703" y="2790"/>
                    <a:pt x="7502" y="2556"/>
                    <a:pt x="7285" y="2289"/>
                  </a:cubicBezTo>
                  <a:cubicBezTo>
                    <a:pt x="7101" y="2038"/>
                    <a:pt x="6968" y="1771"/>
                    <a:pt x="6868" y="1487"/>
                  </a:cubicBezTo>
                  <a:cubicBezTo>
                    <a:pt x="6751" y="1136"/>
                    <a:pt x="6667" y="768"/>
                    <a:pt x="6634" y="401"/>
                  </a:cubicBezTo>
                  <a:cubicBezTo>
                    <a:pt x="6645" y="162"/>
                    <a:pt x="6455" y="1"/>
                    <a:pt x="6270" y="1"/>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41"/>
            <p:cNvSpPr/>
            <p:nvPr/>
          </p:nvSpPr>
          <p:spPr>
            <a:xfrm>
              <a:off x="6926458" y="2509041"/>
              <a:ext cx="564228" cy="263114"/>
            </a:xfrm>
            <a:custGeom>
              <a:rect b="b" l="l" r="r" t="t"/>
              <a:pathLst>
                <a:path extrusionOk="0" h="8205" w="17595">
                  <a:moveTo>
                    <a:pt x="6717" y="1"/>
                  </a:moveTo>
                  <a:lnTo>
                    <a:pt x="0" y="3960"/>
                  </a:lnTo>
                  <a:lnTo>
                    <a:pt x="11897" y="8204"/>
                  </a:lnTo>
                  <a:lnTo>
                    <a:pt x="17594" y="4245"/>
                  </a:lnTo>
                  <a:lnTo>
                    <a:pt x="671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1"/>
            <p:cNvSpPr/>
            <p:nvPr/>
          </p:nvSpPr>
          <p:spPr>
            <a:xfrm>
              <a:off x="6926458" y="2505834"/>
              <a:ext cx="205777" cy="130226"/>
            </a:xfrm>
            <a:custGeom>
              <a:rect b="b" l="l" r="r" t="t"/>
              <a:pathLst>
                <a:path extrusionOk="0" h="4061" w="6417">
                  <a:moveTo>
                    <a:pt x="5380" y="0"/>
                  </a:moveTo>
                  <a:cubicBezTo>
                    <a:pt x="3409" y="1120"/>
                    <a:pt x="1604" y="2490"/>
                    <a:pt x="0" y="4060"/>
                  </a:cubicBezTo>
                  <a:lnTo>
                    <a:pt x="301" y="3877"/>
                  </a:lnTo>
                  <a:lnTo>
                    <a:pt x="6416" y="284"/>
                  </a:lnTo>
                  <a:lnTo>
                    <a:pt x="5380"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41"/>
            <p:cNvSpPr/>
            <p:nvPr/>
          </p:nvSpPr>
          <p:spPr>
            <a:xfrm>
              <a:off x="6926458" y="2505834"/>
              <a:ext cx="176307" cy="130226"/>
            </a:xfrm>
            <a:custGeom>
              <a:rect b="b" l="l" r="r" t="t"/>
              <a:pathLst>
                <a:path extrusionOk="0" h="4061" w="5498">
                  <a:moveTo>
                    <a:pt x="5497" y="0"/>
                  </a:moveTo>
                  <a:cubicBezTo>
                    <a:pt x="5180" y="134"/>
                    <a:pt x="4879" y="284"/>
                    <a:pt x="4612" y="485"/>
                  </a:cubicBezTo>
                  <a:cubicBezTo>
                    <a:pt x="4077" y="802"/>
                    <a:pt x="3359" y="1270"/>
                    <a:pt x="2607" y="1838"/>
                  </a:cubicBezTo>
                  <a:cubicBezTo>
                    <a:pt x="1838" y="2406"/>
                    <a:pt x="1187" y="2958"/>
                    <a:pt x="719" y="3359"/>
                  </a:cubicBezTo>
                  <a:cubicBezTo>
                    <a:pt x="451" y="3576"/>
                    <a:pt x="218" y="3810"/>
                    <a:pt x="0" y="4060"/>
                  </a:cubicBezTo>
                  <a:cubicBezTo>
                    <a:pt x="284" y="3877"/>
                    <a:pt x="552" y="3676"/>
                    <a:pt x="802" y="3459"/>
                  </a:cubicBezTo>
                  <a:cubicBezTo>
                    <a:pt x="1287" y="3075"/>
                    <a:pt x="1955" y="2540"/>
                    <a:pt x="2707" y="1972"/>
                  </a:cubicBezTo>
                  <a:cubicBezTo>
                    <a:pt x="3459" y="1404"/>
                    <a:pt x="4161" y="919"/>
                    <a:pt x="4662" y="585"/>
                  </a:cubicBezTo>
                  <a:cubicBezTo>
                    <a:pt x="4963" y="401"/>
                    <a:pt x="5230" y="217"/>
                    <a:pt x="549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41"/>
            <p:cNvSpPr/>
            <p:nvPr/>
          </p:nvSpPr>
          <p:spPr>
            <a:xfrm>
              <a:off x="7402788" y="2171498"/>
              <a:ext cx="691215" cy="772121"/>
            </a:xfrm>
            <a:custGeom>
              <a:rect b="b" l="l" r="r" t="t"/>
              <a:pathLst>
                <a:path extrusionOk="0" h="24078" w="21555">
                  <a:moveTo>
                    <a:pt x="14938" y="0"/>
                  </a:moveTo>
                  <a:lnTo>
                    <a:pt x="9975" y="485"/>
                  </a:lnTo>
                  <a:cubicBezTo>
                    <a:pt x="9975" y="485"/>
                    <a:pt x="3459" y="568"/>
                    <a:pt x="1654" y="7402"/>
                  </a:cubicBezTo>
                  <a:lnTo>
                    <a:pt x="0" y="11462"/>
                  </a:lnTo>
                  <a:lnTo>
                    <a:pt x="5180" y="13852"/>
                  </a:lnTo>
                  <a:lnTo>
                    <a:pt x="5146" y="14269"/>
                  </a:lnTo>
                  <a:lnTo>
                    <a:pt x="4679" y="24077"/>
                  </a:lnTo>
                  <a:lnTo>
                    <a:pt x="4679" y="24077"/>
                  </a:lnTo>
                  <a:lnTo>
                    <a:pt x="19900" y="22507"/>
                  </a:lnTo>
                  <a:cubicBezTo>
                    <a:pt x="19650" y="21404"/>
                    <a:pt x="19198" y="20368"/>
                    <a:pt x="18563" y="19449"/>
                  </a:cubicBezTo>
                  <a:cubicBezTo>
                    <a:pt x="18012" y="18647"/>
                    <a:pt x="17728" y="17711"/>
                    <a:pt x="17728" y="16742"/>
                  </a:cubicBezTo>
                  <a:lnTo>
                    <a:pt x="17728" y="16742"/>
                  </a:lnTo>
                  <a:lnTo>
                    <a:pt x="19248" y="17544"/>
                  </a:lnTo>
                  <a:cubicBezTo>
                    <a:pt x="20786" y="14286"/>
                    <a:pt x="21554" y="10710"/>
                    <a:pt x="21487" y="7118"/>
                  </a:cubicBezTo>
                  <a:cubicBezTo>
                    <a:pt x="21337" y="1203"/>
                    <a:pt x="17177" y="485"/>
                    <a:pt x="17177" y="485"/>
                  </a:cubicBezTo>
                  <a:lnTo>
                    <a:pt x="14938" y="0"/>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1"/>
            <p:cNvSpPr/>
            <p:nvPr/>
          </p:nvSpPr>
          <p:spPr>
            <a:xfrm>
              <a:off x="7831948" y="2358997"/>
              <a:ext cx="84177" cy="263659"/>
            </a:xfrm>
            <a:custGeom>
              <a:rect b="b" l="l" r="r" t="t"/>
              <a:pathLst>
                <a:path extrusionOk="0" h="8222" w="2625">
                  <a:moveTo>
                    <a:pt x="2606" y="1"/>
                  </a:moveTo>
                  <a:cubicBezTo>
                    <a:pt x="2573" y="1"/>
                    <a:pt x="2539" y="498"/>
                    <a:pt x="2424" y="1254"/>
                  </a:cubicBezTo>
                  <a:cubicBezTo>
                    <a:pt x="2123" y="3276"/>
                    <a:pt x="1505" y="5248"/>
                    <a:pt x="586" y="7086"/>
                  </a:cubicBezTo>
                  <a:cubicBezTo>
                    <a:pt x="251" y="7787"/>
                    <a:pt x="1" y="8205"/>
                    <a:pt x="17" y="8222"/>
                  </a:cubicBezTo>
                  <a:cubicBezTo>
                    <a:pt x="101" y="8138"/>
                    <a:pt x="168" y="8038"/>
                    <a:pt x="218" y="7938"/>
                  </a:cubicBezTo>
                  <a:cubicBezTo>
                    <a:pt x="352" y="7754"/>
                    <a:pt x="519" y="7487"/>
                    <a:pt x="703" y="7136"/>
                  </a:cubicBezTo>
                  <a:cubicBezTo>
                    <a:pt x="1688" y="5314"/>
                    <a:pt x="2307" y="3326"/>
                    <a:pt x="2540" y="1271"/>
                  </a:cubicBezTo>
                  <a:cubicBezTo>
                    <a:pt x="2591" y="870"/>
                    <a:pt x="2607" y="553"/>
                    <a:pt x="2607" y="335"/>
                  </a:cubicBezTo>
                  <a:cubicBezTo>
                    <a:pt x="2624" y="218"/>
                    <a:pt x="2624" y="101"/>
                    <a:pt x="2607" y="1"/>
                  </a:cubicBezTo>
                  <a:cubicBezTo>
                    <a:pt x="2607" y="1"/>
                    <a:pt x="2606" y="1"/>
                    <a:pt x="260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41"/>
            <p:cNvSpPr/>
            <p:nvPr/>
          </p:nvSpPr>
          <p:spPr>
            <a:xfrm>
              <a:off x="7542090" y="2360087"/>
              <a:ext cx="78790" cy="192373"/>
            </a:xfrm>
            <a:custGeom>
              <a:rect b="b" l="l" r="r" t="t"/>
              <a:pathLst>
                <a:path extrusionOk="0" h="5999" w="2457">
                  <a:moveTo>
                    <a:pt x="2457" y="1"/>
                  </a:moveTo>
                  <a:lnTo>
                    <a:pt x="2457" y="1"/>
                  </a:lnTo>
                  <a:cubicBezTo>
                    <a:pt x="2373" y="251"/>
                    <a:pt x="2306" y="502"/>
                    <a:pt x="2256" y="769"/>
                  </a:cubicBezTo>
                  <a:cubicBezTo>
                    <a:pt x="2142" y="1224"/>
                    <a:pt x="1997" y="1868"/>
                    <a:pt x="1836" y="2625"/>
                  </a:cubicBezTo>
                  <a:lnTo>
                    <a:pt x="1836" y="2625"/>
                  </a:lnTo>
                  <a:cubicBezTo>
                    <a:pt x="1746" y="2607"/>
                    <a:pt x="1655" y="2599"/>
                    <a:pt x="1563" y="2599"/>
                  </a:cubicBezTo>
                  <a:cubicBezTo>
                    <a:pt x="1268" y="2599"/>
                    <a:pt x="972" y="2689"/>
                    <a:pt x="719" y="2858"/>
                  </a:cubicBezTo>
                  <a:cubicBezTo>
                    <a:pt x="268" y="3158"/>
                    <a:pt x="0" y="3693"/>
                    <a:pt x="17" y="4228"/>
                  </a:cubicBezTo>
                  <a:cubicBezTo>
                    <a:pt x="17" y="4679"/>
                    <a:pt x="184" y="5097"/>
                    <a:pt x="485" y="5414"/>
                  </a:cubicBezTo>
                  <a:cubicBezTo>
                    <a:pt x="686" y="5631"/>
                    <a:pt x="919" y="5798"/>
                    <a:pt x="1187" y="5915"/>
                  </a:cubicBezTo>
                  <a:cubicBezTo>
                    <a:pt x="1287" y="5966"/>
                    <a:pt x="1387" y="5982"/>
                    <a:pt x="1488" y="5999"/>
                  </a:cubicBezTo>
                  <a:cubicBezTo>
                    <a:pt x="1137" y="5849"/>
                    <a:pt x="836" y="5615"/>
                    <a:pt x="585" y="5347"/>
                  </a:cubicBezTo>
                  <a:cubicBezTo>
                    <a:pt x="318" y="5030"/>
                    <a:pt x="168" y="4646"/>
                    <a:pt x="184" y="4228"/>
                  </a:cubicBezTo>
                  <a:cubicBezTo>
                    <a:pt x="168" y="3743"/>
                    <a:pt x="418" y="3275"/>
                    <a:pt x="819" y="2991"/>
                  </a:cubicBezTo>
                  <a:cubicBezTo>
                    <a:pt x="1057" y="2841"/>
                    <a:pt x="1324" y="2766"/>
                    <a:pt x="1597" y="2766"/>
                  </a:cubicBezTo>
                  <a:cubicBezTo>
                    <a:pt x="1688" y="2766"/>
                    <a:pt x="1780" y="2774"/>
                    <a:pt x="1872" y="2791"/>
                  </a:cubicBezTo>
                  <a:lnTo>
                    <a:pt x="1955" y="2808"/>
                  </a:lnTo>
                  <a:lnTo>
                    <a:pt x="1972" y="2724"/>
                  </a:lnTo>
                  <a:cubicBezTo>
                    <a:pt x="2139" y="1939"/>
                    <a:pt x="2273" y="1270"/>
                    <a:pt x="2356" y="786"/>
                  </a:cubicBezTo>
                  <a:cubicBezTo>
                    <a:pt x="2406" y="535"/>
                    <a:pt x="2457" y="268"/>
                    <a:pt x="245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41"/>
            <p:cNvSpPr/>
            <p:nvPr/>
          </p:nvSpPr>
          <p:spPr>
            <a:xfrm>
              <a:off x="7561907" y="2549221"/>
              <a:ext cx="17188" cy="133465"/>
            </a:xfrm>
            <a:custGeom>
              <a:rect b="b" l="l" r="r" t="t"/>
              <a:pathLst>
                <a:path extrusionOk="0" h="4162" w="536">
                  <a:moveTo>
                    <a:pt x="485" y="1"/>
                  </a:moveTo>
                  <a:cubicBezTo>
                    <a:pt x="435" y="1"/>
                    <a:pt x="218" y="920"/>
                    <a:pt x="134" y="2073"/>
                  </a:cubicBezTo>
                  <a:cubicBezTo>
                    <a:pt x="51" y="3225"/>
                    <a:pt x="1" y="4144"/>
                    <a:pt x="34" y="4144"/>
                  </a:cubicBezTo>
                  <a:lnTo>
                    <a:pt x="34" y="4161"/>
                  </a:lnTo>
                  <a:cubicBezTo>
                    <a:pt x="84" y="4161"/>
                    <a:pt x="218" y="3225"/>
                    <a:pt x="301" y="2089"/>
                  </a:cubicBezTo>
                  <a:cubicBezTo>
                    <a:pt x="385" y="936"/>
                    <a:pt x="535" y="17"/>
                    <a:pt x="4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41"/>
            <p:cNvSpPr/>
            <p:nvPr/>
          </p:nvSpPr>
          <p:spPr>
            <a:xfrm>
              <a:off x="7401698" y="2540114"/>
              <a:ext cx="166687" cy="75038"/>
            </a:xfrm>
            <a:custGeom>
              <a:rect b="b" l="l" r="r" t="t"/>
              <a:pathLst>
                <a:path extrusionOk="0" h="2340" w="5198">
                  <a:moveTo>
                    <a:pt x="1" y="1"/>
                  </a:moveTo>
                  <a:lnTo>
                    <a:pt x="1" y="1"/>
                  </a:lnTo>
                  <a:cubicBezTo>
                    <a:pt x="235" y="168"/>
                    <a:pt x="469" y="318"/>
                    <a:pt x="719" y="435"/>
                  </a:cubicBezTo>
                  <a:cubicBezTo>
                    <a:pt x="1187" y="669"/>
                    <a:pt x="1822" y="986"/>
                    <a:pt x="2541" y="1304"/>
                  </a:cubicBezTo>
                  <a:cubicBezTo>
                    <a:pt x="3259" y="1638"/>
                    <a:pt x="3927" y="1905"/>
                    <a:pt x="4412" y="2089"/>
                  </a:cubicBezTo>
                  <a:cubicBezTo>
                    <a:pt x="4662" y="2206"/>
                    <a:pt x="4930" y="2290"/>
                    <a:pt x="5197" y="2340"/>
                  </a:cubicBezTo>
                  <a:cubicBezTo>
                    <a:pt x="4963" y="2206"/>
                    <a:pt x="4713" y="2072"/>
                    <a:pt x="4462" y="1972"/>
                  </a:cubicBezTo>
                  <a:cubicBezTo>
                    <a:pt x="3927" y="1738"/>
                    <a:pt x="3309" y="1454"/>
                    <a:pt x="2607" y="1154"/>
                  </a:cubicBezTo>
                  <a:lnTo>
                    <a:pt x="786" y="318"/>
                  </a:lnTo>
                  <a:cubicBezTo>
                    <a:pt x="535" y="184"/>
                    <a:pt x="268" y="84"/>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41"/>
            <p:cNvSpPr/>
            <p:nvPr/>
          </p:nvSpPr>
          <p:spPr>
            <a:xfrm>
              <a:off x="8016272" y="2332766"/>
              <a:ext cx="8081" cy="57914"/>
            </a:xfrm>
            <a:custGeom>
              <a:rect b="b" l="l" r="r" t="t"/>
              <a:pathLst>
                <a:path extrusionOk="0" h="1806" w="252">
                  <a:moveTo>
                    <a:pt x="51" y="0"/>
                  </a:moveTo>
                  <a:cubicBezTo>
                    <a:pt x="1" y="0"/>
                    <a:pt x="1" y="418"/>
                    <a:pt x="34" y="919"/>
                  </a:cubicBezTo>
                  <a:cubicBezTo>
                    <a:pt x="83" y="1411"/>
                    <a:pt x="148" y="1805"/>
                    <a:pt x="198" y="1805"/>
                  </a:cubicBezTo>
                  <a:cubicBezTo>
                    <a:pt x="199" y="1805"/>
                    <a:pt x="200" y="1805"/>
                    <a:pt x="201" y="1805"/>
                  </a:cubicBezTo>
                  <a:cubicBezTo>
                    <a:pt x="251" y="1805"/>
                    <a:pt x="251" y="1404"/>
                    <a:pt x="201" y="903"/>
                  </a:cubicBezTo>
                  <a:cubicBezTo>
                    <a:pt x="168" y="401"/>
                    <a:pt x="101" y="0"/>
                    <a:pt x="51"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1"/>
            <p:cNvSpPr/>
            <p:nvPr/>
          </p:nvSpPr>
          <p:spPr>
            <a:xfrm>
              <a:off x="8006106" y="2437530"/>
              <a:ext cx="46081" cy="18727"/>
            </a:xfrm>
            <a:custGeom>
              <a:rect b="b" l="l" r="r" t="t"/>
              <a:pathLst>
                <a:path extrusionOk="0" h="584" w="1437">
                  <a:moveTo>
                    <a:pt x="1393" y="1"/>
                  </a:moveTo>
                  <a:cubicBezTo>
                    <a:pt x="1304" y="1"/>
                    <a:pt x="1013" y="81"/>
                    <a:pt x="685" y="209"/>
                  </a:cubicBezTo>
                  <a:cubicBezTo>
                    <a:pt x="301" y="359"/>
                    <a:pt x="0" y="526"/>
                    <a:pt x="33" y="576"/>
                  </a:cubicBezTo>
                  <a:cubicBezTo>
                    <a:pt x="36" y="581"/>
                    <a:pt x="45" y="584"/>
                    <a:pt x="60" y="584"/>
                  </a:cubicBezTo>
                  <a:cubicBezTo>
                    <a:pt x="145" y="584"/>
                    <a:pt x="424" y="504"/>
                    <a:pt x="752" y="376"/>
                  </a:cubicBezTo>
                  <a:cubicBezTo>
                    <a:pt x="1136" y="209"/>
                    <a:pt x="1437" y="58"/>
                    <a:pt x="1420" y="8"/>
                  </a:cubicBezTo>
                  <a:cubicBezTo>
                    <a:pt x="1418" y="3"/>
                    <a:pt x="1408" y="1"/>
                    <a:pt x="1393"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41"/>
            <p:cNvSpPr/>
            <p:nvPr/>
          </p:nvSpPr>
          <p:spPr>
            <a:xfrm>
              <a:off x="7942869" y="2382567"/>
              <a:ext cx="9139" cy="42393"/>
            </a:xfrm>
            <a:custGeom>
              <a:rect b="b" l="l" r="r" t="t"/>
              <a:pathLst>
                <a:path extrusionOk="0" h="1322" w="285">
                  <a:moveTo>
                    <a:pt x="38" y="1"/>
                  </a:moveTo>
                  <a:cubicBezTo>
                    <a:pt x="37" y="1"/>
                    <a:pt x="35" y="1"/>
                    <a:pt x="34" y="1"/>
                  </a:cubicBezTo>
                  <a:cubicBezTo>
                    <a:pt x="0" y="18"/>
                    <a:pt x="51" y="302"/>
                    <a:pt x="84" y="670"/>
                  </a:cubicBezTo>
                  <a:cubicBezTo>
                    <a:pt x="117" y="1021"/>
                    <a:pt x="134" y="1305"/>
                    <a:pt x="184" y="1321"/>
                  </a:cubicBezTo>
                  <a:cubicBezTo>
                    <a:pt x="234" y="1321"/>
                    <a:pt x="285" y="1021"/>
                    <a:pt x="251" y="636"/>
                  </a:cubicBezTo>
                  <a:cubicBezTo>
                    <a:pt x="202" y="279"/>
                    <a:pt x="91" y="1"/>
                    <a:pt x="38"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1"/>
            <p:cNvSpPr/>
            <p:nvPr/>
          </p:nvSpPr>
          <p:spPr>
            <a:xfrm>
              <a:off x="7936969" y="2489127"/>
              <a:ext cx="23089" cy="44061"/>
            </a:xfrm>
            <a:custGeom>
              <a:rect b="b" l="l" r="r" t="t"/>
              <a:pathLst>
                <a:path extrusionOk="0" h="1374" w="720">
                  <a:moveTo>
                    <a:pt x="43" y="0"/>
                  </a:moveTo>
                  <a:cubicBezTo>
                    <a:pt x="39" y="0"/>
                    <a:pt x="36" y="1"/>
                    <a:pt x="34" y="3"/>
                  </a:cubicBezTo>
                  <a:cubicBezTo>
                    <a:pt x="1" y="37"/>
                    <a:pt x="218" y="304"/>
                    <a:pt x="385" y="672"/>
                  </a:cubicBezTo>
                  <a:cubicBezTo>
                    <a:pt x="552" y="1039"/>
                    <a:pt x="619" y="1373"/>
                    <a:pt x="652" y="1373"/>
                  </a:cubicBezTo>
                  <a:cubicBezTo>
                    <a:pt x="702" y="1373"/>
                    <a:pt x="719" y="1006"/>
                    <a:pt x="535" y="605"/>
                  </a:cubicBezTo>
                  <a:cubicBezTo>
                    <a:pt x="363" y="229"/>
                    <a:pt x="103" y="0"/>
                    <a:pt x="43"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41"/>
            <p:cNvSpPr/>
            <p:nvPr/>
          </p:nvSpPr>
          <p:spPr>
            <a:xfrm>
              <a:off x="7977695" y="2564902"/>
              <a:ext cx="47171" cy="27867"/>
            </a:xfrm>
            <a:custGeom>
              <a:rect b="b" l="l" r="r" t="t"/>
              <a:pathLst>
                <a:path extrusionOk="0" h="869" w="1471">
                  <a:moveTo>
                    <a:pt x="1418" y="0"/>
                  </a:moveTo>
                  <a:cubicBezTo>
                    <a:pt x="1314" y="0"/>
                    <a:pt x="1003" y="105"/>
                    <a:pt x="669" y="314"/>
                  </a:cubicBezTo>
                  <a:cubicBezTo>
                    <a:pt x="268" y="548"/>
                    <a:pt x="1" y="832"/>
                    <a:pt x="34" y="865"/>
                  </a:cubicBezTo>
                  <a:cubicBezTo>
                    <a:pt x="36" y="867"/>
                    <a:pt x="40" y="868"/>
                    <a:pt x="45" y="868"/>
                  </a:cubicBezTo>
                  <a:cubicBezTo>
                    <a:pt x="109" y="868"/>
                    <a:pt x="395" y="666"/>
                    <a:pt x="752" y="464"/>
                  </a:cubicBezTo>
                  <a:cubicBezTo>
                    <a:pt x="1137" y="230"/>
                    <a:pt x="1471" y="63"/>
                    <a:pt x="1454" y="13"/>
                  </a:cubicBezTo>
                  <a:cubicBezTo>
                    <a:pt x="1451" y="5"/>
                    <a:pt x="1439" y="0"/>
                    <a:pt x="1418"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41"/>
            <p:cNvSpPr/>
            <p:nvPr/>
          </p:nvSpPr>
          <p:spPr>
            <a:xfrm>
              <a:off x="7889284" y="2580295"/>
              <a:ext cx="20940" cy="53072"/>
            </a:xfrm>
            <a:custGeom>
              <a:rect b="b" l="l" r="r" t="t"/>
              <a:pathLst>
                <a:path extrusionOk="0" h="1655" w="653">
                  <a:moveTo>
                    <a:pt x="37" y="0"/>
                  </a:moveTo>
                  <a:cubicBezTo>
                    <a:pt x="36" y="0"/>
                    <a:pt x="35" y="0"/>
                    <a:pt x="34" y="1"/>
                  </a:cubicBezTo>
                  <a:cubicBezTo>
                    <a:pt x="1" y="34"/>
                    <a:pt x="151" y="385"/>
                    <a:pt x="318" y="836"/>
                  </a:cubicBezTo>
                  <a:cubicBezTo>
                    <a:pt x="468" y="1287"/>
                    <a:pt x="569" y="1655"/>
                    <a:pt x="619" y="1655"/>
                  </a:cubicBezTo>
                  <a:cubicBezTo>
                    <a:pt x="652" y="1638"/>
                    <a:pt x="636" y="1237"/>
                    <a:pt x="468" y="769"/>
                  </a:cubicBezTo>
                  <a:cubicBezTo>
                    <a:pt x="305" y="329"/>
                    <a:pt x="79" y="0"/>
                    <a:pt x="37"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41"/>
            <p:cNvSpPr/>
            <p:nvPr/>
          </p:nvSpPr>
          <p:spPr>
            <a:xfrm>
              <a:off x="7978240" y="2646642"/>
              <a:ext cx="42874" cy="13084"/>
            </a:xfrm>
            <a:custGeom>
              <a:rect b="b" l="l" r="r" t="t"/>
              <a:pathLst>
                <a:path extrusionOk="0" h="408" w="1337">
                  <a:moveTo>
                    <a:pt x="1250" y="1"/>
                  </a:moveTo>
                  <a:cubicBezTo>
                    <a:pt x="1138" y="1"/>
                    <a:pt x="904" y="47"/>
                    <a:pt x="635" y="121"/>
                  </a:cubicBezTo>
                  <a:cubicBezTo>
                    <a:pt x="284" y="221"/>
                    <a:pt x="0" y="355"/>
                    <a:pt x="17" y="388"/>
                  </a:cubicBezTo>
                  <a:cubicBezTo>
                    <a:pt x="17" y="401"/>
                    <a:pt x="40" y="408"/>
                    <a:pt x="80" y="408"/>
                  </a:cubicBezTo>
                  <a:cubicBezTo>
                    <a:pt x="189" y="408"/>
                    <a:pt x="428" y="361"/>
                    <a:pt x="685" y="288"/>
                  </a:cubicBezTo>
                  <a:cubicBezTo>
                    <a:pt x="1053" y="187"/>
                    <a:pt x="1337" y="54"/>
                    <a:pt x="1320" y="20"/>
                  </a:cubicBezTo>
                  <a:cubicBezTo>
                    <a:pt x="1316" y="7"/>
                    <a:pt x="1291" y="1"/>
                    <a:pt x="1250"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1"/>
            <p:cNvSpPr/>
            <p:nvPr/>
          </p:nvSpPr>
          <p:spPr>
            <a:xfrm>
              <a:off x="7902143" y="2282580"/>
              <a:ext cx="49865" cy="23057"/>
            </a:xfrm>
            <a:custGeom>
              <a:rect b="b" l="l" r="r" t="t"/>
              <a:pathLst>
                <a:path extrusionOk="0" h="719" w="1555">
                  <a:moveTo>
                    <a:pt x="45" y="1"/>
                  </a:moveTo>
                  <a:cubicBezTo>
                    <a:pt x="29" y="1"/>
                    <a:pt x="20" y="4"/>
                    <a:pt x="17" y="12"/>
                  </a:cubicBezTo>
                  <a:cubicBezTo>
                    <a:pt x="1" y="45"/>
                    <a:pt x="318" y="245"/>
                    <a:pt x="736" y="446"/>
                  </a:cubicBezTo>
                  <a:cubicBezTo>
                    <a:pt x="1120" y="609"/>
                    <a:pt x="1439" y="719"/>
                    <a:pt x="1519" y="719"/>
                  </a:cubicBezTo>
                  <a:cubicBezTo>
                    <a:pt x="1530" y="719"/>
                    <a:pt x="1536" y="717"/>
                    <a:pt x="1538" y="713"/>
                  </a:cubicBezTo>
                  <a:cubicBezTo>
                    <a:pt x="1555" y="663"/>
                    <a:pt x="1237" y="479"/>
                    <a:pt x="819" y="279"/>
                  </a:cubicBezTo>
                  <a:cubicBezTo>
                    <a:pt x="447" y="122"/>
                    <a:pt x="137" y="1"/>
                    <a:pt x="45"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1"/>
            <p:cNvSpPr/>
            <p:nvPr/>
          </p:nvSpPr>
          <p:spPr>
            <a:xfrm>
              <a:off x="7966439" y="2209434"/>
              <a:ext cx="37006" cy="45728"/>
            </a:xfrm>
            <a:custGeom>
              <a:rect b="b" l="l" r="r" t="t"/>
              <a:pathLst>
                <a:path extrusionOk="0" h="1426" w="1154">
                  <a:moveTo>
                    <a:pt x="43" y="0"/>
                  </a:moveTo>
                  <a:cubicBezTo>
                    <a:pt x="39" y="0"/>
                    <a:pt x="36" y="1"/>
                    <a:pt x="34" y="3"/>
                  </a:cubicBezTo>
                  <a:cubicBezTo>
                    <a:pt x="1" y="37"/>
                    <a:pt x="268" y="338"/>
                    <a:pt x="552" y="722"/>
                  </a:cubicBezTo>
                  <a:cubicBezTo>
                    <a:pt x="839" y="1104"/>
                    <a:pt x="1050" y="1426"/>
                    <a:pt x="1098" y="1426"/>
                  </a:cubicBezTo>
                  <a:cubicBezTo>
                    <a:pt x="1100" y="1426"/>
                    <a:pt x="1102" y="1425"/>
                    <a:pt x="1103" y="1424"/>
                  </a:cubicBezTo>
                  <a:cubicBezTo>
                    <a:pt x="1154" y="1407"/>
                    <a:pt x="1003" y="1023"/>
                    <a:pt x="702" y="622"/>
                  </a:cubicBezTo>
                  <a:cubicBezTo>
                    <a:pt x="404" y="245"/>
                    <a:pt x="105" y="0"/>
                    <a:pt x="43"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1"/>
            <p:cNvSpPr/>
            <p:nvPr/>
          </p:nvSpPr>
          <p:spPr>
            <a:xfrm>
              <a:off x="7798726" y="2335908"/>
              <a:ext cx="46113" cy="40405"/>
            </a:xfrm>
            <a:custGeom>
              <a:rect b="b" l="l" r="r" t="t"/>
              <a:pathLst>
                <a:path extrusionOk="0" h="1260" w="1438">
                  <a:moveTo>
                    <a:pt x="1397" y="0"/>
                  </a:moveTo>
                  <a:cubicBezTo>
                    <a:pt x="1342" y="0"/>
                    <a:pt x="1067" y="288"/>
                    <a:pt x="703" y="621"/>
                  </a:cubicBezTo>
                  <a:cubicBezTo>
                    <a:pt x="335" y="955"/>
                    <a:pt x="1" y="1206"/>
                    <a:pt x="34" y="1256"/>
                  </a:cubicBezTo>
                  <a:cubicBezTo>
                    <a:pt x="35" y="1258"/>
                    <a:pt x="39" y="1259"/>
                    <a:pt x="44" y="1259"/>
                  </a:cubicBezTo>
                  <a:cubicBezTo>
                    <a:pt x="107" y="1259"/>
                    <a:pt x="463" y="1063"/>
                    <a:pt x="820" y="738"/>
                  </a:cubicBezTo>
                  <a:cubicBezTo>
                    <a:pt x="1204" y="387"/>
                    <a:pt x="1438" y="19"/>
                    <a:pt x="1404" y="3"/>
                  </a:cubicBezTo>
                  <a:cubicBezTo>
                    <a:pt x="1403" y="1"/>
                    <a:pt x="1400" y="0"/>
                    <a:pt x="1397"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1"/>
            <p:cNvSpPr/>
            <p:nvPr/>
          </p:nvSpPr>
          <p:spPr>
            <a:xfrm>
              <a:off x="7698547" y="2275878"/>
              <a:ext cx="37519" cy="50025"/>
            </a:xfrm>
            <a:custGeom>
              <a:rect b="b" l="l" r="r" t="t"/>
              <a:pathLst>
                <a:path extrusionOk="0" h="1560" w="1170">
                  <a:moveTo>
                    <a:pt x="41" y="1"/>
                  </a:moveTo>
                  <a:cubicBezTo>
                    <a:pt x="38" y="1"/>
                    <a:pt x="36" y="2"/>
                    <a:pt x="34" y="3"/>
                  </a:cubicBezTo>
                  <a:cubicBezTo>
                    <a:pt x="0" y="37"/>
                    <a:pt x="251" y="371"/>
                    <a:pt x="552" y="805"/>
                  </a:cubicBezTo>
                  <a:cubicBezTo>
                    <a:pt x="840" y="1205"/>
                    <a:pt x="1066" y="1559"/>
                    <a:pt x="1129" y="1559"/>
                  </a:cubicBezTo>
                  <a:cubicBezTo>
                    <a:pt x="1132" y="1559"/>
                    <a:pt x="1134" y="1559"/>
                    <a:pt x="1137" y="1557"/>
                  </a:cubicBezTo>
                  <a:cubicBezTo>
                    <a:pt x="1170" y="1541"/>
                    <a:pt x="1003" y="1140"/>
                    <a:pt x="702" y="705"/>
                  </a:cubicBezTo>
                  <a:cubicBezTo>
                    <a:pt x="402" y="278"/>
                    <a:pt x="101" y="1"/>
                    <a:pt x="41"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1"/>
            <p:cNvSpPr/>
            <p:nvPr/>
          </p:nvSpPr>
          <p:spPr>
            <a:xfrm>
              <a:off x="7763387" y="2461356"/>
              <a:ext cx="51468" cy="5387"/>
            </a:xfrm>
            <a:custGeom>
              <a:rect b="b" l="l" r="r" t="t"/>
              <a:pathLst>
                <a:path extrusionOk="0" h="168" w="1605">
                  <a:moveTo>
                    <a:pt x="802" y="0"/>
                  </a:moveTo>
                  <a:cubicBezTo>
                    <a:pt x="351" y="0"/>
                    <a:pt x="0" y="34"/>
                    <a:pt x="0" y="84"/>
                  </a:cubicBezTo>
                  <a:cubicBezTo>
                    <a:pt x="0" y="134"/>
                    <a:pt x="351" y="168"/>
                    <a:pt x="802" y="168"/>
                  </a:cubicBezTo>
                  <a:cubicBezTo>
                    <a:pt x="1237" y="168"/>
                    <a:pt x="1604" y="134"/>
                    <a:pt x="1604" y="84"/>
                  </a:cubicBezTo>
                  <a:cubicBezTo>
                    <a:pt x="1604" y="34"/>
                    <a:pt x="1237" y="0"/>
                    <a:pt x="802"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1"/>
            <p:cNvSpPr/>
            <p:nvPr/>
          </p:nvSpPr>
          <p:spPr>
            <a:xfrm>
              <a:off x="7666928" y="2370798"/>
              <a:ext cx="10197" cy="56856"/>
            </a:xfrm>
            <a:custGeom>
              <a:rect b="b" l="l" r="r" t="t"/>
              <a:pathLst>
                <a:path extrusionOk="0" h="1773" w="318">
                  <a:moveTo>
                    <a:pt x="187" y="0"/>
                  </a:moveTo>
                  <a:cubicBezTo>
                    <a:pt x="186" y="0"/>
                    <a:pt x="185" y="0"/>
                    <a:pt x="184" y="1"/>
                  </a:cubicBezTo>
                  <a:cubicBezTo>
                    <a:pt x="134" y="1"/>
                    <a:pt x="151" y="402"/>
                    <a:pt x="118" y="886"/>
                  </a:cubicBezTo>
                  <a:cubicBezTo>
                    <a:pt x="84" y="1371"/>
                    <a:pt x="1" y="1755"/>
                    <a:pt x="51" y="1772"/>
                  </a:cubicBezTo>
                  <a:cubicBezTo>
                    <a:pt x="52" y="1772"/>
                    <a:pt x="53" y="1772"/>
                    <a:pt x="54" y="1772"/>
                  </a:cubicBezTo>
                  <a:cubicBezTo>
                    <a:pt x="107" y="1772"/>
                    <a:pt x="252" y="1393"/>
                    <a:pt x="285" y="886"/>
                  </a:cubicBezTo>
                  <a:cubicBezTo>
                    <a:pt x="317" y="395"/>
                    <a:pt x="238" y="0"/>
                    <a:pt x="187"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41"/>
            <p:cNvSpPr/>
            <p:nvPr/>
          </p:nvSpPr>
          <p:spPr>
            <a:xfrm>
              <a:off x="7643359" y="2522830"/>
              <a:ext cx="52527" cy="27803"/>
            </a:xfrm>
            <a:custGeom>
              <a:rect b="b" l="l" r="r" t="t"/>
              <a:pathLst>
                <a:path extrusionOk="0" h="867" w="1638">
                  <a:moveTo>
                    <a:pt x="1607" y="0"/>
                  </a:moveTo>
                  <a:cubicBezTo>
                    <a:pt x="1532" y="0"/>
                    <a:pt x="1180" y="144"/>
                    <a:pt x="786" y="356"/>
                  </a:cubicBezTo>
                  <a:cubicBezTo>
                    <a:pt x="335" y="606"/>
                    <a:pt x="0" y="824"/>
                    <a:pt x="17" y="857"/>
                  </a:cubicBezTo>
                  <a:cubicBezTo>
                    <a:pt x="21" y="864"/>
                    <a:pt x="31" y="867"/>
                    <a:pt x="46" y="867"/>
                  </a:cubicBezTo>
                  <a:cubicBezTo>
                    <a:pt x="147" y="867"/>
                    <a:pt x="476" y="724"/>
                    <a:pt x="869" y="506"/>
                  </a:cubicBezTo>
                  <a:cubicBezTo>
                    <a:pt x="1304" y="272"/>
                    <a:pt x="1638" y="55"/>
                    <a:pt x="1621" y="5"/>
                  </a:cubicBezTo>
                  <a:cubicBezTo>
                    <a:pt x="1620" y="2"/>
                    <a:pt x="1615" y="0"/>
                    <a:pt x="1607"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41"/>
            <p:cNvSpPr/>
            <p:nvPr/>
          </p:nvSpPr>
          <p:spPr>
            <a:xfrm>
              <a:off x="7575857" y="2487876"/>
              <a:ext cx="31105" cy="16835"/>
            </a:xfrm>
            <a:custGeom>
              <a:rect b="b" l="l" r="r" t="t"/>
              <a:pathLst>
                <a:path extrusionOk="0" h="525" w="970">
                  <a:moveTo>
                    <a:pt x="49" y="0"/>
                  </a:moveTo>
                  <a:cubicBezTo>
                    <a:pt x="33" y="0"/>
                    <a:pt x="22" y="3"/>
                    <a:pt x="17" y="9"/>
                  </a:cubicBezTo>
                  <a:cubicBezTo>
                    <a:pt x="0" y="59"/>
                    <a:pt x="184" y="193"/>
                    <a:pt x="451" y="343"/>
                  </a:cubicBezTo>
                  <a:cubicBezTo>
                    <a:pt x="652" y="450"/>
                    <a:pt x="842" y="525"/>
                    <a:pt x="918" y="525"/>
                  </a:cubicBezTo>
                  <a:cubicBezTo>
                    <a:pt x="937" y="525"/>
                    <a:pt x="949" y="520"/>
                    <a:pt x="952" y="510"/>
                  </a:cubicBezTo>
                  <a:cubicBezTo>
                    <a:pt x="969" y="477"/>
                    <a:pt x="785" y="326"/>
                    <a:pt x="518" y="193"/>
                  </a:cubicBezTo>
                  <a:cubicBezTo>
                    <a:pt x="310" y="68"/>
                    <a:pt x="125" y="0"/>
                    <a:pt x="4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41"/>
            <p:cNvSpPr/>
            <p:nvPr/>
          </p:nvSpPr>
          <p:spPr>
            <a:xfrm>
              <a:off x="7763387" y="2545405"/>
              <a:ext cx="27354" cy="57978"/>
            </a:xfrm>
            <a:custGeom>
              <a:rect b="b" l="l" r="r" t="t"/>
              <a:pathLst>
                <a:path extrusionOk="0" h="1808" w="853">
                  <a:moveTo>
                    <a:pt x="39" y="1"/>
                  </a:moveTo>
                  <a:cubicBezTo>
                    <a:pt x="37" y="1"/>
                    <a:pt x="35" y="1"/>
                    <a:pt x="34" y="3"/>
                  </a:cubicBezTo>
                  <a:cubicBezTo>
                    <a:pt x="0" y="19"/>
                    <a:pt x="217" y="404"/>
                    <a:pt x="418" y="905"/>
                  </a:cubicBezTo>
                  <a:cubicBezTo>
                    <a:pt x="631" y="1397"/>
                    <a:pt x="747" y="1808"/>
                    <a:pt x="799" y="1808"/>
                  </a:cubicBezTo>
                  <a:cubicBezTo>
                    <a:pt x="800" y="1808"/>
                    <a:pt x="801" y="1808"/>
                    <a:pt x="802" y="1807"/>
                  </a:cubicBezTo>
                  <a:cubicBezTo>
                    <a:pt x="852" y="1807"/>
                    <a:pt x="802" y="1356"/>
                    <a:pt x="585" y="838"/>
                  </a:cubicBezTo>
                  <a:cubicBezTo>
                    <a:pt x="377" y="343"/>
                    <a:pt x="93" y="1"/>
                    <a:pt x="39"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41"/>
            <p:cNvSpPr/>
            <p:nvPr/>
          </p:nvSpPr>
          <p:spPr>
            <a:xfrm>
              <a:off x="7676581" y="2587253"/>
              <a:ext cx="25750" cy="69170"/>
            </a:xfrm>
            <a:custGeom>
              <a:rect b="b" l="l" r="r" t="t"/>
              <a:pathLst>
                <a:path extrusionOk="0" h="2157" w="803">
                  <a:moveTo>
                    <a:pt x="752" y="1"/>
                  </a:moveTo>
                  <a:cubicBezTo>
                    <a:pt x="702" y="1"/>
                    <a:pt x="619" y="502"/>
                    <a:pt x="418" y="1087"/>
                  </a:cubicBezTo>
                  <a:cubicBezTo>
                    <a:pt x="234" y="1672"/>
                    <a:pt x="0" y="2123"/>
                    <a:pt x="50" y="2156"/>
                  </a:cubicBezTo>
                  <a:cubicBezTo>
                    <a:pt x="51" y="2157"/>
                    <a:pt x="52" y="2157"/>
                    <a:pt x="53" y="2157"/>
                  </a:cubicBezTo>
                  <a:cubicBezTo>
                    <a:pt x="95" y="2157"/>
                    <a:pt x="388" y="1743"/>
                    <a:pt x="585" y="1137"/>
                  </a:cubicBezTo>
                  <a:cubicBezTo>
                    <a:pt x="786" y="536"/>
                    <a:pt x="802" y="1"/>
                    <a:pt x="752"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41"/>
            <p:cNvSpPr/>
            <p:nvPr/>
          </p:nvSpPr>
          <p:spPr>
            <a:xfrm>
              <a:off x="7599426" y="2618231"/>
              <a:ext cx="15553" cy="32837"/>
            </a:xfrm>
            <a:custGeom>
              <a:rect b="b" l="l" r="r" t="t"/>
              <a:pathLst>
                <a:path extrusionOk="0" h="1024" w="485">
                  <a:moveTo>
                    <a:pt x="44" y="0"/>
                  </a:moveTo>
                  <a:cubicBezTo>
                    <a:pt x="40" y="0"/>
                    <a:pt x="36" y="1"/>
                    <a:pt x="34" y="4"/>
                  </a:cubicBezTo>
                  <a:cubicBezTo>
                    <a:pt x="0" y="37"/>
                    <a:pt x="117" y="238"/>
                    <a:pt x="217" y="505"/>
                  </a:cubicBezTo>
                  <a:cubicBezTo>
                    <a:pt x="318" y="789"/>
                    <a:pt x="368" y="1023"/>
                    <a:pt x="418" y="1023"/>
                  </a:cubicBezTo>
                  <a:cubicBezTo>
                    <a:pt x="451" y="1023"/>
                    <a:pt x="485" y="756"/>
                    <a:pt x="385" y="455"/>
                  </a:cubicBezTo>
                  <a:cubicBezTo>
                    <a:pt x="277" y="178"/>
                    <a:pt x="98" y="0"/>
                    <a:pt x="44"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41"/>
            <p:cNvSpPr/>
            <p:nvPr/>
          </p:nvSpPr>
          <p:spPr>
            <a:xfrm>
              <a:off x="7485298" y="2526261"/>
              <a:ext cx="49865" cy="18118"/>
            </a:xfrm>
            <a:custGeom>
              <a:rect b="b" l="l" r="r" t="t"/>
              <a:pathLst>
                <a:path extrusionOk="0" h="565" w="1555">
                  <a:moveTo>
                    <a:pt x="64" y="0"/>
                  </a:moveTo>
                  <a:cubicBezTo>
                    <a:pt x="37" y="0"/>
                    <a:pt x="20" y="5"/>
                    <a:pt x="17" y="15"/>
                  </a:cubicBezTo>
                  <a:cubicBezTo>
                    <a:pt x="0" y="48"/>
                    <a:pt x="318" y="215"/>
                    <a:pt x="736" y="366"/>
                  </a:cubicBezTo>
                  <a:cubicBezTo>
                    <a:pt x="1071" y="487"/>
                    <a:pt x="1374" y="564"/>
                    <a:pt x="1489" y="564"/>
                  </a:cubicBezTo>
                  <a:cubicBezTo>
                    <a:pt x="1517" y="564"/>
                    <a:pt x="1534" y="559"/>
                    <a:pt x="1538" y="550"/>
                  </a:cubicBezTo>
                  <a:cubicBezTo>
                    <a:pt x="1554" y="516"/>
                    <a:pt x="1220" y="349"/>
                    <a:pt x="802" y="199"/>
                  </a:cubicBezTo>
                  <a:cubicBezTo>
                    <a:pt x="467" y="78"/>
                    <a:pt x="175" y="0"/>
                    <a:pt x="64"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41"/>
            <p:cNvSpPr/>
            <p:nvPr/>
          </p:nvSpPr>
          <p:spPr>
            <a:xfrm>
              <a:off x="7474042" y="2406681"/>
              <a:ext cx="18792" cy="52013"/>
            </a:xfrm>
            <a:custGeom>
              <a:rect b="b" l="l" r="r" t="t"/>
              <a:pathLst>
                <a:path extrusionOk="0" h="1622" w="586">
                  <a:moveTo>
                    <a:pt x="38" y="1"/>
                  </a:moveTo>
                  <a:cubicBezTo>
                    <a:pt x="37" y="1"/>
                    <a:pt x="35" y="1"/>
                    <a:pt x="34" y="1"/>
                  </a:cubicBezTo>
                  <a:cubicBezTo>
                    <a:pt x="0" y="35"/>
                    <a:pt x="151" y="369"/>
                    <a:pt x="285" y="820"/>
                  </a:cubicBezTo>
                  <a:cubicBezTo>
                    <a:pt x="418" y="1254"/>
                    <a:pt x="468" y="1622"/>
                    <a:pt x="518" y="1622"/>
                  </a:cubicBezTo>
                  <a:cubicBezTo>
                    <a:pt x="569" y="1622"/>
                    <a:pt x="585" y="1221"/>
                    <a:pt x="452" y="770"/>
                  </a:cubicBezTo>
                  <a:cubicBezTo>
                    <a:pt x="305" y="314"/>
                    <a:pt x="95" y="1"/>
                    <a:pt x="38"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1"/>
            <p:cNvSpPr/>
            <p:nvPr/>
          </p:nvSpPr>
          <p:spPr>
            <a:xfrm>
              <a:off x="7523330" y="2394496"/>
              <a:ext cx="56311" cy="10069"/>
            </a:xfrm>
            <a:custGeom>
              <a:rect b="b" l="l" r="r" t="t"/>
              <a:pathLst>
                <a:path extrusionOk="0" h="314" w="1756">
                  <a:moveTo>
                    <a:pt x="1692" y="0"/>
                  </a:moveTo>
                  <a:cubicBezTo>
                    <a:pt x="1574" y="0"/>
                    <a:pt x="1249" y="76"/>
                    <a:pt x="869" y="131"/>
                  </a:cubicBezTo>
                  <a:cubicBezTo>
                    <a:pt x="402" y="181"/>
                    <a:pt x="17" y="181"/>
                    <a:pt x="1" y="231"/>
                  </a:cubicBezTo>
                  <a:cubicBezTo>
                    <a:pt x="1" y="257"/>
                    <a:pt x="244" y="313"/>
                    <a:pt x="580" y="313"/>
                  </a:cubicBezTo>
                  <a:cubicBezTo>
                    <a:pt x="676" y="313"/>
                    <a:pt x="779" y="309"/>
                    <a:pt x="886" y="298"/>
                  </a:cubicBezTo>
                  <a:cubicBezTo>
                    <a:pt x="1387" y="231"/>
                    <a:pt x="1755" y="47"/>
                    <a:pt x="1738" y="14"/>
                  </a:cubicBezTo>
                  <a:cubicBezTo>
                    <a:pt x="1735" y="4"/>
                    <a:pt x="1719" y="0"/>
                    <a:pt x="1692"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41"/>
            <p:cNvSpPr/>
            <p:nvPr/>
          </p:nvSpPr>
          <p:spPr>
            <a:xfrm>
              <a:off x="7525479" y="2296754"/>
              <a:ext cx="37006" cy="37679"/>
            </a:xfrm>
            <a:custGeom>
              <a:rect b="b" l="l" r="r" t="t"/>
              <a:pathLst>
                <a:path extrusionOk="0" h="1175" w="1154">
                  <a:moveTo>
                    <a:pt x="43" y="0"/>
                  </a:moveTo>
                  <a:cubicBezTo>
                    <a:pt x="38" y="0"/>
                    <a:pt x="35" y="1"/>
                    <a:pt x="34" y="4"/>
                  </a:cubicBezTo>
                  <a:cubicBezTo>
                    <a:pt x="0" y="54"/>
                    <a:pt x="268" y="288"/>
                    <a:pt x="569" y="589"/>
                  </a:cubicBezTo>
                  <a:cubicBezTo>
                    <a:pt x="861" y="897"/>
                    <a:pt x="1074" y="1174"/>
                    <a:pt x="1117" y="1174"/>
                  </a:cubicBezTo>
                  <a:cubicBezTo>
                    <a:pt x="1118" y="1174"/>
                    <a:pt x="1119" y="1174"/>
                    <a:pt x="1120" y="1174"/>
                  </a:cubicBezTo>
                  <a:cubicBezTo>
                    <a:pt x="1153" y="1140"/>
                    <a:pt x="1003" y="806"/>
                    <a:pt x="686" y="472"/>
                  </a:cubicBezTo>
                  <a:cubicBezTo>
                    <a:pt x="408" y="179"/>
                    <a:pt x="103" y="0"/>
                    <a:pt x="43"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41"/>
            <p:cNvSpPr/>
            <p:nvPr/>
          </p:nvSpPr>
          <p:spPr>
            <a:xfrm>
              <a:off x="7631045" y="2235249"/>
              <a:ext cx="13949" cy="48807"/>
            </a:xfrm>
            <a:custGeom>
              <a:rect b="b" l="l" r="r" t="t"/>
              <a:pathLst>
                <a:path extrusionOk="0" h="1522" w="435">
                  <a:moveTo>
                    <a:pt x="384" y="0"/>
                  </a:moveTo>
                  <a:cubicBezTo>
                    <a:pt x="351" y="0"/>
                    <a:pt x="234" y="318"/>
                    <a:pt x="134" y="752"/>
                  </a:cubicBezTo>
                  <a:cubicBezTo>
                    <a:pt x="33" y="1170"/>
                    <a:pt x="0" y="1504"/>
                    <a:pt x="33" y="1521"/>
                  </a:cubicBezTo>
                  <a:cubicBezTo>
                    <a:pt x="35" y="1521"/>
                    <a:pt x="36" y="1522"/>
                    <a:pt x="37" y="1522"/>
                  </a:cubicBezTo>
                  <a:cubicBezTo>
                    <a:pt x="89" y="1522"/>
                    <a:pt x="203" y="1193"/>
                    <a:pt x="301" y="786"/>
                  </a:cubicBezTo>
                  <a:cubicBezTo>
                    <a:pt x="401" y="368"/>
                    <a:pt x="434" y="17"/>
                    <a:pt x="384"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41"/>
            <p:cNvSpPr/>
            <p:nvPr/>
          </p:nvSpPr>
          <p:spPr>
            <a:xfrm>
              <a:off x="7977695" y="2810219"/>
              <a:ext cx="21998" cy="16835"/>
            </a:xfrm>
            <a:custGeom>
              <a:rect b="b" l="l" r="r" t="t"/>
              <a:pathLst>
                <a:path extrusionOk="0" h="525" w="686">
                  <a:moveTo>
                    <a:pt x="60" y="1"/>
                  </a:moveTo>
                  <a:cubicBezTo>
                    <a:pt x="46" y="1"/>
                    <a:pt x="37" y="6"/>
                    <a:pt x="34" y="15"/>
                  </a:cubicBezTo>
                  <a:cubicBezTo>
                    <a:pt x="1" y="49"/>
                    <a:pt x="117" y="183"/>
                    <a:pt x="285" y="333"/>
                  </a:cubicBezTo>
                  <a:cubicBezTo>
                    <a:pt x="441" y="447"/>
                    <a:pt x="585" y="524"/>
                    <a:pt x="645" y="524"/>
                  </a:cubicBezTo>
                  <a:cubicBezTo>
                    <a:pt x="656" y="524"/>
                    <a:pt x="664" y="522"/>
                    <a:pt x="669" y="517"/>
                  </a:cubicBezTo>
                  <a:cubicBezTo>
                    <a:pt x="686" y="483"/>
                    <a:pt x="569" y="333"/>
                    <a:pt x="402" y="199"/>
                  </a:cubicBezTo>
                  <a:cubicBezTo>
                    <a:pt x="254" y="79"/>
                    <a:pt x="117" y="1"/>
                    <a:pt x="60"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41"/>
            <p:cNvSpPr/>
            <p:nvPr/>
          </p:nvSpPr>
          <p:spPr>
            <a:xfrm>
              <a:off x="7576370" y="2868902"/>
              <a:ext cx="63814" cy="6157"/>
            </a:xfrm>
            <a:custGeom>
              <a:rect b="b" l="l" r="r" t="t"/>
              <a:pathLst>
                <a:path extrusionOk="0" h="192" w="1990">
                  <a:moveTo>
                    <a:pt x="1401" y="0"/>
                  </a:moveTo>
                  <a:cubicBezTo>
                    <a:pt x="1275" y="0"/>
                    <a:pt x="1134" y="2"/>
                    <a:pt x="987" y="7"/>
                  </a:cubicBezTo>
                  <a:cubicBezTo>
                    <a:pt x="435" y="23"/>
                    <a:pt x="1" y="90"/>
                    <a:pt x="1" y="140"/>
                  </a:cubicBezTo>
                  <a:cubicBezTo>
                    <a:pt x="1" y="173"/>
                    <a:pt x="189" y="191"/>
                    <a:pt x="471" y="191"/>
                  </a:cubicBezTo>
                  <a:cubicBezTo>
                    <a:pt x="625" y="191"/>
                    <a:pt x="808" y="186"/>
                    <a:pt x="1003" y="174"/>
                  </a:cubicBezTo>
                  <a:cubicBezTo>
                    <a:pt x="1538" y="157"/>
                    <a:pt x="1989" y="90"/>
                    <a:pt x="1989" y="40"/>
                  </a:cubicBezTo>
                  <a:cubicBezTo>
                    <a:pt x="1989" y="16"/>
                    <a:pt x="1747" y="0"/>
                    <a:pt x="1401"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41"/>
            <p:cNvSpPr/>
            <p:nvPr/>
          </p:nvSpPr>
          <p:spPr>
            <a:xfrm>
              <a:off x="7829286" y="2619385"/>
              <a:ext cx="196125" cy="114770"/>
            </a:xfrm>
            <a:custGeom>
              <a:rect b="b" l="l" r="r" t="t"/>
              <a:pathLst>
                <a:path extrusionOk="0" h="3579" w="6116">
                  <a:moveTo>
                    <a:pt x="21" y="0"/>
                  </a:moveTo>
                  <a:cubicBezTo>
                    <a:pt x="19" y="0"/>
                    <a:pt x="18" y="1"/>
                    <a:pt x="17" y="1"/>
                  </a:cubicBezTo>
                  <a:cubicBezTo>
                    <a:pt x="0" y="52"/>
                    <a:pt x="1337" y="870"/>
                    <a:pt x="3008" y="1856"/>
                  </a:cubicBezTo>
                  <a:cubicBezTo>
                    <a:pt x="4660" y="2821"/>
                    <a:pt x="6008" y="3578"/>
                    <a:pt x="6095" y="3578"/>
                  </a:cubicBezTo>
                  <a:cubicBezTo>
                    <a:pt x="6097" y="3578"/>
                    <a:pt x="6098" y="3578"/>
                    <a:pt x="6099" y="3577"/>
                  </a:cubicBezTo>
                  <a:cubicBezTo>
                    <a:pt x="6116" y="3527"/>
                    <a:pt x="4779" y="2692"/>
                    <a:pt x="3108" y="1722"/>
                  </a:cubicBezTo>
                  <a:cubicBezTo>
                    <a:pt x="1456" y="757"/>
                    <a:pt x="108" y="0"/>
                    <a:pt x="2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41"/>
            <p:cNvSpPr/>
            <p:nvPr/>
          </p:nvSpPr>
          <p:spPr>
            <a:xfrm>
              <a:off x="7260248" y="2870698"/>
              <a:ext cx="834813" cy="1756401"/>
            </a:xfrm>
            <a:custGeom>
              <a:rect b="b" l="l" r="r" t="t"/>
              <a:pathLst>
                <a:path extrusionOk="0" h="54772" w="26033">
                  <a:moveTo>
                    <a:pt x="24145" y="1"/>
                  </a:moveTo>
                  <a:lnTo>
                    <a:pt x="9575" y="3693"/>
                  </a:lnTo>
                  <a:lnTo>
                    <a:pt x="3844" y="28556"/>
                  </a:lnTo>
                  <a:lnTo>
                    <a:pt x="1" y="54771"/>
                  </a:lnTo>
                  <a:lnTo>
                    <a:pt x="4596" y="54771"/>
                  </a:lnTo>
                  <a:cubicBezTo>
                    <a:pt x="4596" y="54771"/>
                    <a:pt x="10210" y="31797"/>
                    <a:pt x="10527" y="29592"/>
                  </a:cubicBezTo>
                  <a:cubicBezTo>
                    <a:pt x="10778" y="27787"/>
                    <a:pt x="19483" y="15991"/>
                    <a:pt x="22925" y="10728"/>
                  </a:cubicBezTo>
                  <a:cubicBezTo>
                    <a:pt x="23643" y="9608"/>
                    <a:pt x="24211" y="8856"/>
                    <a:pt x="24379" y="8505"/>
                  </a:cubicBezTo>
                  <a:cubicBezTo>
                    <a:pt x="26033" y="5114"/>
                    <a:pt x="24312" y="17"/>
                    <a:pt x="24145"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41"/>
            <p:cNvSpPr/>
            <p:nvPr/>
          </p:nvSpPr>
          <p:spPr>
            <a:xfrm>
              <a:off x="7529776" y="3736553"/>
              <a:ext cx="79335" cy="247048"/>
            </a:xfrm>
            <a:custGeom>
              <a:rect b="b" l="l" r="r" t="t"/>
              <a:pathLst>
                <a:path extrusionOk="0" h="7704" w="2474">
                  <a:moveTo>
                    <a:pt x="1003" y="1"/>
                  </a:moveTo>
                  <a:cubicBezTo>
                    <a:pt x="1003" y="1"/>
                    <a:pt x="84" y="3777"/>
                    <a:pt x="50" y="5347"/>
                  </a:cubicBezTo>
                  <a:cubicBezTo>
                    <a:pt x="0" y="6233"/>
                    <a:pt x="351" y="7102"/>
                    <a:pt x="1003" y="7703"/>
                  </a:cubicBezTo>
                  <a:lnTo>
                    <a:pt x="1404" y="6400"/>
                  </a:lnTo>
                  <a:cubicBezTo>
                    <a:pt x="1404" y="6400"/>
                    <a:pt x="1203" y="6049"/>
                    <a:pt x="1253" y="4963"/>
                  </a:cubicBezTo>
                  <a:cubicBezTo>
                    <a:pt x="1320" y="3994"/>
                    <a:pt x="2473" y="920"/>
                    <a:pt x="2473" y="920"/>
                  </a:cubicBezTo>
                  <a:lnTo>
                    <a:pt x="1003" y="1"/>
                  </a:ln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41"/>
            <p:cNvSpPr/>
            <p:nvPr/>
          </p:nvSpPr>
          <p:spPr>
            <a:xfrm>
              <a:off x="7553345" y="3273626"/>
              <a:ext cx="721230" cy="1208816"/>
            </a:xfrm>
            <a:custGeom>
              <a:rect b="b" l="l" r="r" t="t"/>
              <a:pathLst>
                <a:path extrusionOk="0" h="37696" w="22491">
                  <a:moveTo>
                    <a:pt x="4545" y="1"/>
                  </a:moveTo>
                  <a:cubicBezTo>
                    <a:pt x="4545" y="1"/>
                    <a:pt x="0" y="17778"/>
                    <a:pt x="385" y="20268"/>
                  </a:cubicBezTo>
                  <a:cubicBezTo>
                    <a:pt x="736" y="22457"/>
                    <a:pt x="19315" y="37695"/>
                    <a:pt x="19315" y="37695"/>
                  </a:cubicBezTo>
                  <a:lnTo>
                    <a:pt x="22490" y="33919"/>
                  </a:lnTo>
                  <a:lnTo>
                    <a:pt x="7369" y="18196"/>
                  </a:lnTo>
                  <a:lnTo>
                    <a:pt x="12198" y="201"/>
                  </a:lnTo>
                  <a:lnTo>
                    <a:pt x="4545" y="1"/>
                  </a:ln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41"/>
            <p:cNvSpPr/>
            <p:nvPr/>
          </p:nvSpPr>
          <p:spPr>
            <a:xfrm>
              <a:off x="8088135" y="4338267"/>
              <a:ext cx="193399" cy="239095"/>
            </a:xfrm>
            <a:custGeom>
              <a:rect b="b" l="l" r="r" t="t"/>
              <a:pathLst>
                <a:path extrusionOk="0" h="7456" w="6031">
                  <a:moveTo>
                    <a:pt x="5128" y="0"/>
                  </a:moveTo>
                  <a:lnTo>
                    <a:pt x="1736" y="4027"/>
                  </a:lnTo>
                  <a:cubicBezTo>
                    <a:pt x="1736" y="4027"/>
                    <a:pt x="0" y="7455"/>
                    <a:pt x="468" y="7455"/>
                  </a:cubicBezTo>
                  <a:cubicBezTo>
                    <a:pt x="500" y="7455"/>
                    <a:pt x="544" y="7438"/>
                    <a:pt x="600" y="7402"/>
                  </a:cubicBezTo>
                  <a:cubicBezTo>
                    <a:pt x="1369" y="6901"/>
                    <a:pt x="4092" y="3459"/>
                    <a:pt x="4877" y="2406"/>
                  </a:cubicBezTo>
                  <a:lnTo>
                    <a:pt x="6030" y="853"/>
                  </a:lnTo>
                  <a:lnTo>
                    <a:pt x="5128" y="0"/>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41"/>
            <p:cNvSpPr/>
            <p:nvPr/>
          </p:nvSpPr>
          <p:spPr>
            <a:xfrm>
              <a:off x="8098236" y="4363953"/>
              <a:ext cx="182753" cy="209561"/>
            </a:xfrm>
            <a:custGeom>
              <a:rect b="b" l="l" r="r" t="t"/>
              <a:pathLst>
                <a:path extrusionOk="0" h="6535" w="5699">
                  <a:moveTo>
                    <a:pt x="5664" y="1"/>
                  </a:moveTo>
                  <a:cubicBezTo>
                    <a:pt x="5602" y="1"/>
                    <a:pt x="4327" y="1426"/>
                    <a:pt x="2791" y="3209"/>
                  </a:cubicBezTo>
                  <a:cubicBezTo>
                    <a:pt x="1237" y="5014"/>
                    <a:pt x="1" y="6501"/>
                    <a:pt x="34" y="6534"/>
                  </a:cubicBezTo>
                  <a:cubicBezTo>
                    <a:pt x="35" y="6535"/>
                    <a:pt x="35" y="6535"/>
                    <a:pt x="35" y="6535"/>
                  </a:cubicBezTo>
                  <a:cubicBezTo>
                    <a:pt x="83" y="6535"/>
                    <a:pt x="1363" y="5104"/>
                    <a:pt x="2908" y="3310"/>
                  </a:cubicBezTo>
                  <a:cubicBezTo>
                    <a:pt x="4462" y="1522"/>
                    <a:pt x="5699" y="35"/>
                    <a:pt x="5665" y="1"/>
                  </a:cubicBezTo>
                  <a:cubicBezTo>
                    <a:pt x="5665" y="1"/>
                    <a:pt x="5664" y="1"/>
                    <a:pt x="566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41"/>
            <p:cNvSpPr/>
            <p:nvPr/>
          </p:nvSpPr>
          <p:spPr>
            <a:xfrm>
              <a:off x="8246132" y="4347727"/>
              <a:ext cx="16098" cy="50057"/>
            </a:xfrm>
            <a:custGeom>
              <a:rect b="b" l="l" r="r" t="t"/>
              <a:pathLst>
                <a:path extrusionOk="0" h="1561" w="502">
                  <a:moveTo>
                    <a:pt x="471" y="1"/>
                  </a:moveTo>
                  <a:cubicBezTo>
                    <a:pt x="437" y="1"/>
                    <a:pt x="344" y="30"/>
                    <a:pt x="251" y="123"/>
                  </a:cubicBezTo>
                  <a:cubicBezTo>
                    <a:pt x="117" y="290"/>
                    <a:pt x="34" y="491"/>
                    <a:pt x="17" y="708"/>
                  </a:cubicBezTo>
                  <a:cubicBezTo>
                    <a:pt x="1" y="925"/>
                    <a:pt x="34" y="1126"/>
                    <a:pt x="84" y="1326"/>
                  </a:cubicBezTo>
                  <a:cubicBezTo>
                    <a:pt x="134" y="1477"/>
                    <a:pt x="184" y="1560"/>
                    <a:pt x="201" y="1560"/>
                  </a:cubicBezTo>
                  <a:cubicBezTo>
                    <a:pt x="218" y="1543"/>
                    <a:pt x="218" y="1460"/>
                    <a:pt x="201" y="1309"/>
                  </a:cubicBezTo>
                  <a:cubicBezTo>
                    <a:pt x="168" y="1109"/>
                    <a:pt x="168" y="925"/>
                    <a:pt x="168" y="725"/>
                  </a:cubicBezTo>
                  <a:cubicBezTo>
                    <a:pt x="184" y="541"/>
                    <a:pt x="251" y="357"/>
                    <a:pt x="351" y="207"/>
                  </a:cubicBezTo>
                  <a:cubicBezTo>
                    <a:pt x="418" y="90"/>
                    <a:pt x="502" y="23"/>
                    <a:pt x="485" y="6"/>
                  </a:cubicBezTo>
                  <a:cubicBezTo>
                    <a:pt x="485" y="3"/>
                    <a:pt x="480" y="1"/>
                    <a:pt x="47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41"/>
            <p:cNvSpPr/>
            <p:nvPr/>
          </p:nvSpPr>
          <p:spPr>
            <a:xfrm>
              <a:off x="8138962" y="4473271"/>
              <a:ext cx="24147" cy="5932"/>
            </a:xfrm>
            <a:custGeom>
              <a:rect b="b" l="l" r="r" t="t"/>
              <a:pathLst>
                <a:path extrusionOk="0" h="185" w="753">
                  <a:moveTo>
                    <a:pt x="368" y="1"/>
                  </a:moveTo>
                  <a:cubicBezTo>
                    <a:pt x="168" y="18"/>
                    <a:pt x="1" y="85"/>
                    <a:pt x="18" y="135"/>
                  </a:cubicBezTo>
                  <a:cubicBezTo>
                    <a:pt x="18" y="185"/>
                    <a:pt x="185" y="185"/>
                    <a:pt x="385" y="185"/>
                  </a:cubicBezTo>
                  <a:cubicBezTo>
                    <a:pt x="569" y="168"/>
                    <a:pt x="736" y="168"/>
                    <a:pt x="736" y="118"/>
                  </a:cubicBezTo>
                  <a:cubicBezTo>
                    <a:pt x="753" y="68"/>
                    <a:pt x="586" y="1"/>
                    <a:pt x="3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41"/>
            <p:cNvSpPr/>
            <p:nvPr/>
          </p:nvSpPr>
          <p:spPr>
            <a:xfrm>
              <a:off x="8133094" y="4486547"/>
              <a:ext cx="22511" cy="5516"/>
            </a:xfrm>
            <a:custGeom>
              <a:rect b="b" l="l" r="r" t="t"/>
              <a:pathLst>
                <a:path extrusionOk="0" h="172" w="702">
                  <a:moveTo>
                    <a:pt x="446" y="0"/>
                  </a:moveTo>
                  <a:cubicBezTo>
                    <a:pt x="415" y="0"/>
                    <a:pt x="383" y="2"/>
                    <a:pt x="351" y="5"/>
                  </a:cubicBezTo>
                  <a:cubicBezTo>
                    <a:pt x="150" y="5"/>
                    <a:pt x="0" y="38"/>
                    <a:pt x="0" y="88"/>
                  </a:cubicBezTo>
                  <a:cubicBezTo>
                    <a:pt x="0" y="138"/>
                    <a:pt x="167" y="172"/>
                    <a:pt x="351" y="172"/>
                  </a:cubicBezTo>
                  <a:cubicBezTo>
                    <a:pt x="535" y="155"/>
                    <a:pt x="702" y="122"/>
                    <a:pt x="702" y="72"/>
                  </a:cubicBezTo>
                  <a:cubicBezTo>
                    <a:pt x="702" y="30"/>
                    <a:pt x="589" y="0"/>
                    <a:pt x="44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1"/>
            <p:cNvSpPr/>
            <p:nvPr/>
          </p:nvSpPr>
          <p:spPr>
            <a:xfrm>
              <a:off x="8128251" y="4498028"/>
              <a:ext cx="18246" cy="6157"/>
            </a:xfrm>
            <a:custGeom>
              <a:rect b="b" l="l" r="r" t="t"/>
              <a:pathLst>
                <a:path extrusionOk="0" h="192" w="569">
                  <a:moveTo>
                    <a:pt x="165" y="1"/>
                  </a:moveTo>
                  <a:cubicBezTo>
                    <a:pt x="70" y="1"/>
                    <a:pt x="1" y="28"/>
                    <a:pt x="1" y="64"/>
                  </a:cubicBezTo>
                  <a:cubicBezTo>
                    <a:pt x="1" y="115"/>
                    <a:pt x="118" y="148"/>
                    <a:pt x="268" y="181"/>
                  </a:cubicBezTo>
                  <a:cubicBezTo>
                    <a:pt x="323" y="187"/>
                    <a:pt x="374" y="191"/>
                    <a:pt x="416" y="191"/>
                  </a:cubicBezTo>
                  <a:cubicBezTo>
                    <a:pt x="491" y="191"/>
                    <a:pt x="541" y="180"/>
                    <a:pt x="552" y="148"/>
                  </a:cubicBezTo>
                  <a:cubicBezTo>
                    <a:pt x="569" y="98"/>
                    <a:pt x="452" y="31"/>
                    <a:pt x="285" y="14"/>
                  </a:cubicBezTo>
                  <a:cubicBezTo>
                    <a:pt x="243" y="5"/>
                    <a:pt x="202" y="1"/>
                    <a:pt x="16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1"/>
            <p:cNvSpPr/>
            <p:nvPr/>
          </p:nvSpPr>
          <p:spPr>
            <a:xfrm>
              <a:off x="8091278" y="4442198"/>
              <a:ext cx="50410" cy="36493"/>
            </a:xfrm>
            <a:custGeom>
              <a:rect b="b" l="l" r="r" t="t"/>
              <a:pathLst>
                <a:path extrusionOk="0" h="1138" w="1572">
                  <a:moveTo>
                    <a:pt x="349" y="178"/>
                  </a:moveTo>
                  <a:cubicBezTo>
                    <a:pt x="392" y="178"/>
                    <a:pt x="440" y="186"/>
                    <a:pt x="485" y="201"/>
                  </a:cubicBezTo>
                  <a:cubicBezTo>
                    <a:pt x="586" y="235"/>
                    <a:pt x="686" y="285"/>
                    <a:pt x="786" y="335"/>
                  </a:cubicBezTo>
                  <a:cubicBezTo>
                    <a:pt x="936" y="435"/>
                    <a:pt x="1070" y="569"/>
                    <a:pt x="1187" y="719"/>
                  </a:cubicBezTo>
                  <a:cubicBezTo>
                    <a:pt x="1285" y="833"/>
                    <a:pt x="1360" y="929"/>
                    <a:pt x="1415" y="1001"/>
                  </a:cubicBezTo>
                  <a:lnTo>
                    <a:pt x="1415" y="1001"/>
                  </a:lnTo>
                  <a:cubicBezTo>
                    <a:pt x="1305" y="946"/>
                    <a:pt x="1195" y="904"/>
                    <a:pt x="1070" y="870"/>
                  </a:cubicBezTo>
                  <a:cubicBezTo>
                    <a:pt x="903" y="786"/>
                    <a:pt x="736" y="703"/>
                    <a:pt x="569" y="602"/>
                  </a:cubicBezTo>
                  <a:cubicBezTo>
                    <a:pt x="469" y="552"/>
                    <a:pt x="385" y="485"/>
                    <a:pt x="285" y="419"/>
                  </a:cubicBezTo>
                  <a:cubicBezTo>
                    <a:pt x="218" y="368"/>
                    <a:pt x="185" y="268"/>
                    <a:pt x="235" y="218"/>
                  </a:cubicBezTo>
                  <a:cubicBezTo>
                    <a:pt x="253" y="190"/>
                    <a:pt x="297" y="178"/>
                    <a:pt x="349" y="178"/>
                  </a:cubicBezTo>
                  <a:close/>
                  <a:moveTo>
                    <a:pt x="335" y="1"/>
                  </a:moveTo>
                  <a:cubicBezTo>
                    <a:pt x="251" y="1"/>
                    <a:pt x="168" y="34"/>
                    <a:pt x="101" y="101"/>
                  </a:cubicBezTo>
                  <a:cubicBezTo>
                    <a:pt x="1" y="252"/>
                    <a:pt x="34" y="452"/>
                    <a:pt x="185" y="552"/>
                  </a:cubicBezTo>
                  <a:cubicBezTo>
                    <a:pt x="268" y="619"/>
                    <a:pt x="385" y="686"/>
                    <a:pt x="485" y="753"/>
                  </a:cubicBezTo>
                  <a:cubicBezTo>
                    <a:pt x="652" y="836"/>
                    <a:pt x="836" y="920"/>
                    <a:pt x="1037" y="970"/>
                  </a:cubicBezTo>
                  <a:cubicBezTo>
                    <a:pt x="1176" y="1040"/>
                    <a:pt x="1327" y="1074"/>
                    <a:pt x="1480" y="1084"/>
                  </a:cubicBezTo>
                  <a:lnTo>
                    <a:pt x="1480" y="1084"/>
                  </a:lnTo>
                  <a:cubicBezTo>
                    <a:pt x="1508" y="1118"/>
                    <a:pt x="1527" y="1137"/>
                    <a:pt x="1538" y="1137"/>
                  </a:cubicBezTo>
                  <a:cubicBezTo>
                    <a:pt x="1533" y="1120"/>
                    <a:pt x="1528" y="1103"/>
                    <a:pt x="1523" y="1086"/>
                  </a:cubicBezTo>
                  <a:lnTo>
                    <a:pt x="1523" y="1086"/>
                  </a:lnTo>
                  <a:cubicBezTo>
                    <a:pt x="1539" y="1087"/>
                    <a:pt x="1555" y="1087"/>
                    <a:pt x="1571" y="1087"/>
                  </a:cubicBezTo>
                  <a:cubicBezTo>
                    <a:pt x="1551" y="1075"/>
                    <a:pt x="1532" y="1063"/>
                    <a:pt x="1512" y="1052"/>
                  </a:cubicBezTo>
                  <a:lnTo>
                    <a:pt x="1512" y="1052"/>
                  </a:lnTo>
                  <a:cubicBezTo>
                    <a:pt x="1461" y="902"/>
                    <a:pt x="1386" y="763"/>
                    <a:pt x="1287" y="636"/>
                  </a:cubicBezTo>
                  <a:cubicBezTo>
                    <a:pt x="1170" y="469"/>
                    <a:pt x="1037" y="318"/>
                    <a:pt x="870" y="201"/>
                  </a:cubicBezTo>
                  <a:cubicBezTo>
                    <a:pt x="769" y="135"/>
                    <a:pt x="652" y="84"/>
                    <a:pt x="535" y="51"/>
                  </a:cubicBezTo>
                  <a:cubicBezTo>
                    <a:pt x="469" y="18"/>
                    <a:pt x="402" y="18"/>
                    <a:pt x="33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41"/>
            <p:cNvSpPr/>
            <p:nvPr/>
          </p:nvSpPr>
          <p:spPr>
            <a:xfrm>
              <a:off x="8081625" y="4470834"/>
              <a:ext cx="57914" cy="23730"/>
            </a:xfrm>
            <a:custGeom>
              <a:rect b="b" l="l" r="r" t="t"/>
              <a:pathLst>
                <a:path extrusionOk="0" h="740" w="1806">
                  <a:moveTo>
                    <a:pt x="1034" y="0"/>
                  </a:moveTo>
                  <a:cubicBezTo>
                    <a:pt x="907" y="0"/>
                    <a:pt x="780" y="12"/>
                    <a:pt x="653" y="44"/>
                  </a:cubicBezTo>
                  <a:cubicBezTo>
                    <a:pt x="536" y="60"/>
                    <a:pt x="419" y="94"/>
                    <a:pt x="302" y="144"/>
                  </a:cubicBezTo>
                  <a:cubicBezTo>
                    <a:pt x="235" y="161"/>
                    <a:pt x="168" y="194"/>
                    <a:pt x="118" y="244"/>
                  </a:cubicBezTo>
                  <a:cubicBezTo>
                    <a:pt x="85" y="261"/>
                    <a:pt x="51" y="294"/>
                    <a:pt x="34" y="344"/>
                  </a:cubicBezTo>
                  <a:cubicBezTo>
                    <a:pt x="1" y="394"/>
                    <a:pt x="1" y="445"/>
                    <a:pt x="34" y="495"/>
                  </a:cubicBezTo>
                  <a:cubicBezTo>
                    <a:pt x="118" y="628"/>
                    <a:pt x="252" y="712"/>
                    <a:pt x="419" y="729"/>
                  </a:cubicBezTo>
                  <a:cubicBezTo>
                    <a:pt x="467" y="736"/>
                    <a:pt x="518" y="740"/>
                    <a:pt x="570" y="740"/>
                  </a:cubicBezTo>
                  <a:cubicBezTo>
                    <a:pt x="644" y="740"/>
                    <a:pt x="718" y="731"/>
                    <a:pt x="786" y="712"/>
                  </a:cubicBezTo>
                  <a:cubicBezTo>
                    <a:pt x="987" y="678"/>
                    <a:pt x="1187" y="612"/>
                    <a:pt x="1371" y="511"/>
                  </a:cubicBezTo>
                  <a:cubicBezTo>
                    <a:pt x="1689" y="361"/>
                    <a:pt x="1806" y="161"/>
                    <a:pt x="1789" y="161"/>
                  </a:cubicBezTo>
                  <a:lnTo>
                    <a:pt x="1789" y="161"/>
                  </a:lnTo>
                  <a:cubicBezTo>
                    <a:pt x="1638" y="244"/>
                    <a:pt x="1488" y="328"/>
                    <a:pt x="1321" y="394"/>
                  </a:cubicBezTo>
                  <a:cubicBezTo>
                    <a:pt x="1137" y="478"/>
                    <a:pt x="953" y="528"/>
                    <a:pt x="770" y="562"/>
                  </a:cubicBezTo>
                  <a:cubicBezTo>
                    <a:pt x="711" y="570"/>
                    <a:pt x="657" y="574"/>
                    <a:pt x="602" y="574"/>
                  </a:cubicBezTo>
                  <a:cubicBezTo>
                    <a:pt x="548" y="574"/>
                    <a:pt x="494" y="570"/>
                    <a:pt x="435" y="562"/>
                  </a:cubicBezTo>
                  <a:cubicBezTo>
                    <a:pt x="352" y="545"/>
                    <a:pt x="252" y="511"/>
                    <a:pt x="185" y="428"/>
                  </a:cubicBezTo>
                  <a:cubicBezTo>
                    <a:pt x="151" y="428"/>
                    <a:pt x="268" y="328"/>
                    <a:pt x="369" y="294"/>
                  </a:cubicBezTo>
                  <a:cubicBezTo>
                    <a:pt x="469" y="244"/>
                    <a:pt x="569" y="211"/>
                    <a:pt x="686" y="194"/>
                  </a:cubicBezTo>
                  <a:cubicBezTo>
                    <a:pt x="824" y="156"/>
                    <a:pt x="971" y="138"/>
                    <a:pt x="1114" y="138"/>
                  </a:cubicBezTo>
                  <a:cubicBezTo>
                    <a:pt x="1161" y="138"/>
                    <a:pt x="1208" y="140"/>
                    <a:pt x="1254" y="144"/>
                  </a:cubicBezTo>
                  <a:cubicBezTo>
                    <a:pt x="1346" y="152"/>
                    <a:pt x="1438" y="156"/>
                    <a:pt x="1530" y="156"/>
                  </a:cubicBezTo>
                  <a:cubicBezTo>
                    <a:pt x="1622" y="156"/>
                    <a:pt x="1714" y="152"/>
                    <a:pt x="1806" y="144"/>
                  </a:cubicBezTo>
                  <a:cubicBezTo>
                    <a:pt x="1638" y="60"/>
                    <a:pt x="1455" y="10"/>
                    <a:pt x="1254" y="10"/>
                  </a:cubicBezTo>
                  <a:cubicBezTo>
                    <a:pt x="1181" y="4"/>
                    <a:pt x="1107" y="0"/>
                    <a:pt x="10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41"/>
            <p:cNvSpPr/>
            <p:nvPr/>
          </p:nvSpPr>
          <p:spPr>
            <a:xfrm>
              <a:off x="8144317" y="4338780"/>
              <a:ext cx="109895" cy="125993"/>
            </a:xfrm>
            <a:custGeom>
              <a:rect b="b" l="l" r="r" t="t"/>
              <a:pathLst>
                <a:path extrusionOk="0" h="3929" w="3427">
                  <a:moveTo>
                    <a:pt x="3373" y="0"/>
                  </a:moveTo>
                  <a:cubicBezTo>
                    <a:pt x="3298" y="0"/>
                    <a:pt x="2574" y="857"/>
                    <a:pt x="1672" y="1923"/>
                  </a:cubicBezTo>
                  <a:cubicBezTo>
                    <a:pt x="769" y="3025"/>
                    <a:pt x="1" y="3894"/>
                    <a:pt x="51" y="3928"/>
                  </a:cubicBezTo>
                  <a:cubicBezTo>
                    <a:pt x="52" y="3928"/>
                    <a:pt x="53" y="3929"/>
                    <a:pt x="55" y="3929"/>
                  </a:cubicBezTo>
                  <a:cubicBezTo>
                    <a:pt x="134" y="3929"/>
                    <a:pt x="954" y="3121"/>
                    <a:pt x="1839" y="2056"/>
                  </a:cubicBezTo>
                  <a:cubicBezTo>
                    <a:pt x="2758" y="954"/>
                    <a:pt x="3426" y="18"/>
                    <a:pt x="3376" y="1"/>
                  </a:cubicBezTo>
                  <a:cubicBezTo>
                    <a:pt x="3375" y="1"/>
                    <a:pt x="3374" y="0"/>
                    <a:pt x="337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41"/>
            <p:cNvSpPr/>
            <p:nvPr/>
          </p:nvSpPr>
          <p:spPr>
            <a:xfrm>
              <a:off x="7107030" y="4625464"/>
              <a:ext cx="302204" cy="48711"/>
            </a:xfrm>
            <a:custGeom>
              <a:rect b="b" l="l" r="r" t="t"/>
              <a:pathLst>
                <a:path extrusionOk="0" h="1519" w="9424">
                  <a:moveTo>
                    <a:pt x="9424" y="0"/>
                  </a:moveTo>
                  <a:lnTo>
                    <a:pt x="4612" y="50"/>
                  </a:lnTo>
                  <a:cubicBezTo>
                    <a:pt x="4612" y="50"/>
                    <a:pt x="0" y="902"/>
                    <a:pt x="1019" y="1237"/>
                  </a:cubicBezTo>
                  <a:cubicBezTo>
                    <a:pt x="1721" y="1462"/>
                    <a:pt x="5111" y="1519"/>
                    <a:pt x="7347" y="1519"/>
                  </a:cubicBezTo>
                  <a:cubicBezTo>
                    <a:pt x="8092" y="1519"/>
                    <a:pt x="8709" y="1512"/>
                    <a:pt x="9056" y="1504"/>
                  </a:cubicBezTo>
                  <a:lnTo>
                    <a:pt x="9374" y="1504"/>
                  </a:lnTo>
                  <a:lnTo>
                    <a:pt x="9424" y="0"/>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41"/>
            <p:cNvSpPr/>
            <p:nvPr/>
          </p:nvSpPr>
          <p:spPr>
            <a:xfrm>
              <a:off x="7136500" y="4656986"/>
              <a:ext cx="271131" cy="12538"/>
            </a:xfrm>
            <a:custGeom>
              <a:rect b="b" l="l" r="r" t="t"/>
              <a:pathLst>
                <a:path extrusionOk="0" h="391" w="8455">
                  <a:moveTo>
                    <a:pt x="379" y="0"/>
                  </a:moveTo>
                  <a:cubicBezTo>
                    <a:pt x="136" y="0"/>
                    <a:pt x="0" y="6"/>
                    <a:pt x="0" y="20"/>
                  </a:cubicBezTo>
                  <a:cubicBezTo>
                    <a:pt x="0" y="53"/>
                    <a:pt x="1888" y="170"/>
                    <a:pt x="4211" y="270"/>
                  </a:cubicBezTo>
                  <a:cubicBezTo>
                    <a:pt x="5923" y="344"/>
                    <a:pt x="7394" y="390"/>
                    <a:pt x="8059" y="390"/>
                  </a:cubicBezTo>
                  <a:cubicBezTo>
                    <a:pt x="8302" y="390"/>
                    <a:pt x="8438" y="384"/>
                    <a:pt x="8438" y="371"/>
                  </a:cubicBezTo>
                  <a:cubicBezTo>
                    <a:pt x="8455" y="320"/>
                    <a:pt x="6550" y="203"/>
                    <a:pt x="4227" y="120"/>
                  </a:cubicBezTo>
                  <a:cubicBezTo>
                    <a:pt x="2515" y="47"/>
                    <a:pt x="1044" y="0"/>
                    <a:pt x="37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41"/>
            <p:cNvSpPr/>
            <p:nvPr/>
          </p:nvSpPr>
          <p:spPr>
            <a:xfrm>
              <a:off x="7357766" y="4639317"/>
              <a:ext cx="48807" cy="26969"/>
            </a:xfrm>
            <a:custGeom>
              <a:rect b="b" l="l" r="r" t="t"/>
              <a:pathLst>
                <a:path extrusionOk="0" h="841" w="1522">
                  <a:moveTo>
                    <a:pt x="1187" y="0"/>
                  </a:moveTo>
                  <a:cubicBezTo>
                    <a:pt x="989" y="0"/>
                    <a:pt x="782" y="65"/>
                    <a:pt x="602" y="170"/>
                  </a:cubicBezTo>
                  <a:cubicBezTo>
                    <a:pt x="435" y="287"/>
                    <a:pt x="268" y="437"/>
                    <a:pt x="151" y="604"/>
                  </a:cubicBezTo>
                  <a:cubicBezTo>
                    <a:pt x="51" y="738"/>
                    <a:pt x="1" y="821"/>
                    <a:pt x="17" y="838"/>
                  </a:cubicBezTo>
                  <a:cubicBezTo>
                    <a:pt x="21" y="840"/>
                    <a:pt x="25" y="841"/>
                    <a:pt x="29" y="841"/>
                  </a:cubicBezTo>
                  <a:cubicBezTo>
                    <a:pt x="65" y="841"/>
                    <a:pt x="130" y="778"/>
                    <a:pt x="235" y="688"/>
                  </a:cubicBezTo>
                  <a:cubicBezTo>
                    <a:pt x="385" y="537"/>
                    <a:pt x="535" y="420"/>
                    <a:pt x="702" y="303"/>
                  </a:cubicBezTo>
                  <a:cubicBezTo>
                    <a:pt x="870" y="203"/>
                    <a:pt x="1070" y="136"/>
                    <a:pt x="1254" y="120"/>
                  </a:cubicBezTo>
                  <a:cubicBezTo>
                    <a:pt x="1288" y="116"/>
                    <a:pt x="1319" y="115"/>
                    <a:pt x="1348" y="115"/>
                  </a:cubicBezTo>
                  <a:cubicBezTo>
                    <a:pt x="1399" y="115"/>
                    <a:pt x="1440" y="118"/>
                    <a:pt x="1470" y="118"/>
                  </a:cubicBezTo>
                  <a:cubicBezTo>
                    <a:pt x="1497" y="118"/>
                    <a:pt x="1515" y="115"/>
                    <a:pt x="1521" y="103"/>
                  </a:cubicBezTo>
                  <a:cubicBezTo>
                    <a:pt x="1521" y="86"/>
                    <a:pt x="1438" y="19"/>
                    <a:pt x="1254" y="3"/>
                  </a:cubicBezTo>
                  <a:cubicBezTo>
                    <a:pt x="1232" y="1"/>
                    <a:pt x="1209" y="0"/>
                    <a:pt x="118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41"/>
            <p:cNvSpPr/>
            <p:nvPr/>
          </p:nvSpPr>
          <p:spPr>
            <a:xfrm>
              <a:off x="7242579" y="4628959"/>
              <a:ext cx="18246" cy="18663"/>
            </a:xfrm>
            <a:custGeom>
              <a:rect b="b" l="l" r="r" t="t"/>
              <a:pathLst>
                <a:path extrusionOk="0" h="582" w="569">
                  <a:moveTo>
                    <a:pt x="51" y="1"/>
                  </a:moveTo>
                  <a:cubicBezTo>
                    <a:pt x="42" y="1"/>
                    <a:pt x="36" y="3"/>
                    <a:pt x="34" y="8"/>
                  </a:cubicBezTo>
                  <a:cubicBezTo>
                    <a:pt x="0" y="58"/>
                    <a:pt x="101" y="175"/>
                    <a:pt x="234" y="326"/>
                  </a:cubicBezTo>
                  <a:cubicBezTo>
                    <a:pt x="339" y="460"/>
                    <a:pt x="444" y="581"/>
                    <a:pt x="500" y="581"/>
                  </a:cubicBezTo>
                  <a:cubicBezTo>
                    <a:pt x="507" y="581"/>
                    <a:pt x="513" y="580"/>
                    <a:pt x="518" y="576"/>
                  </a:cubicBezTo>
                  <a:cubicBezTo>
                    <a:pt x="568" y="560"/>
                    <a:pt x="518" y="392"/>
                    <a:pt x="368" y="225"/>
                  </a:cubicBezTo>
                  <a:cubicBezTo>
                    <a:pt x="254" y="83"/>
                    <a:pt x="103" y="1"/>
                    <a:pt x="5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41"/>
            <p:cNvSpPr/>
            <p:nvPr/>
          </p:nvSpPr>
          <p:spPr>
            <a:xfrm>
              <a:off x="7228117" y="4631685"/>
              <a:ext cx="17701" cy="17573"/>
            </a:xfrm>
            <a:custGeom>
              <a:rect b="b" l="l" r="r" t="t"/>
              <a:pathLst>
                <a:path extrusionOk="0" h="548" w="552">
                  <a:moveTo>
                    <a:pt x="52" y="0"/>
                  </a:moveTo>
                  <a:cubicBezTo>
                    <a:pt x="44" y="0"/>
                    <a:pt x="38" y="2"/>
                    <a:pt x="34" y="7"/>
                  </a:cubicBezTo>
                  <a:cubicBezTo>
                    <a:pt x="0" y="40"/>
                    <a:pt x="67" y="190"/>
                    <a:pt x="201" y="341"/>
                  </a:cubicBezTo>
                  <a:cubicBezTo>
                    <a:pt x="317" y="457"/>
                    <a:pt x="433" y="548"/>
                    <a:pt x="483" y="548"/>
                  </a:cubicBezTo>
                  <a:cubicBezTo>
                    <a:pt x="491" y="548"/>
                    <a:pt x="497" y="546"/>
                    <a:pt x="501" y="541"/>
                  </a:cubicBezTo>
                  <a:cubicBezTo>
                    <a:pt x="552" y="525"/>
                    <a:pt x="468" y="374"/>
                    <a:pt x="334" y="224"/>
                  </a:cubicBezTo>
                  <a:cubicBezTo>
                    <a:pt x="218" y="93"/>
                    <a:pt x="102" y="0"/>
                    <a:pt x="5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1"/>
            <p:cNvSpPr/>
            <p:nvPr/>
          </p:nvSpPr>
          <p:spPr>
            <a:xfrm>
              <a:off x="7215771" y="4634507"/>
              <a:ext cx="12378" cy="16226"/>
            </a:xfrm>
            <a:custGeom>
              <a:rect b="b" l="l" r="r" t="t"/>
              <a:pathLst>
                <a:path extrusionOk="0" h="506" w="386">
                  <a:moveTo>
                    <a:pt x="49" y="0"/>
                  </a:moveTo>
                  <a:cubicBezTo>
                    <a:pt x="43" y="0"/>
                    <a:pt x="39" y="1"/>
                    <a:pt x="34" y="2"/>
                  </a:cubicBezTo>
                  <a:cubicBezTo>
                    <a:pt x="1" y="36"/>
                    <a:pt x="34" y="153"/>
                    <a:pt x="118" y="286"/>
                  </a:cubicBezTo>
                  <a:cubicBezTo>
                    <a:pt x="195" y="410"/>
                    <a:pt x="273" y="505"/>
                    <a:pt x="324" y="505"/>
                  </a:cubicBezTo>
                  <a:cubicBezTo>
                    <a:pt x="328" y="505"/>
                    <a:pt x="331" y="505"/>
                    <a:pt x="335" y="503"/>
                  </a:cubicBezTo>
                  <a:cubicBezTo>
                    <a:pt x="385" y="487"/>
                    <a:pt x="369" y="353"/>
                    <a:pt x="285" y="203"/>
                  </a:cubicBezTo>
                  <a:cubicBezTo>
                    <a:pt x="209" y="80"/>
                    <a:pt x="104" y="0"/>
                    <a:pt x="4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41"/>
            <p:cNvSpPr/>
            <p:nvPr/>
          </p:nvSpPr>
          <p:spPr>
            <a:xfrm>
              <a:off x="7229720" y="4574541"/>
              <a:ext cx="24660" cy="56311"/>
            </a:xfrm>
            <a:custGeom>
              <a:rect b="b" l="l" r="r" t="t"/>
              <a:pathLst>
                <a:path extrusionOk="0" h="1756" w="769">
                  <a:moveTo>
                    <a:pt x="318" y="168"/>
                  </a:moveTo>
                  <a:cubicBezTo>
                    <a:pt x="401" y="168"/>
                    <a:pt x="468" y="268"/>
                    <a:pt x="502" y="368"/>
                  </a:cubicBezTo>
                  <a:cubicBezTo>
                    <a:pt x="552" y="469"/>
                    <a:pt x="568" y="569"/>
                    <a:pt x="585" y="686"/>
                  </a:cubicBezTo>
                  <a:cubicBezTo>
                    <a:pt x="602" y="870"/>
                    <a:pt x="585" y="1054"/>
                    <a:pt x="552" y="1237"/>
                  </a:cubicBezTo>
                  <a:cubicBezTo>
                    <a:pt x="507" y="1349"/>
                    <a:pt x="477" y="1469"/>
                    <a:pt x="452" y="1586"/>
                  </a:cubicBezTo>
                  <a:lnTo>
                    <a:pt x="452" y="1586"/>
                  </a:lnTo>
                  <a:cubicBezTo>
                    <a:pt x="427" y="1466"/>
                    <a:pt x="397" y="1352"/>
                    <a:pt x="351" y="1237"/>
                  </a:cubicBezTo>
                  <a:cubicBezTo>
                    <a:pt x="284" y="1054"/>
                    <a:pt x="251" y="870"/>
                    <a:pt x="218" y="669"/>
                  </a:cubicBezTo>
                  <a:cubicBezTo>
                    <a:pt x="201" y="569"/>
                    <a:pt x="201" y="452"/>
                    <a:pt x="201" y="352"/>
                  </a:cubicBezTo>
                  <a:cubicBezTo>
                    <a:pt x="201" y="252"/>
                    <a:pt x="268" y="168"/>
                    <a:pt x="318" y="168"/>
                  </a:cubicBezTo>
                  <a:close/>
                  <a:moveTo>
                    <a:pt x="335" y="1"/>
                  </a:moveTo>
                  <a:cubicBezTo>
                    <a:pt x="151" y="1"/>
                    <a:pt x="0" y="151"/>
                    <a:pt x="17" y="335"/>
                  </a:cubicBezTo>
                  <a:cubicBezTo>
                    <a:pt x="17" y="452"/>
                    <a:pt x="34" y="586"/>
                    <a:pt x="50" y="703"/>
                  </a:cubicBezTo>
                  <a:cubicBezTo>
                    <a:pt x="84" y="903"/>
                    <a:pt x="151" y="1087"/>
                    <a:pt x="218" y="1271"/>
                  </a:cubicBezTo>
                  <a:cubicBezTo>
                    <a:pt x="260" y="1426"/>
                    <a:pt x="338" y="1569"/>
                    <a:pt x="431" y="1690"/>
                  </a:cubicBezTo>
                  <a:lnTo>
                    <a:pt x="431" y="1690"/>
                  </a:lnTo>
                  <a:cubicBezTo>
                    <a:pt x="427" y="1712"/>
                    <a:pt x="422" y="1734"/>
                    <a:pt x="418" y="1755"/>
                  </a:cubicBezTo>
                  <a:cubicBezTo>
                    <a:pt x="430" y="1743"/>
                    <a:pt x="442" y="1731"/>
                    <a:pt x="453" y="1718"/>
                  </a:cubicBezTo>
                  <a:lnTo>
                    <a:pt x="453" y="1718"/>
                  </a:lnTo>
                  <a:cubicBezTo>
                    <a:pt x="464" y="1731"/>
                    <a:pt x="474" y="1743"/>
                    <a:pt x="485" y="1755"/>
                  </a:cubicBezTo>
                  <a:cubicBezTo>
                    <a:pt x="481" y="1735"/>
                    <a:pt x="477" y="1714"/>
                    <a:pt x="474" y="1694"/>
                  </a:cubicBezTo>
                  <a:lnTo>
                    <a:pt x="474" y="1694"/>
                  </a:lnTo>
                  <a:cubicBezTo>
                    <a:pt x="575" y="1572"/>
                    <a:pt x="640" y="1428"/>
                    <a:pt x="669" y="1271"/>
                  </a:cubicBezTo>
                  <a:cubicBezTo>
                    <a:pt x="736" y="1070"/>
                    <a:pt x="769" y="870"/>
                    <a:pt x="752" y="669"/>
                  </a:cubicBezTo>
                  <a:cubicBezTo>
                    <a:pt x="752" y="552"/>
                    <a:pt x="719" y="419"/>
                    <a:pt x="685" y="302"/>
                  </a:cubicBezTo>
                  <a:cubicBezTo>
                    <a:pt x="652" y="235"/>
                    <a:pt x="619" y="185"/>
                    <a:pt x="568" y="118"/>
                  </a:cubicBezTo>
                  <a:cubicBezTo>
                    <a:pt x="518" y="51"/>
                    <a:pt x="435" y="18"/>
                    <a:pt x="33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41"/>
            <p:cNvSpPr/>
            <p:nvPr/>
          </p:nvSpPr>
          <p:spPr>
            <a:xfrm>
              <a:off x="7196498" y="4587400"/>
              <a:ext cx="48775" cy="41463"/>
            </a:xfrm>
            <a:custGeom>
              <a:rect b="b" l="l" r="r" t="t"/>
              <a:pathLst>
                <a:path extrusionOk="0" h="1293" w="1521">
                  <a:moveTo>
                    <a:pt x="184" y="1"/>
                  </a:moveTo>
                  <a:cubicBezTo>
                    <a:pt x="134" y="18"/>
                    <a:pt x="67" y="51"/>
                    <a:pt x="51" y="101"/>
                  </a:cubicBezTo>
                  <a:cubicBezTo>
                    <a:pt x="0" y="252"/>
                    <a:pt x="17" y="419"/>
                    <a:pt x="117" y="536"/>
                  </a:cubicBezTo>
                  <a:cubicBezTo>
                    <a:pt x="184" y="653"/>
                    <a:pt x="268" y="753"/>
                    <a:pt x="368" y="836"/>
                  </a:cubicBezTo>
                  <a:cubicBezTo>
                    <a:pt x="535" y="970"/>
                    <a:pt x="719" y="1070"/>
                    <a:pt x="919" y="1154"/>
                  </a:cubicBezTo>
                  <a:cubicBezTo>
                    <a:pt x="1134" y="1261"/>
                    <a:pt x="1314" y="1293"/>
                    <a:pt x="1415" y="1293"/>
                  </a:cubicBezTo>
                  <a:cubicBezTo>
                    <a:pt x="1472" y="1293"/>
                    <a:pt x="1504" y="1283"/>
                    <a:pt x="1504" y="1271"/>
                  </a:cubicBezTo>
                  <a:cubicBezTo>
                    <a:pt x="1320" y="1204"/>
                    <a:pt x="1153" y="1137"/>
                    <a:pt x="986" y="1054"/>
                  </a:cubicBezTo>
                  <a:cubicBezTo>
                    <a:pt x="802" y="953"/>
                    <a:pt x="635" y="836"/>
                    <a:pt x="485" y="719"/>
                  </a:cubicBezTo>
                  <a:cubicBezTo>
                    <a:pt x="401" y="636"/>
                    <a:pt x="335" y="552"/>
                    <a:pt x="268" y="469"/>
                  </a:cubicBezTo>
                  <a:cubicBezTo>
                    <a:pt x="218" y="385"/>
                    <a:pt x="184" y="285"/>
                    <a:pt x="201" y="185"/>
                  </a:cubicBezTo>
                  <a:cubicBezTo>
                    <a:pt x="201" y="175"/>
                    <a:pt x="213" y="171"/>
                    <a:pt x="232" y="171"/>
                  </a:cubicBezTo>
                  <a:cubicBezTo>
                    <a:pt x="281" y="171"/>
                    <a:pt x="379" y="199"/>
                    <a:pt x="452" y="235"/>
                  </a:cubicBezTo>
                  <a:cubicBezTo>
                    <a:pt x="552" y="285"/>
                    <a:pt x="652" y="352"/>
                    <a:pt x="736" y="419"/>
                  </a:cubicBezTo>
                  <a:cubicBezTo>
                    <a:pt x="886" y="552"/>
                    <a:pt x="1036" y="686"/>
                    <a:pt x="1153" y="836"/>
                  </a:cubicBezTo>
                  <a:cubicBezTo>
                    <a:pt x="1361" y="1092"/>
                    <a:pt x="1477" y="1272"/>
                    <a:pt x="1516" y="1272"/>
                  </a:cubicBezTo>
                  <a:cubicBezTo>
                    <a:pt x="1518" y="1272"/>
                    <a:pt x="1519" y="1271"/>
                    <a:pt x="1521" y="1271"/>
                  </a:cubicBezTo>
                  <a:cubicBezTo>
                    <a:pt x="1471" y="1087"/>
                    <a:pt x="1387" y="920"/>
                    <a:pt x="1270" y="769"/>
                  </a:cubicBezTo>
                  <a:cubicBezTo>
                    <a:pt x="1153" y="602"/>
                    <a:pt x="1003" y="435"/>
                    <a:pt x="853" y="302"/>
                  </a:cubicBezTo>
                  <a:cubicBezTo>
                    <a:pt x="752" y="218"/>
                    <a:pt x="652" y="151"/>
                    <a:pt x="535" y="84"/>
                  </a:cubicBezTo>
                  <a:cubicBezTo>
                    <a:pt x="468" y="51"/>
                    <a:pt x="401" y="34"/>
                    <a:pt x="33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1"/>
            <p:cNvSpPr/>
            <p:nvPr/>
          </p:nvSpPr>
          <p:spPr>
            <a:xfrm>
              <a:off x="7258645" y="4625143"/>
              <a:ext cx="148440" cy="5772"/>
            </a:xfrm>
            <a:custGeom>
              <a:rect b="b" l="l" r="r" t="t"/>
              <a:pathLst>
                <a:path extrusionOk="0" h="180" w="4629">
                  <a:moveTo>
                    <a:pt x="3580" y="0"/>
                  </a:moveTo>
                  <a:cubicBezTo>
                    <a:pt x="3215" y="0"/>
                    <a:pt x="2777" y="4"/>
                    <a:pt x="2306" y="10"/>
                  </a:cubicBezTo>
                  <a:cubicBezTo>
                    <a:pt x="1037" y="10"/>
                    <a:pt x="1" y="10"/>
                    <a:pt x="1" y="60"/>
                  </a:cubicBezTo>
                  <a:cubicBezTo>
                    <a:pt x="1" y="91"/>
                    <a:pt x="885" y="179"/>
                    <a:pt x="2021" y="179"/>
                  </a:cubicBezTo>
                  <a:cubicBezTo>
                    <a:pt x="2115" y="179"/>
                    <a:pt x="2210" y="179"/>
                    <a:pt x="2306" y="177"/>
                  </a:cubicBezTo>
                  <a:cubicBezTo>
                    <a:pt x="3593" y="161"/>
                    <a:pt x="4629" y="94"/>
                    <a:pt x="4629" y="44"/>
                  </a:cubicBezTo>
                  <a:cubicBezTo>
                    <a:pt x="4629" y="12"/>
                    <a:pt x="4213" y="0"/>
                    <a:pt x="358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41"/>
            <p:cNvSpPr/>
            <p:nvPr/>
          </p:nvSpPr>
          <p:spPr>
            <a:xfrm>
              <a:off x="7645507" y="1778223"/>
              <a:ext cx="251313" cy="491370"/>
            </a:xfrm>
            <a:custGeom>
              <a:rect b="b" l="l" r="r" t="t"/>
              <a:pathLst>
                <a:path extrusionOk="0" h="15323" w="7837">
                  <a:moveTo>
                    <a:pt x="3793" y="0"/>
                  </a:moveTo>
                  <a:lnTo>
                    <a:pt x="134" y="1805"/>
                  </a:lnTo>
                  <a:cubicBezTo>
                    <a:pt x="134" y="1805"/>
                    <a:pt x="0" y="6416"/>
                    <a:pt x="134" y="8405"/>
                  </a:cubicBezTo>
                  <a:cubicBezTo>
                    <a:pt x="251" y="10410"/>
                    <a:pt x="2273" y="10627"/>
                    <a:pt x="2273" y="10627"/>
                  </a:cubicBezTo>
                  <a:cubicBezTo>
                    <a:pt x="2273" y="10627"/>
                    <a:pt x="2256" y="11546"/>
                    <a:pt x="2222" y="12565"/>
                  </a:cubicBezTo>
                  <a:cubicBezTo>
                    <a:pt x="2189" y="14052"/>
                    <a:pt x="3375" y="15272"/>
                    <a:pt x="4846" y="15322"/>
                  </a:cubicBezTo>
                  <a:cubicBezTo>
                    <a:pt x="4866" y="15322"/>
                    <a:pt x="4887" y="15323"/>
                    <a:pt x="4907" y="15323"/>
                  </a:cubicBezTo>
                  <a:cubicBezTo>
                    <a:pt x="6367" y="15323"/>
                    <a:pt x="7570" y="14149"/>
                    <a:pt x="7603" y="12699"/>
                  </a:cubicBezTo>
                  <a:lnTo>
                    <a:pt x="7837" y="3058"/>
                  </a:lnTo>
                  <a:lnTo>
                    <a:pt x="3793" y="0"/>
                  </a:ln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41"/>
            <p:cNvSpPr/>
            <p:nvPr/>
          </p:nvSpPr>
          <p:spPr>
            <a:xfrm>
              <a:off x="7613889" y="1735284"/>
              <a:ext cx="377755" cy="204238"/>
            </a:xfrm>
            <a:custGeom>
              <a:rect b="b" l="l" r="r" t="t"/>
              <a:pathLst>
                <a:path extrusionOk="0" h="6369" w="11780">
                  <a:moveTo>
                    <a:pt x="5282" y="1"/>
                  </a:moveTo>
                  <a:cubicBezTo>
                    <a:pt x="4488" y="1"/>
                    <a:pt x="3391" y="212"/>
                    <a:pt x="1989" y="1673"/>
                  </a:cubicBezTo>
                  <a:cubicBezTo>
                    <a:pt x="0" y="3728"/>
                    <a:pt x="1086" y="5951"/>
                    <a:pt x="1086" y="5951"/>
                  </a:cubicBezTo>
                  <a:lnTo>
                    <a:pt x="4662" y="2642"/>
                  </a:lnTo>
                  <a:cubicBezTo>
                    <a:pt x="5247" y="5633"/>
                    <a:pt x="8538" y="5951"/>
                    <a:pt x="8538" y="5951"/>
                  </a:cubicBezTo>
                  <a:lnTo>
                    <a:pt x="11780" y="6368"/>
                  </a:lnTo>
                  <a:cubicBezTo>
                    <a:pt x="11730" y="6034"/>
                    <a:pt x="11663" y="5282"/>
                    <a:pt x="11579" y="4982"/>
                  </a:cubicBezTo>
                  <a:cubicBezTo>
                    <a:pt x="10493" y="821"/>
                    <a:pt x="6834" y="36"/>
                    <a:pt x="6099" y="36"/>
                  </a:cubicBezTo>
                  <a:cubicBezTo>
                    <a:pt x="5877" y="36"/>
                    <a:pt x="5605" y="1"/>
                    <a:pt x="528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41"/>
            <p:cNvSpPr/>
            <p:nvPr/>
          </p:nvSpPr>
          <p:spPr>
            <a:xfrm>
              <a:off x="7663176" y="1935193"/>
              <a:ext cx="19337" cy="16675"/>
            </a:xfrm>
            <a:custGeom>
              <a:rect b="b" l="l" r="r" t="t"/>
              <a:pathLst>
                <a:path extrusionOk="0" h="520" w="603">
                  <a:moveTo>
                    <a:pt x="268" y="1"/>
                  </a:moveTo>
                  <a:cubicBezTo>
                    <a:pt x="118" y="1"/>
                    <a:pt x="1" y="118"/>
                    <a:pt x="1" y="268"/>
                  </a:cubicBezTo>
                  <a:cubicBezTo>
                    <a:pt x="1" y="418"/>
                    <a:pt x="135" y="520"/>
                    <a:pt x="274" y="520"/>
                  </a:cubicBezTo>
                  <a:cubicBezTo>
                    <a:pt x="336" y="520"/>
                    <a:pt x="400" y="499"/>
                    <a:pt x="452" y="452"/>
                  </a:cubicBezTo>
                  <a:cubicBezTo>
                    <a:pt x="602" y="285"/>
                    <a:pt x="485" y="1"/>
                    <a:pt x="2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41"/>
            <p:cNvSpPr/>
            <p:nvPr/>
          </p:nvSpPr>
          <p:spPr>
            <a:xfrm>
              <a:off x="7655128" y="1924771"/>
              <a:ext cx="33254" cy="10069"/>
            </a:xfrm>
            <a:custGeom>
              <a:rect b="b" l="l" r="r" t="t"/>
              <a:pathLst>
                <a:path extrusionOk="0" h="314" w="1037">
                  <a:moveTo>
                    <a:pt x="546" y="0"/>
                  </a:moveTo>
                  <a:cubicBezTo>
                    <a:pt x="389" y="0"/>
                    <a:pt x="232" y="56"/>
                    <a:pt x="101" y="159"/>
                  </a:cubicBezTo>
                  <a:cubicBezTo>
                    <a:pt x="18" y="225"/>
                    <a:pt x="1" y="292"/>
                    <a:pt x="18" y="309"/>
                  </a:cubicBezTo>
                  <a:cubicBezTo>
                    <a:pt x="21" y="312"/>
                    <a:pt x="25" y="313"/>
                    <a:pt x="30" y="313"/>
                  </a:cubicBezTo>
                  <a:cubicBezTo>
                    <a:pt x="85" y="313"/>
                    <a:pt x="259" y="175"/>
                    <a:pt x="502" y="175"/>
                  </a:cubicBezTo>
                  <a:cubicBezTo>
                    <a:pt x="531" y="172"/>
                    <a:pt x="559" y="170"/>
                    <a:pt x="586" y="170"/>
                  </a:cubicBezTo>
                  <a:cubicBezTo>
                    <a:pt x="787" y="170"/>
                    <a:pt x="935" y="253"/>
                    <a:pt x="995" y="253"/>
                  </a:cubicBezTo>
                  <a:cubicBezTo>
                    <a:pt x="1007" y="253"/>
                    <a:pt x="1015" y="249"/>
                    <a:pt x="1020" y="242"/>
                  </a:cubicBezTo>
                  <a:cubicBezTo>
                    <a:pt x="1037" y="225"/>
                    <a:pt x="1003" y="175"/>
                    <a:pt x="903" y="109"/>
                  </a:cubicBezTo>
                  <a:cubicBezTo>
                    <a:pt x="793" y="35"/>
                    <a:pt x="669" y="0"/>
                    <a:pt x="54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41"/>
            <p:cNvSpPr/>
            <p:nvPr/>
          </p:nvSpPr>
          <p:spPr>
            <a:xfrm>
              <a:off x="7758545" y="1935193"/>
              <a:ext cx="19337" cy="16675"/>
            </a:xfrm>
            <a:custGeom>
              <a:rect b="b" l="l" r="r" t="t"/>
              <a:pathLst>
                <a:path extrusionOk="0" h="520" w="603">
                  <a:moveTo>
                    <a:pt x="251" y="1"/>
                  </a:moveTo>
                  <a:cubicBezTo>
                    <a:pt x="118" y="1"/>
                    <a:pt x="1" y="118"/>
                    <a:pt x="1" y="268"/>
                  </a:cubicBezTo>
                  <a:cubicBezTo>
                    <a:pt x="1" y="418"/>
                    <a:pt x="127" y="520"/>
                    <a:pt x="261" y="520"/>
                  </a:cubicBezTo>
                  <a:cubicBezTo>
                    <a:pt x="321" y="520"/>
                    <a:pt x="383" y="499"/>
                    <a:pt x="435" y="452"/>
                  </a:cubicBezTo>
                  <a:cubicBezTo>
                    <a:pt x="602" y="285"/>
                    <a:pt x="485" y="1"/>
                    <a:pt x="25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41"/>
            <p:cNvSpPr/>
            <p:nvPr/>
          </p:nvSpPr>
          <p:spPr>
            <a:xfrm>
              <a:off x="7752645" y="1924771"/>
              <a:ext cx="33799" cy="10069"/>
            </a:xfrm>
            <a:custGeom>
              <a:rect b="b" l="l" r="r" t="t"/>
              <a:pathLst>
                <a:path extrusionOk="0" h="314" w="1054">
                  <a:moveTo>
                    <a:pt x="562" y="0"/>
                  </a:moveTo>
                  <a:cubicBezTo>
                    <a:pt x="406" y="0"/>
                    <a:pt x="249" y="56"/>
                    <a:pt x="118" y="159"/>
                  </a:cubicBezTo>
                  <a:cubicBezTo>
                    <a:pt x="34" y="225"/>
                    <a:pt x="1" y="292"/>
                    <a:pt x="18" y="309"/>
                  </a:cubicBezTo>
                  <a:cubicBezTo>
                    <a:pt x="21" y="312"/>
                    <a:pt x="25" y="313"/>
                    <a:pt x="31" y="313"/>
                  </a:cubicBezTo>
                  <a:cubicBezTo>
                    <a:pt x="88" y="313"/>
                    <a:pt x="276" y="175"/>
                    <a:pt x="519" y="175"/>
                  </a:cubicBezTo>
                  <a:cubicBezTo>
                    <a:pt x="548" y="172"/>
                    <a:pt x="576" y="170"/>
                    <a:pt x="603" y="170"/>
                  </a:cubicBezTo>
                  <a:cubicBezTo>
                    <a:pt x="803" y="170"/>
                    <a:pt x="952" y="253"/>
                    <a:pt x="1012" y="253"/>
                  </a:cubicBezTo>
                  <a:cubicBezTo>
                    <a:pt x="1024" y="253"/>
                    <a:pt x="1032" y="249"/>
                    <a:pt x="1037" y="242"/>
                  </a:cubicBezTo>
                  <a:cubicBezTo>
                    <a:pt x="1054" y="225"/>
                    <a:pt x="1003" y="175"/>
                    <a:pt x="920" y="109"/>
                  </a:cubicBezTo>
                  <a:cubicBezTo>
                    <a:pt x="809" y="35"/>
                    <a:pt x="686" y="0"/>
                    <a:pt x="56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41"/>
            <p:cNvSpPr/>
            <p:nvPr/>
          </p:nvSpPr>
          <p:spPr>
            <a:xfrm>
              <a:off x="7698547" y="1932531"/>
              <a:ext cx="24660" cy="77700"/>
            </a:xfrm>
            <a:custGeom>
              <a:rect b="b" l="l" r="r" t="t"/>
              <a:pathLst>
                <a:path extrusionOk="0" h="2423" w="769">
                  <a:moveTo>
                    <a:pt x="769" y="0"/>
                  </a:moveTo>
                  <a:lnTo>
                    <a:pt x="769" y="0"/>
                  </a:lnTo>
                  <a:cubicBezTo>
                    <a:pt x="685" y="117"/>
                    <a:pt x="619" y="268"/>
                    <a:pt x="585" y="418"/>
                  </a:cubicBezTo>
                  <a:cubicBezTo>
                    <a:pt x="485" y="669"/>
                    <a:pt x="368" y="1036"/>
                    <a:pt x="234" y="1454"/>
                  </a:cubicBezTo>
                  <a:cubicBezTo>
                    <a:pt x="167" y="1654"/>
                    <a:pt x="117" y="1838"/>
                    <a:pt x="50" y="2022"/>
                  </a:cubicBezTo>
                  <a:cubicBezTo>
                    <a:pt x="17" y="2105"/>
                    <a:pt x="0" y="2206"/>
                    <a:pt x="34" y="2306"/>
                  </a:cubicBezTo>
                  <a:cubicBezTo>
                    <a:pt x="50" y="2356"/>
                    <a:pt x="84" y="2389"/>
                    <a:pt x="151" y="2406"/>
                  </a:cubicBezTo>
                  <a:cubicBezTo>
                    <a:pt x="184" y="2423"/>
                    <a:pt x="218" y="2423"/>
                    <a:pt x="268" y="2423"/>
                  </a:cubicBezTo>
                  <a:cubicBezTo>
                    <a:pt x="418" y="2423"/>
                    <a:pt x="568" y="2423"/>
                    <a:pt x="719" y="2389"/>
                  </a:cubicBezTo>
                  <a:cubicBezTo>
                    <a:pt x="568" y="2356"/>
                    <a:pt x="418" y="2339"/>
                    <a:pt x="268" y="2339"/>
                  </a:cubicBezTo>
                  <a:cubicBezTo>
                    <a:pt x="201" y="2339"/>
                    <a:pt x="134" y="2323"/>
                    <a:pt x="117" y="2273"/>
                  </a:cubicBezTo>
                  <a:cubicBezTo>
                    <a:pt x="101" y="2189"/>
                    <a:pt x="117" y="2122"/>
                    <a:pt x="151" y="2055"/>
                  </a:cubicBezTo>
                  <a:cubicBezTo>
                    <a:pt x="218" y="1872"/>
                    <a:pt x="268" y="1688"/>
                    <a:pt x="335" y="1487"/>
                  </a:cubicBezTo>
                  <a:cubicBezTo>
                    <a:pt x="468" y="1070"/>
                    <a:pt x="585" y="702"/>
                    <a:pt x="652" y="435"/>
                  </a:cubicBezTo>
                  <a:cubicBezTo>
                    <a:pt x="719" y="301"/>
                    <a:pt x="752" y="151"/>
                    <a:pt x="76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41"/>
            <p:cNvSpPr/>
            <p:nvPr/>
          </p:nvSpPr>
          <p:spPr>
            <a:xfrm>
              <a:off x="7708199" y="2017703"/>
              <a:ext cx="47716" cy="24949"/>
            </a:xfrm>
            <a:custGeom>
              <a:rect b="b" l="l" r="r" t="t"/>
              <a:pathLst>
                <a:path extrusionOk="0" h="778" w="1488">
                  <a:moveTo>
                    <a:pt x="1320" y="1"/>
                  </a:moveTo>
                  <a:cubicBezTo>
                    <a:pt x="869" y="134"/>
                    <a:pt x="535" y="352"/>
                    <a:pt x="0" y="452"/>
                  </a:cubicBezTo>
                  <a:cubicBezTo>
                    <a:pt x="142" y="665"/>
                    <a:pt x="376" y="777"/>
                    <a:pt x="614" y="777"/>
                  </a:cubicBezTo>
                  <a:cubicBezTo>
                    <a:pt x="711" y="777"/>
                    <a:pt x="810" y="758"/>
                    <a:pt x="902" y="719"/>
                  </a:cubicBezTo>
                  <a:cubicBezTo>
                    <a:pt x="1487" y="469"/>
                    <a:pt x="1320" y="1"/>
                    <a:pt x="1320"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41"/>
            <p:cNvSpPr/>
            <p:nvPr/>
          </p:nvSpPr>
          <p:spPr>
            <a:xfrm>
              <a:off x="7717820" y="2090047"/>
              <a:ext cx="85235" cy="44606"/>
            </a:xfrm>
            <a:custGeom>
              <a:rect b="b" l="l" r="r" t="t"/>
              <a:pathLst>
                <a:path extrusionOk="0" h="1391" w="2658">
                  <a:moveTo>
                    <a:pt x="2658" y="0"/>
                  </a:moveTo>
                  <a:cubicBezTo>
                    <a:pt x="1872" y="552"/>
                    <a:pt x="953" y="853"/>
                    <a:pt x="1" y="903"/>
                  </a:cubicBezTo>
                  <a:lnTo>
                    <a:pt x="1" y="1387"/>
                  </a:lnTo>
                  <a:cubicBezTo>
                    <a:pt x="56" y="1390"/>
                    <a:pt x="111" y="1391"/>
                    <a:pt x="164" y="1391"/>
                  </a:cubicBezTo>
                  <a:cubicBezTo>
                    <a:pt x="2041" y="1391"/>
                    <a:pt x="2657" y="1"/>
                    <a:pt x="2658"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41"/>
            <p:cNvSpPr/>
            <p:nvPr/>
          </p:nvSpPr>
          <p:spPr>
            <a:xfrm>
              <a:off x="7631077" y="1809424"/>
              <a:ext cx="135549" cy="109190"/>
            </a:xfrm>
            <a:custGeom>
              <a:rect b="b" l="l" r="r" t="t"/>
              <a:pathLst>
                <a:path extrusionOk="0" h="3405" w="4227">
                  <a:moveTo>
                    <a:pt x="3213" y="0"/>
                  </a:moveTo>
                  <a:cubicBezTo>
                    <a:pt x="1" y="0"/>
                    <a:pt x="601" y="3405"/>
                    <a:pt x="601" y="3405"/>
                  </a:cubicBezTo>
                  <a:lnTo>
                    <a:pt x="3809" y="2569"/>
                  </a:lnTo>
                  <a:cubicBezTo>
                    <a:pt x="3491" y="1500"/>
                    <a:pt x="4226" y="96"/>
                    <a:pt x="4226" y="96"/>
                  </a:cubicBezTo>
                  <a:cubicBezTo>
                    <a:pt x="3852" y="30"/>
                    <a:pt x="3515" y="0"/>
                    <a:pt x="321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41"/>
            <p:cNvSpPr/>
            <p:nvPr/>
          </p:nvSpPr>
          <p:spPr>
            <a:xfrm>
              <a:off x="7884987" y="1926086"/>
              <a:ext cx="124903" cy="177910"/>
            </a:xfrm>
            <a:custGeom>
              <a:rect b="b" l="l" r="r" t="t"/>
              <a:pathLst>
                <a:path extrusionOk="0" h="5548" w="3895">
                  <a:moveTo>
                    <a:pt x="84" y="1"/>
                  </a:moveTo>
                  <a:lnTo>
                    <a:pt x="1" y="5548"/>
                  </a:lnTo>
                  <a:cubicBezTo>
                    <a:pt x="3894" y="4712"/>
                    <a:pt x="3326" y="418"/>
                    <a:pt x="3326" y="418"/>
                  </a:cubicBezTo>
                  <a:lnTo>
                    <a:pt x="8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41"/>
            <p:cNvSpPr/>
            <p:nvPr/>
          </p:nvSpPr>
          <p:spPr>
            <a:xfrm>
              <a:off x="7621393" y="1769821"/>
              <a:ext cx="136127" cy="144528"/>
            </a:xfrm>
            <a:custGeom>
              <a:rect b="b" l="l" r="r" t="t"/>
              <a:pathLst>
                <a:path extrusionOk="0" h="4507" w="4245">
                  <a:moveTo>
                    <a:pt x="4134" y="1"/>
                  </a:moveTo>
                  <a:cubicBezTo>
                    <a:pt x="3980" y="1"/>
                    <a:pt x="3670" y="26"/>
                    <a:pt x="3258" y="128"/>
                  </a:cubicBezTo>
                  <a:cubicBezTo>
                    <a:pt x="1654" y="580"/>
                    <a:pt x="451" y="1883"/>
                    <a:pt x="117" y="3520"/>
                  </a:cubicBezTo>
                  <a:cubicBezTo>
                    <a:pt x="0" y="4122"/>
                    <a:pt x="50" y="4506"/>
                    <a:pt x="67" y="4506"/>
                  </a:cubicBezTo>
                  <a:cubicBezTo>
                    <a:pt x="101" y="4506"/>
                    <a:pt x="117" y="4122"/>
                    <a:pt x="268" y="3554"/>
                  </a:cubicBezTo>
                  <a:cubicBezTo>
                    <a:pt x="669" y="2017"/>
                    <a:pt x="1805" y="797"/>
                    <a:pt x="3309" y="279"/>
                  </a:cubicBezTo>
                  <a:cubicBezTo>
                    <a:pt x="3877" y="95"/>
                    <a:pt x="4244" y="62"/>
                    <a:pt x="4244" y="11"/>
                  </a:cubicBezTo>
                  <a:cubicBezTo>
                    <a:pt x="4244" y="6"/>
                    <a:pt x="4206" y="1"/>
                    <a:pt x="41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41"/>
            <p:cNvSpPr/>
            <p:nvPr/>
          </p:nvSpPr>
          <p:spPr>
            <a:xfrm>
              <a:off x="7726927" y="1887829"/>
              <a:ext cx="105598" cy="103482"/>
            </a:xfrm>
            <a:custGeom>
              <a:rect b="b" l="l" r="r" t="t"/>
              <a:pathLst>
                <a:path extrusionOk="0" h="3227" w="3293">
                  <a:moveTo>
                    <a:pt x="1547" y="1"/>
                  </a:moveTo>
                  <a:cubicBezTo>
                    <a:pt x="1455" y="1"/>
                    <a:pt x="1362" y="8"/>
                    <a:pt x="1271" y="24"/>
                  </a:cubicBezTo>
                  <a:cubicBezTo>
                    <a:pt x="1020" y="74"/>
                    <a:pt x="786" y="191"/>
                    <a:pt x="602" y="342"/>
                  </a:cubicBezTo>
                  <a:cubicBezTo>
                    <a:pt x="318" y="559"/>
                    <a:pt x="118" y="876"/>
                    <a:pt x="34" y="1227"/>
                  </a:cubicBezTo>
                  <a:cubicBezTo>
                    <a:pt x="1" y="1327"/>
                    <a:pt x="1" y="1411"/>
                    <a:pt x="1" y="1511"/>
                  </a:cubicBezTo>
                  <a:cubicBezTo>
                    <a:pt x="1" y="1545"/>
                    <a:pt x="1" y="1578"/>
                    <a:pt x="1" y="1611"/>
                  </a:cubicBezTo>
                  <a:cubicBezTo>
                    <a:pt x="18" y="1611"/>
                    <a:pt x="1" y="1478"/>
                    <a:pt x="68" y="1244"/>
                  </a:cubicBezTo>
                  <a:cubicBezTo>
                    <a:pt x="168" y="910"/>
                    <a:pt x="368" y="609"/>
                    <a:pt x="653" y="408"/>
                  </a:cubicBezTo>
                  <a:cubicBezTo>
                    <a:pt x="913" y="202"/>
                    <a:pt x="1236" y="95"/>
                    <a:pt x="1563" y="95"/>
                  </a:cubicBezTo>
                  <a:cubicBezTo>
                    <a:pt x="1741" y="95"/>
                    <a:pt x="1919" y="127"/>
                    <a:pt x="2089" y="191"/>
                  </a:cubicBezTo>
                  <a:cubicBezTo>
                    <a:pt x="2374" y="291"/>
                    <a:pt x="2607" y="475"/>
                    <a:pt x="2791" y="726"/>
                  </a:cubicBezTo>
                  <a:cubicBezTo>
                    <a:pt x="3176" y="1261"/>
                    <a:pt x="3176" y="1979"/>
                    <a:pt x="2791" y="2514"/>
                  </a:cubicBezTo>
                  <a:cubicBezTo>
                    <a:pt x="2607" y="2748"/>
                    <a:pt x="2374" y="2931"/>
                    <a:pt x="2089" y="3032"/>
                  </a:cubicBezTo>
                  <a:cubicBezTo>
                    <a:pt x="1917" y="3097"/>
                    <a:pt x="1736" y="3129"/>
                    <a:pt x="1557" y="3129"/>
                  </a:cubicBezTo>
                  <a:cubicBezTo>
                    <a:pt x="1232" y="3129"/>
                    <a:pt x="911" y="3025"/>
                    <a:pt x="653" y="2831"/>
                  </a:cubicBezTo>
                  <a:cubicBezTo>
                    <a:pt x="368" y="2631"/>
                    <a:pt x="168" y="2330"/>
                    <a:pt x="68" y="1996"/>
                  </a:cubicBezTo>
                  <a:cubicBezTo>
                    <a:pt x="1" y="1762"/>
                    <a:pt x="18" y="1611"/>
                    <a:pt x="1" y="1611"/>
                  </a:cubicBezTo>
                  <a:cubicBezTo>
                    <a:pt x="1" y="1645"/>
                    <a:pt x="1" y="1678"/>
                    <a:pt x="1" y="1712"/>
                  </a:cubicBezTo>
                  <a:cubicBezTo>
                    <a:pt x="1" y="1812"/>
                    <a:pt x="1" y="1912"/>
                    <a:pt x="34" y="1996"/>
                  </a:cubicBezTo>
                  <a:cubicBezTo>
                    <a:pt x="118" y="2363"/>
                    <a:pt x="318" y="2664"/>
                    <a:pt x="602" y="2898"/>
                  </a:cubicBezTo>
                  <a:cubicBezTo>
                    <a:pt x="786" y="3048"/>
                    <a:pt x="1020" y="3149"/>
                    <a:pt x="1271" y="3199"/>
                  </a:cubicBezTo>
                  <a:cubicBezTo>
                    <a:pt x="1373" y="3217"/>
                    <a:pt x="1477" y="3226"/>
                    <a:pt x="1581" y="3226"/>
                  </a:cubicBezTo>
                  <a:cubicBezTo>
                    <a:pt x="1766" y="3226"/>
                    <a:pt x="1952" y="3196"/>
                    <a:pt x="2123" y="3132"/>
                  </a:cubicBezTo>
                  <a:cubicBezTo>
                    <a:pt x="2424" y="3032"/>
                    <a:pt x="2691" y="2831"/>
                    <a:pt x="2875" y="2580"/>
                  </a:cubicBezTo>
                  <a:cubicBezTo>
                    <a:pt x="3292" y="2012"/>
                    <a:pt x="3292" y="1227"/>
                    <a:pt x="2875" y="659"/>
                  </a:cubicBezTo>
                  <a:cubicBezTo>
                    <a:pt x="2691" y="392"/>
                    <a:pt x="2424" y="208"/>
                    <a:pt x="2123" y="91"/>
                  </a:cubicBezTo>
                  <a:cubicBezTo>
                    <a:pt x="1941" y="34"/>
                    <a:pt x="1744" y="1"/>
                    <a:pt x="154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41"/>
            <p:cNvSpPr/>
            <p:nvPr/>
          </p:nvSpPr>
          <p:spPr>
            <a:xfrm>
              <a:off x="7610682" y="1887701"/>
              <a:ext cx="102905" cy="103738"/>
            </a:xfrm>
            <a:custGeom>
              <a:rect b="b" l="l" r="r" t="t"/>
              <a:pathLst>
                <a:path extrusionOk="0" h="3235" w="3209">
                  <a:moveTo>
                    <a:pt x="1581" y="1"/>
                  </a:moveTo>
                  <a:cubicBezTo>
                    <a:pt x="1484" y="1"/>
                    <a:pt x="1386" y="10"/>
                    <a:pt x="1287" y="28"/>
                  </a:cubicBezTo>
                  <a:cubicBezTo>
                    <a:pt x="1036" y="78"/>
                    <a:pt x="802" y="195"/>
                    <a:pt x="618" y="346"/>
                  </a:cubicBezTo>
                  <a:cubicBezTo>
                    <a:pt x="318" y="563"/>
                    <a:pt x="117" y="880"/>
                    <a:pt x="50" y="1231"/>
                  </a:cubicBezTo>
                  <a:cubicBezTo>
                    <a:pt x="17" y="1331"/>
                    <a:pt x="17" y="1415"/>
                    <a:pt x="17" y="1515"/>
                  </a:cubicBezTo>
                  <a:cubicBezTo>
                    <a:pt x="0" y="1549"/>
                    <a:pt x="17" y="1582"/>
                    <a:pt x="17" y="1615"/>
                  </a:cubicBezTo>
                  <a:cubicBezTo>
                    <a:pt x="34" y="1615"/>
                    <a:pt x="17" y="1482"/>
                    <a:pt x="84" y="1248"/>
                  </a:cubicBezTo>
                  <a:cubicBezTo>
                    <a:pt x="184" y="914"/>
                    <a:pt x="384" y="613"/>
                    <a:pt x="652" y="412"/>
                  </a:cubicBezTo>
                  <a:cubicBezTo>
                    <a:pt x="923" y="206"/>
                    <a:pt x="1250" y="99"/>
                    <a:pt x="1578" y="99"/>
                  </a:cubicBezTo>
                  <a:cubicBezTo>
                    <a:pt x="1757" y="99"/>
                    <a:pt x="1935" y="131"/>
                    <a:pt x="2105" y="195"/>
                  </a:cubicBezTo>
                  <a:cubicBezTo>
                    <a:pt x="2389" y="295"/>
                    <a:pt x="2623" y="479"/>
                    <a:pt x="2807" y="730"/>
                  </a:cubicBezTo>
                  <a:cubicBezTo>
                    <a:pt x="3191" y="1265"/>
                    <a:pt x="3191" y="1983"/>
                    <a:pt x="2807" y="2518"/>
                  </a:cubicBezTo>
                  <a:cubicBezTo>
                    <a:pt x="2623" y="2752"/>
                    <a:pt x="2389" y="2935"/>
                    <a:pt x="2105" y="3036"/>
                  </a:cubicBezTo>
                  <a:cubicBezTo>
                    <a:pt x="1933" y="3101"/>
                    <a:pt x="1752" y="3133"/>
                    <a:pt x="1572" y="3133"/>
                  </a:cubicBezTo>
                  <a:cubicBezTo>
                    <a:pt x="1246" y="3133"/>
                    <a:pt x="921" y="3029"/>
                    <a:pt x="652" y="2835"/>
                  </a:cubicBezTo>
                  <a:cubicBezTo>
                    <a:pt x="384" y="2635"/>
                    <a:pt x="184" y="2334"/>
                    <a:pt x="84" y="2000"/>
                  </a:cubicBezTo>
                  <a:cubicBezTo>
                    <a:pt x="17" y="1766"/>
                    <a:pt x="34" y="1615"/>
                    <a:pt x="17" y="1615"/>
                  </a:cubicBezTo>
                  <a:cubicBezTo>
                    <a:pt x="17" y="1649"/>
                    <a:pt x="0" y="1682"/>
                    <a:pt x="17" y="1716"/>
                  </a:cubicBezTo>
                  <a:cubicBezTo>
                    <a:pt x="17" y="1816"/>
                    <a:pt x="17" y="1916"/>
                    <a:pt x="50" y="2000"/>
                  </a:cubicBezTo>
                  <a:cubicBezTo>
                    <a:pt x="117" y="2367"/>
                    <a:pt x="318" y="2668"/>
                    <a:pt x="618" y="2902"/>
                  </a:cubicBezTo>
                  <a:cubicBezTo>
                    <a:pt x="802" y="3052"/>
                    <a:pt x="1036" y="3153"/>
                    <a:pt x="1287" y="3203"/>
                  </a:cubicBezTo>
                  <a:cubicBezTo>
                    <a:pt x="1393" y="3224"/>
                    <a:pt x="1499" y="3235"/>
                    <a:pt x="1603" y="3235"/>
                  </a:cubicBezTo>
                  <a:cubicBezTo>
                    <a:pt x="2463" y="3235"/>
                    <a:pt x="3208" y="2525"/>
                    <a:pt x="3208" y="1615"/>
                  </a:cubicBezTo>
                  <a:cubicBezTo>
                    <a:pt x="3208" y="713"/>
                    <a:pt x="2451" y="1"/>
                    <a:pt x="158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41"/>
            <p:cNvSpPr/>
            <p:nvPr/>
          </p:nvSpPr>
          <p:spPr>
            <a:xfrm>
              <a:off x="7711406" y="1939490"/>
              <a:ext cx="18792" cy="3784"/>
            </a:xfrm>
            <a:custGeom>
              <a:rect b="b" l="l" r="r" t="t"/>
              <a:pathLst>
                <a:path extrusionOk="0" h="118" w="586">
                  <a:moveTo>
                    <a:pt x="301" y="0"/>
                  </a:moveTo>
                  <a:cubicBezTo>
                    <a:pt x="134" y="0"/>
                    <a:pt x="0" y="17"/>
                    <a:pt x="0" y="51"/>
                  </a:cubicBezTo>
                  <a:cubicBezTo>
                    <a:pt x="0" y="84"/>
                    <a:pt x="134" y="117"/>
                    <a:pt x="301" y="117"/>
                  </a:cubicBezTo>
                  <a:cubicBezTo>
                    <a:pt x="451" y="117"/>
                    <a:pt x="585" y="84"/>
                    <a:pt x="585" y="51"/>
                  </a:cubicBezTo>
                  <a:cubicBezTo>
                    <a:pt x="585" y="17"/>
                    <a:pt x="451" y="0"/>
                    <a:pt x="3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41"/>
            <p:cNvSpPr/>
            <p:nvPr/>
          </p:nvSpPr>
          <p:spPr>
            <a:xfrm>
              <a:off x="7825534" y="1950201"/>
              <a:ext cx="88955" cy="17701"/>
            </a:xfrm>
            <a:custGeom>
              <a:rect b="b" l="l" r="r" t="t"/>
              <a:pathLst>
                <a:path extrusionOk="0" h="552" w="2774">
                  <a:moveTo>
                    <a:pt x="0" y="1"/>
                  </a:moveTo>
                  <a:lnTo>
                    <a:pt x="0" y="1"/>
                  </a:lnTo>
                  <a:cubicBezTo>
                    <a:pt x="919" y="251"/>
                    <a:pt x="1838" y="435"/>
                    <a:pt x="2774" y="552"/>
                  </a:cubicBezTo>
                  <a:cubicBezTo>
                    <a:pt x="1872" y="285"/>
                    <a:pt x="936"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41"/>
            <p:cNvSpPr/>
            <p:nvPr/>
          </p:nvSpPr>
          <p:spPr>
            <a:xfrm>
              <a:off x="7894640" y="1965016"/>
              <a:ext cx="45055" cy="64616"/>
            </a:xfrm>
            <a:custGeom>
              <a:rect b="b" l="l" r="r" t="t"/>
              <a:pathLst>
                <a:path extrusionOk="0" h="2015" w="1405">
                  <a:moveTo>
                    <a:pt x="572" y="1"/>
                  </a:moveTo>
                  <a:cubicBezTo>
                    <a:pt x="402" y="1"/>
                    <a:pt x="233" y="47"/>
                    <a:pt x="84" y="140"/>
                  </a:cubicBezTo>
                  <a:lnTo>
                    <a:pt x="1" y="1894"/>
                  </a:lnTo>
                  <a:cubicBezTo>
                    <a:pt x="134" y="1975"/>
                    <a:pt x="284" y="2015"/>
                    <a:pt x="433" y="2015"/>
                  </a:cubicBezTo>
                  <a:cubicBezTo>
                    <a:pt x="656" y="2015"/>
                    <a:pt x="876" y="1925"/>
                    <a:pt x="1037" y="1744"/>
                  </a:cubicBezTo>
                  <a:cubicBezTo>
                    <a:pt x="1304" y="1460"/>
                    <a:pt x="1404" y="1059"/>
                    <a:pt x="1321" y="675"/>
                  </a:cubicBezTo>
                  <a:cubicBezTo>
                    <a:pt x="1271" y="441"/>
                    <a:pt x="1154" y="240"/>
                    <a:pt x="970" y="90"/>
                  </a:cubicBezTo>
                  <a:cubicBezTo>
                    <a:pt x="844" y="31"/>
                    <a:pt x="707" y="1"/>
                    <a:pt x="572"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1"/>
            <p:cNvSpPr/>
            <p:nvPr/>
          </p:nvSpPr>
          <p:spPr>
            <a:xfrm>
              <a:off x="7905895" y="1978003"/>
              <a:ext cx="27899" cy="38257"/>
            </a:xfrm>
            <a:custGeom>
              <a:rect b="b" l="l" r="r" t="t"/>
              <a:pathLst>
                <a:path extrusionOk="0" h="1193" w="870">
                  <a:moveTo>
                    <a:pt x="157" y="1"/>
                  </a:moveTo>
                  <a:cubicBezTo>
                    <a:pt x="55" y="1"/>
                    <a:pt x="1" y="40"/>
                    <a:pt x="1" y="53"/>
                  </a:cubicBezTo>
                  <a:cubicBezTo>
                    <a:pt x="1" y="69"/>
                    <a:pt x="118" y="69"/>
                    <a:pt x="234" y="136"/>
                  </a:cubicBezTo>
                  <a:cubicBezTo>
                    <a:pt x="602" y="303"/>
                    <a:pt x="652" y="804"/>
                    <a:pt x="318" y="1038"/>
                  </a:cubicBezTo>
                  <a:cubicBezTo>
                    <a:pt x="201" y="1122"/>
                    <a:pt x="101" y="1139"/>
                    <a:pt x="101" y="1155"/>
                  </a:cubicBezTo>
                  <a:lnTo>
                    <a:pt x="118" y="1172"/>
                  </a:lnTo>
                  <a:cubicBezTo>
                    <a:pt x="109" y="1180"/>
                    <a:pt x="134" y="1193"/>
                    <a:pt x="182" y="1193"/>
                  </a:cubicBezTo>
                  <a:cubicBezTo>
                    <a:pt x="230" y="1193"/>
                    <a:pt x="301" y="1180"/>
                    <a:pt x="385" y="1139"/>
                  </a:cubicBezTo>
                  <a:cubicBezTo>
                    <a:pt x="869" y="888"/>
                    <a:pt x="803" y="169"/>
                    <a:pt x="285" y="19"/>
                  </a:cubicBezTo>
                  <a:cubicBezTo>
                    <a:pt x="236" y="6"/>
                    <a:pt x="193" y="1"/>
                    <a:pt x="157" y="1"/>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41"/>
            <p:cNvSpPr/>
            <p:nvPr/>
          </p:nvSpPr>
          <p:spPr>
            <a:xfrm>
              <a:off x="7323485" y="2838566"/>
              <a:ext cx="811757" cy="952148"/>
            </a:xfrm>
            <a:custGeom>
              <a:rect b="b" l="l" r="r" t="t"/>
              <a:pathLst>
                <a:path extrusionOk="0" h="29692" w="25314">
                  <a:moveTo>
                    <a:pt x="21805" y="0"/>
                  </a:moveTo>
                  <a:lnTo>
                    <a:pt x="7185" y="1972"/>
                  </a:lnTo>
                  <a:lnTo>
                    <a:pt x="0" y="27753"/>
                  </a:lnTo>
                  <a:cubicBezTo>
                    <a:pt x="0" y="27753"/>
                    <a:pt x="1454" y="27200"/>
                    <a:pt x="3460" y="27200"/>
                  </a:cubicBezTo>
                  <a:cubicBezTo>
                    <a:pt x="4973" y="27200"/>
                    <a:pt x="6801" y="27515"/>
                    <a:pt x="8555" y="28622"/>
                  </a:cubicBezTo>
                  <a:cubicBezTo>
                    <a:pt x="9556" y="29257"/>
                    <a:pt x="10479" y="29518"/>
                    <a:pt x="11351" y="29518"/>
                  </a:cubicBezTo>
                  <a:cubicBezTo>
                    <a:pt x="13070" y="29518"/>
                    <a:pt x="14589" y="28505"/>
                    <a:pt x="16107" y="27352"/>
                  </a:cubicBezTo>
                  <a:cubicBezTo>
                    <a:pt x="16510" y="27047"/>
                    <a:pt x="16980" y="26921"/>
                    <a:pt x="17483" y="26921"/>
                  </a:cubicBezTo>
                  <a:cubicBezTo>
                    <a:pt x="19842" y="26921"/>
                    <a:pt x="22908" y="29691"/>
                    <a:pt x="22908" y="29691"/>
                  </a:cubicBezTo>
                  <a:cubicBezTo>
                    <a:pt x="22908" y="29691"/>
                    <a:pt x="23860" y="19215"/>
                    <a:pt x="24579" y="11429"/>
                  </a:cubicBezTo>
                  <a:cubicBezTo>
                    <a:pt x="25314" y="3643"/>
                    <a:pt x="21805" y="0"/>
                    <a:pt x="2180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41"/>
            <p:cNvSpPr/>
            <p:nvPr/>
          </p:nvSpPr>
          <p:spPr>
            <a:xfrm>
              <a:off x="7876425" y="2868037"/>
              <a:ext cx="123267" cy="93669"/>
            </a:xfrm>
            <a:custGeom>
              <a:rect b="b" l="l" r="r" t="t"/>
              <a:pathLst>
                <a:path extrusionOk="0" h="2921" w="3844">
                  <a:moveTo>
                    <a:pt x="1" y="0"/>
                  </a:moveTo>
                  <a:cubicBezTo>
                    <a:pt x="1" y="268"/>
                    <a:pt x="51" y="535"/>
                    <a:pt x="151" y="769"/>
                  </a:cubicBezTo>
                  <a:cubicBezTo>
                    <a:pt x="602" y="2022"/>
                    <a:pt x="1755" y="2857"/>
                    <a:pt x="3075" y="2908"/>
                  </a:cubicBezTo>
                  <a:cubicBezTo>
                    <a:pt x="3138" y="2916"/>
                    <a:pt x="3201" y="2920"/>
                    <a:pt x="3266" y="2920"/>
                  </a:cubicBezTo>
                  <a:cubicBezTo>
                    <a:pt x="3458" y="2920"/>
                    <a:pt x="3656" y="2882"/>
                    <a:pt x="3844" y="2807"/>
                  </a:cubicBezTo>
                  <a:cubicBezTo>
                    <a:pt x="3844" y="2798"/>
                    <a:pt x="3821" y="2795"/>
                    <a:pt x="3777" y="2795"/>
                  </a:cubicBezTo>
                  <a:cubicBezTo>
                    <a:pt x="3708" y="2795"/>
                    <a:pt x="3585" y="2803"/>
                    <a:pt x="3422" y="2803"/>
                  </a:cubicBezTo>
                  <a:cubicBezTo>
                    <a:pt x="3321" y="2803"/>
                    <a:pt x="3204" y="2800"/>
                    <a:pt x="3075" y="2791"/>
                  </a:cubicBezTo>
                  <a:cubicBezTo>
                    <a:pt x="1839" y="2674"/>
                    <a:pt x="752" y="1888"/>
                    <a:pt x="268" y="735"/>
                  </a:cubicBezTo>
                  <a:cubicBezTo>
                    <a:pt x="67" y="301"/>
                    <a:pt x="34" y="0"/>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41"/>
            <p:cNvSpPr/>
            <p:nvPr/>
          </p:nvSpPr>
          <p:spPr>
            <a:xfrm>
              <a:off x="7966984" y="2846551"/>
              <a:ext cx="11288" cy="24756"/>
            </a:xfrm>
            <a:custGeom>
              <a:rect b="b" l="l" r="r" t="t"/>
              <a:pathLst>
                <a:path extrusionOk="0" h="772" w="352">
                  <a:moveTo>
                    <a:pt x="56" y="1"/>
                  </a:moveTo>
                  <a:cubicBezTo>
                    <a:pt x="54" y="1"/>
                    <a:pt x="52" y="1"/>
                    <a:pt x="50" y="2"/>
                  </a:cubicBezTo>
                  <a:cubicBezTo>
                    <a:pt x="0" y="19"/>
                    <a:pt x="34" y="202"/>
                    <a:pt x="101" y="420"/>
                  </a:cubicBezTo>
                  <a:cubicBezTo>
                    <a:pt x="164" y="626"/>
                    <a:pt x="258" y="772"/>
                    <a:pt x="310" y="772"/>
                  </a:cubicBezTo>
                  <a:cubicBezTo>
                    <a:pt x="313" y="772"/>
                    <a:pt x="315" y="771"/>
                    <a:pt x="318" y="770"/>
                  </a:cubicBezTo>
                  <a:cubicBezTo>
                    <a:pt x="351" y="754"/>
                    <a:pt x="335" y="570"/>
                    <a:pt x="268" y="369"/>
                  </a:cubicBezTo>
                  <a:cubicBezTo>
                    <a:pt x="188" y="162"/>
                    <a:pt x="93" y="1"/>
                    <a:pt x="5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41"/>
            <p:cNvSpPr/>
            <p:nvPr/>
          </p:nvSpPr>
          <p:spPr>
            <a:xfrm>
              <a:off x="7989495" y="2920531"/>
              <a:ext cx="13949" cy="49865"/>
            </a:xfrm>
            <a:custGeom>
              <a:rect b="b" l="l" r="r" t="t"/>
              <a:pathLst>
                <a:path extrusionOk="0" h="1555" w="435">
                  <a:moveTo>
                    <a:pt x="53" y="0"/>
                  </a:moveTo>
                  <a:cubicBezTo>
                    <a:pt x="52" y="0"/>
                    <a:pt x="51" y="0"/>
                    <a:pt x="50" y="1"/>
                  </a:cubicBezTo>
                  <a:cubicBezTo>
                    <a:pt x="0" y="1"/>
                    <a:pt x="34" y="368"/>
                    <a:pt x="134" y="786"/>
                  </a:cubicBezTo>
                  <a:cubicBezTo>
                    <a:pt x="217" y="1220"/>
                    <a:pt x="334" y="1555"/>
                    <a:pt x="384" y="1555"/>
                  </a:cubicBezTo>
                  <a:cubicBezTo>
                    <a:pt x="435" y="1538"/>
                    <a:pt x="384" y="1187"/>
                    <a:pt x="301" y="753"/>
                  </a:cubicBezTo>
                  <a:cubicBezTo>
                    <a:pt x="203" y="329"/>
                    <a:pt x="89"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41"/>
            <p:cNvSpPr/>
            <p:nvPr/>
          </p:nvSpPr>
          <p:spPr>
            <a:xfrm>
              <a:off x="8008223" y="3020197"/>
              <a:ext cx="8081" cy="50923"/>
            </a:xfrm>
            <a:custGeom>
              <a:rect b="b" l="l" r="r" t="t"/>
              <a:pathLst>
                <a:path extrusionOk="0" h="1588" w="252">
                  <a:moveTo>
                    <a:pt x="51" y="0"/>
                  </a:moveTo>
                  <a:cubicBezTo>
                    <a:pt x="1" y="17"/>
                    <a:pt x="1" y="368"/>
                    <a:pt x="34" y="802"/>
                  </a:cubicBezTo>
                  <a:cubicBezTo>
                    <a:pt x="84" y="1237"/>
                    <a:pt x="151" y="1588"/>
                    <a:pt x="201" y="1588"/>
                  </a:cubicBezTo>
                  <a:cubicBezTo>
                    <a:pt x="252" y="1588"/>
                    <a:pt x="252" y="1220"/>
                    <a:pt x="201" y="786"/>
                  </a:cubicBezTo>
                  <a:cubicBezTo>
                    <a:pt x="168" y="351"/>
                    <a:pt x="84" y="0"/>
                    <a:pt x="5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41"/>
            <p:cNvSpPr/>
            <p:nvPr/>
          </p:nvSpPr>
          <p:spPr>
            <a:xfrm>
              <a:off x="8014123" y="3122011"/>
              <a:ext cx="5932" cy="50923"/>
            </a:xfrm>
            <a:custGeom>
              <a:rect b="b" l="l" r="r" t="t"/>
              <a:pathLst>
                <a:path extrusionOk="0" h="1588" w="185">
                  <a:moveTo>
                    <a:pt x="101" y="0"/>
                  </a:moveTo>
                  <a:cubicBezTo>
                    <a:pt x="51" y="0"/>
                    <a:pt x="1" y="351"/>
                    <a:pt x="17" y="785"/>
                  </a:cubicBezTo>
                  <a:cubicBezTo>
                    <a:pt x="17" y="1220"/>
                    <a:pt x="51" y="1587"/>
                    <a:pt x="101" y="1587"/>
                  </a:cubicBezTo>
                  <a:cubicBezTo>
                    <a:pt x="134" y="1587"/>
                    <a:pt x="184" y="1237"/>
                    <a:pt x="184" y="785"/>
                  </a:cubicBezTo>
                  <a:cubicBezTo>
                    <a:pt x="184" y="351"/>
                    <a:pt x="134" y="0"/>
                    <a:pt x="1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41"/>
            <p:cNvSpPr/>
            <p:nvPr/>
          </p:nvSpPr>
          <p:spPr>
            <a:xfrm>
              <a:off x="8009313" y="3223793"/>
              <a:ext cx="7536" cy="50923"/>
            </a:xfrm>
            <a:custGeom>
              <a:rect b="b" l="l" r="r" t="t"/>
              <a:pathLst>
                <a:path extrusionOk="0" h="1588" w="235">
                  <a:moveTo>
                    <a:pt x="184" y="1"/>
                  </a:moveTo>
                  <a:cubicBezTo>
                    <a:pt x="134" y="1"/>
                    <a:pt x="67" y="352"/>
                    <a:pt x="34" y="786"/>
                  </a:cubicBezTo>
                  <a:cubicBezTo>
                    <a:pt x="0" y="1220"/>
                    <a:pt x="0" y="1571"/>
                    <a:pt x="50" y="1571"/>
                  </a:cubicBezTo>
                  <a:lnTo>
                    <a:pt x="50" y="1588"/>
                  </a:lnTo>
                  <a:cubicBezTo>
                    <a:pt x="101" y="1588"/>
                    <a:pt x="167" y="1237"/>
                    <a:pt x="201" y="803"/>
                  </a:cubicBezTo>
                  <a:cubicBezTo>
                    <a:pt x="234" y="352"/>
                    <a:pt x="218" y="1"/>
                    <a:pt x="18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41"/>
            <p:cNvSpPr/>
            <p:nvPr/>
          </p:nvSpPr>
          <p:spPr>
            <a:xfrm>
              <a:off x="7996454" y="3325063"/>
              <a:ext cx="10197" cy="50410"/>
            </a:xfrm>
            <a:custGeom>
              <a:rect b="b" l="l" r="r" t="t"/>
              <a:pathLst>
                <a:path extrusionOk="0" h="1572" w="318">
                  <a:moveTo>
                    <a:pt x="268" y="1"/>
                  </a:moveTo>
                  <a:cubicBezTo>
                    <a:pt x="218" y="1"/>
                    <a:pt x="134" y="335"/>
                    <a:pt x="84" y="769"/>
                  </a:cubicBezTo>
                  <a:cubicBezTo>
                    <a:pt x="17" y="1204"/>
                    <a:pt x="0" y="1571"/>
                    <a:pt x="50" y="1571"/>
                  </a:cubicBezTo>
                  <a:cubicBezTo>
                    <a:pt x="52" y="1572"/>
                    <a:pt x="53" y="1572"/>
                    <a:pt x="54" y="1572"/>
                  </a:cubicBezTo>
                  <a:cubicBezTo>
                    <a:pt x="104" y="1572"/>
                    <a:pt x="186" y="1227"/>
                    <a:pt x="251" y="803"/>
                  </a:cubicBezTo>
                  <a:cubicBezTo>
                    <a:pt x="301" y="368"/>
                    <a:pt x="318" y="1"/>
                    <a:pt x="2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41"/>
            <p:cNvSpPr/>
            <p:nvPr/>
          </p:nvSpPr>
          <p:spPr>
            <a:xfrm>
              <a:off x="7978240" y="3425787"/>
              <a:ext cx="12891" cy="49865"/>
            </a:xfrm>
            <a:custGeom>
              <a:rect b="b" l="l" r="r" t="t"/>
              <a:pathLst>
                <a:path extrusionOk="0" h="1555" w="402">
                  <a:moveTo>
                    <a:pt x="348" y="0"/>
                  </a:moveTo>
                  <a:cubicBezTo>
                    <a:pt x="296" y="0"/>
                    <a:pt x="199" y="345"/>
                    <a:pt x="117" y="753"/>
                  </a:cubicBezTo>
                  <a:cubicBezTo>
                    <a:pt x="34" y="1187"/>
                    <a:pt x="0" y="1538"/>
                    <a:pt x="34" y="1555"/>
                  </a:cubicBezTo>
                  <a:cubicBezTo>
                    <a:pt x="84" y="1555"/>
                    <a:pt x="201" y="1221"/>
                    <a:pt x="284" y="786"/>
                  </a:cubicBezTo>
                  <a:cubicBezTo>
                    <a:pt x="368" y="352"/>
                    <a:pt x="401" y="1"/>
                    <a:pt x="351" y="1"/>
                  </a:cubicBezTo>
                  <a:cubicBezTo>
                    <a:pt x="350" y="0"/>
                    <a:pt x="349" y="0"/>
                    <a:pt x="34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41"/>
            <p:cNvSpPr/>
            <p:nvPr/>
          </p:nvSpPr>
          <p:spPr>
            <a:xfrm>
              <a:off x="7955183" y="3525452"/>
              <a:ext cx="14495" cy="49320"/>
            </a:xfrm>
            <a:custGeom>
              <a:rect b="b" l="l" r="r" t="t"/>
              <a:pathLst>
                <a:path extrusionOk="0" h="1538" w="452">
                  <a:moveTo>
                    <a:pt x="415" y="0"/>
                  </a:moveTo>
                  <a:cubicBezTo>
                    <a:pt x="363" y="0"/>
                    <a:pt x="249" y="328"/>
                    <a:pt x="134" y="736"/>
                  </a:cubicBezTo>
                  <a:cubicBezTo>
                    <a:pt x="34" y="1170"/>
                    <a:pt x="1" y="1521"/>
                    <a:pt x="34" y="1538"/>
                  </a:cubicBezTo>
                  <a:cubicBezTo>
                    <a:pt x="84" y="1538"/>
                    <a:pt x="201" y="1204"/>
                    <a:pt x="302" y="786"/>
                  </a:cubicBezTo>
                  <a:cubicBezTo>
                    <a:pt x="402" y="351"/>
                    <a:pt x="452" y="1"/>
                    <a:pt x="418" y="1"/>
                  </a:cubicBezTo>
                  <a:cubicBezTo>
                    <a:pt x="417" y="0"/>
                    <a:pt x="416" y="0"/>
                    <a:pt x="41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41"/>
            <p:cNvSpPr/>
            <p:nvPr/>
          </p:nvSpPr>
          <p:spPr>
            <a:xfrm>
              <a:off x="7935911" y="3623996"/>
              <a:ext cx="9652" cy="25301"/>
            </a:xfrm>
            <a:custGeom>
              <a:rect b="b" l="l" r="r" t="t"/>
              <a:pathLst>
                <a:path extrusionOk="0" h="789" w="301">
                  <a:moveTo>
                    <a:pt x="244" y="1"/>
                  </a:moveTo>
                  <a:cubicBezTo>
                    <a:pt x="193" y="1"/>
                    <a:pt x="115" y="162"/>
                    <a:pt x="67" y="370"/>
                  </a:cubicBezTo>
                  <a:cubicBezTo>
                    <a:pt x="17" y="603"/>
                    <a:pt x="0" y="787"/>
                    <a:pt x="50" y="787"/>
                  </a:cubicBezTo>
                  <a:cubicBezTo>
                    <a:pt x="53" y="788"/>
                    <a:pt x="55" y="788"/>
                    <a:pt x="58" y="788"/>
                  </a:cubicBezTo>
                  <a:cubicBezTo>
                    <a:pt x="108" y="788"/>
                    <a:pt x="186" y="627"/>
                    <a:pt x="234" y="420"/>
                  </a:cubicBezTo>
                  <a:cubicBezTo>
                    <a:pt x="284" y="202"/>
                    <a:pt x="301" y="19"/>
                    <a:pt x="251" y="2"/>
                  </a:cubicBezTo>
                  <a:cubicBezTo>
                    <a:pt x="249" y="1"/>
                    <a:pt x="246" y="1"/>
                    <a:pt x="24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41"/>
            <p:cNvSpPr/>
            <p:nvPr/>
          </p:nvSpPr>
          <p:spPr>
            <a:xfrm>
              <a:off x="7676036" y="2883557"/>
              <a:ext cx="15585" cy="215429"/>
            </a:xfrm>
            <a:custGeom>
              <a:rect b="b" l="l" r="r" t="t"/>
              <a:pathLst>
                <a:path extrusionOk="0" h="6718" w="486">
                  <a:moveTo>
                    <a:pt x="418" y="1"/>
                  </a:moveTo>
                  <a:cubicBezTo>
                    <a:pt x="368" y="318"/>
                    <a:pt x="335" y="652"/>
                    <a:pt x="335" y="987"/>
                  </a:cubicBezTo>
                  <a:cubicBezTo>
                    <a:pt x="318" y="1588"/>
                    <a:pt x="268" y="2424"/>
                    <a:pt x="201" y="3359"/>
                  </a:cubicBezTo>
                  <a:cubicBezTo>
                    <a:pt x="134" y="4278"/>
                    <a:pt x="67" y="5114"/>
                    <a:pt x="34" y="5732"/>
                  </a:cubicBezTo>
                  <a:cubicBezTo>
                    <a:pt x="1" y="6049"/>
                    <a:pt x="1" y="6383"/>
                    <a:pt x="34" y="6718"/>
                  </a:cubicBezTo>
                  <a:cubicBezTo>
                    <a:pt x="101" y="6383"/>
                    <a:pt x="134" y="6066"/>
                    <a:pt x="151" y="5732"/>
                  </a:cubicBezTo>
                  <a:cubicBezTo>
                    <a:pt x="218" y="5130"/>
                    <a:pt x="301" y="4295"/>
                    <a:pt x="368" y="3359"/>
                  </a:cubicBezTo>
                  <a:cubicBezTo>
                    <a:pt x="435" y="2440"/>
                    <a:pt x="468" y="1588"/>
                    <a:pt x="468" y="987"/>
                  </a:cubicBezTo>
                  <a:cubicBezTo>
                    <a:pt x="485" y="652"/>
                    <a:pt x="468" y="318"/>
                    <a:pt x="41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41"/>
            <p:cNvSpPr/>
            <p:nvPr/>
          </p:nvSpPr>
          <p:spPr>
            <a:xfrm>
              <a:off x="7647111" y="2888399"/>
              <a:ext cx="30015" cy="210619"/>
            </a:xfrm>
            <a:custGeom>
              <a:rect b="b" l="l" r="r" t="t"/>
              <a:pathLst>
                <a:path extrusionOk="0" h="6568" w="936">
                  <a:moveTo>
                    <a:pt x="385" y="0"/>
                  </a:moveTo>
                  <a:cubicBezTo>
                    <a:pt x="318" y="334"/>
                    <a:pt x="284" y="669"/>
                    <a:pt x="268" y="1003"/>
                  </a:cubicBezTo>
                  <a:cubicBezTo>
                    <a:pt x="218" y="1638"/>
                    <a:pt x="167" y="2490"/>
                    <a:pt x="117" y="3459"/>
                  </a:cubicBezTo>
                  <a:cubicBezTo>
                    <a:pt x="84" y="3927"/>
                    <a:pt x="67" y="4378"/>
                    <a:pt x="50" y="4796"/>
                  </a:cubicBezTo>
                  <a:cubicBezTo>
                    <a:pt x="0" y="5180"/>
                    <a:pt x="50" y="5564"/>
                    <a:pt x="167" y="5915"/>
                  </a:cubicBezTo>
                  <a:cubicBezTo>
                    <a:pt x="251" y="6166"/>
                    <a:pt x="435" y="6366"/>
                    <a:pt x="652" y="6500"/>
                  </a:cubicBezTo>
                  <a:cubicBezTo>
                    <a:pt x="771" y="6559"/>
                    <a:pt x="865" y="6568"/>
                    <a:pt x="909" y="6568"/>
                  </a:cubicBezTo>
                  <a:cubicBezTo>
                    <a:pt x="926" y="6568"/>
                    <a:pt x="936" y="6567"/>
                    <a:pt x="936" y="6567"/>
                  </a:cubicBezTo>
                  <a:cubicBezTo>
                    <a:pt x="936" y="6550"/>
                    <a:pt x="836" y="6533"/>
                    <a:pt x="685" y="6433"/>
                  </a:cubicBezTo>
                  <a:cubicBezTo>
                    <a:pt x="502" y="6299"/>
                    <a:pt x="351" y="6099"/>
                    <a:pt x="284" y="5882"/>
                  </a:cubicBezTo>
                  <a:cubicBezTo>
                    <a:pt x="184" y="5531"/>
                    <a:pt x="151" y="5163"/>
                    <a:pt x="201" y="4812"/>
                  </a:cubicBezTo>
                  <a:cubicBezTo>
                    <a:pt x="234" y="4395"/>
                    <a:pt x="251" y="3943"/>
                    <a:pt x="284" y="3459"/>
                  </a:cubicBezTo>
                  <a:cubicBezTo>
                    <a:pt x="335" y="2506"/>
                    <a:pt x="368" y="1638"/>
                    <a:pt x="385" y="1019"/>
                  </a:cubicBezTo>
                  <a:cubicBezTo>
                    <a:pt x="418" y="669"/>
                    <a:pt x="418" y="334"/>
                    <a:pt x="38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41"/>
            <p:cNvSpPr/>
            <p:nvPr/>
          </p:nvSpPr>
          <p:spPr>
            <a:xfrm>
              <a:off x="7529231" y="2898565"/>
              <a:ext cx="74493" cy="91136"/>
            </a:xfrm>
            <a:custGeom>
              <a:rect b="b" l="l" r="r" t="t"/>
              <a:pathLst>
                <a:path extrusionOk="0" h="2842" w="2323">
                  <a:moveTo>
                    <a:pt x="2290" y="1"/>
                  </a:moveTo>
                  <a:cubicBezTo>
                    <a:pt x="2223" y="184"/>
                    <a:pt x="2189" y="368"/>
                    <a:pt x="2156" y="552"/>
                  </a:cubicBezTo>
                  <a:cubicBezTo>
                    <a:pt x="1905" y="1438"/>
                    <a:pt x="1320" y="2173"/>
                    <a:pt x="518" y="2590"/>
                  </a:cubicBezTo>
                  <a:cubicBezTo>
                    <a:pt x="335" y="2657"/>
                    <a:pt x="168" y="2741"/>
                    <a:pt x="0" y="2841"/>
                  </a:cubicBezTo>
                  <a:cubicBezTo>
                    <a:pt x="201" y="2841"/>
                    <a:pt x="385" y="2791"/>
                    <a:pt x="569" y="2707"/>
                  </a:cubicBezTo>
                  <a:cubicBezTo>
                    <a:pt x="1437" y="2323"/>
                    <a:pt x="2089" y="1521"/>
                    <a:pt x="2273" y="585"/>
                  </a:cubicBezTo>
                  <a:cubicBezTo>
                    <a:pt x="2323" y="402"/>
                    <a:pt x="2323" y="201"/>
                    <a:pt x="229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41"/>
            <p:cNvSpPr/>
            <p:nvPr/>
          </p:nvSpPr>
          <p:spPr>
            <a:xfrm>
              <a:off x="7327237" y="3643044"/>
              <a:ext cx="739958" cy="75327"/>
            </a:xfrm>
            <a:custGeom>
              <a:rect b="b" l="l" r="r" t="t"/>
              <a:pathLst>
                <a:path extrusionOk="0" h="2349" w="23075">
                  <a:moveTo>
                    <a:pt x="17623" y="0"/>
                  </a:moveTo>
                  <a:cubicBezTo>
                    <a:pt x="17160" y="0"/>
                    <a:pt x="16692" y="37"/>
                    <a:pt x="16224" y="126"/>
                  </a:cubicBezTo>
                  <a:cubicBezTo>
                    <a:pt x="15472" y="260"/>
                    <a:pt x="14737" y="511"/>
                    <a:pt x="14052" y="878"/>
                  </a:cubicBezTo>
                  <a:cubicBezTo>
                    <a:pt x="13350" y="1263"/>
                    <a:pt x="12682" y="1764"/>
                    <a:pt x="11897" y="1981"/>
                  </a:cubicBezTo>
                  <a:cubicBezTo>
                    <a:pt x="11657" y="2051"/>
                    <a:pt x="11416" y="2081"/>
                    <a:pt x="11176" y="2081"/>
                  </a:cubicBezTo>
                  <a:cubicBezTo>
                    <a:pt x="10613" y="2081"/>
                    <a:pt x="10056" y="1918"/>
                    <a:pt x="9541" y="1730"/>
                  </a:cubicBezTo>
                  <a:cubicBezTo>
                    <a:pt x="8806" y="1430"/>
                    <a:pt x="8104" y="1096"/>
                    <a:pt x="7402" y="895"/>
                  </a:cubicBezTo>
                  <a:cubicBezTo>
                    <a:pt x="6306" y="588"/>
                    <a:pt x="5171" y="434"/>
                    <a:pt x="4031" y="434"/>
                  </a:cubicBezTo>
                  <a:cubicBezTo>
                    <a:pt x="3868" y="434"/>
                    <a:pt x="3705" y="438"/>
                    <a:pt x="3543" y="444"/>
                  </a:cubicBezTo>
                  <a:cubicBezTo>
                    <a:pt x="2674" y="477"/>
                    <a:pt x="1788" y="578"/>
                    <a:pt x="936" y="728"/>
                  </a:cubicBezTo>
                  <a:cubicBezTo>
                    <a:pt x="635" y="778"/>
                    <a:pt x="401" y="828"/>
                    <a:pt x="234" y="862"/>
                  </a:cubicBezTo>
                  <a:cubicBezTo>
                    <a:pt x="151" y="878"/>
                    <a:pt x="67" y="912"/>
                    <a:pt x="0" y="928"/>
                  </a:cubicBezTo>
                  <a:cubicBezTo>
                    <a:pt x="84" y="928"/>
                    <a:pt x="167" y="912"/>
                    <a:pt x="251" y="895"/>
                  </a:cubicBezTo>
                  <a:lnTo>
                    <a:pt x="953" y="795"/>
                  </a:lnTo>
                  <a:cubicBezTo>
                    <a:pt x="1805" y="661"/>
                    <a:pt x="2674" y="594"/>
                    <a:pt x="3543" y="578"/>
                  </a:cubicBezTo>
                  <a:cubicBezTo>
                    <a:pt x="3692" y="572"/>
                    <a:pt x="3842" y="569"/>
                    <a:pt x="3992" y="569"/>
                  </a:cubicBezTo>
                  <a:cubicBezTo>
                    <a:pt x="5128" y="569"/>
                    <a:pt x="6260" y="735"/>
                    <a:pt x="7352" y="1045"/>
                  </a:cubicBezTo>
                  <a:cubicBezTo>
                    <a:pt x="8054" y="1246"/>
                    <a:pt x="8739" y="1580"/>
                    <a:pt x="9491" y="1881"/>
                  </a:cubicBezTo>
                  <a:cubicBezTo>
                    <a:pt x="9858" y="2031"/>
                    <a:pt x="10259" y="2148"/>
                    <a:pt x="10660" y="2215"/>
                  </a:cubicBezTo>
                  <a:cubicBezTo>
                    <a:pt x="10828" y="2241"/>
                    <a:pt x="10993" y="2254"/>
                    <a:pt x="11156" y="2254"/>
                  </a:cubicBezTo>
                  <a:cubicBezTo>
                    <a:pt x="11417" y="2254"/>
                    <a:pt x="11673" y="2220"/>
                    <a:pt x="11930" y="2148"/>
                  </a:cubicBezTo>
                  <a:cubicBezTo>
                    <a:pt x="12782" y="1914"/>
                    <a:pt x="13451" y="1413"/>
                    <a:pt x="14136" y="1029"/>
                  </a:cubicBezTo>
                  <a:cubicBezTo>
                    <a:pt x="14804" y="661"/>
                    <a:pt x="15523" y="410"/>
                    <a:pt x="16258" y="277"/>
                  </a:cubicBezTo>
                  <a:cubicBezTo>
                    <a:pt x="16714" y="188"/>
                    <a:pt x="17171" y="143"/>
                    <a:pt x="17628" y="143"/>
                  </a:cubicBezTo>
                  <a:cubicBezTo>
                    <a:pt x="17856" y="143"/>
                    <a:pt x="18085" y="154"/>
                    <a:pt x="18313" y="177"/>
                  </a:cubicBezTo>
                  <a:cubicBezTo>
                    <a:pt x="18898" y="227"/>
                    <a:pt x="19483" y="344"/>
                    <a:pt x="20051" y="527"/>
                  </a:cubicBezTo>
                  <a:cubicBezTo>
                    <a:pt x="20886" y="795"/>
                    <a:pt x="21655" y="1196"/>
                    <a:pt x="22340" y="1730"/>
                  </a:cubicBezTo>
                  <a:cubicBezTo>
                    <a:pt x="22540" y="1881"/>
                    <a:pt x="22707" y="2031"/>
                    <a:pt x="22874" y="2198"/>
                  </a:cubicBezTo>
                  <a:cubicBezTo>
                    <a:pt x="22941" y="2248"/>
                    <a:pt x="23008" y="2299"/>
                    <a:pt x="23075" y="2349"/>
                  </a:cubicBezTo>
                  <a:cubicBezTo>
                    <a:pt x="23025" y="2282"/>
                    <a:pt x="22975" y="2232"/>
                    <a:pt x="22908" y="2165"/>
                  </a:cubicBezTo>
                  <a:cubicBezTo>
                    <a:pt x="22741" y="1998"/>
                    <a:pt x="22574" y="1831"/>
                    <a:pt x="22390" y="1680"/>
                  </a:cubicBezTo>
                  <a:cubicBezTo>
                    <a:pt x="21705" y="1129"/>
                    <a:pt x="20919" y="695"/>
                    <a:pt x="20101" y="410"/>
                  </a:cubicBezTo>
                  <a:cubicBezTo>
                    <a:pt x="19516" y="227"/>
                    <a:pt x="18914" y="93"/>
                    <a:pt x="18313" y="26"/>
                  </a:cubicBezTo>
                  <a:cubicBezTo>
                    <a:pt x="18085" y="9"/>
                    <a:pt x="17854" y="0"/>
                    <a:pt x="176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41"/>
            <p:cNvSpPr/>
            <p:nvPr/>
          </p:nvSpPr>
          <p:spPr>
            <a:xfrm>
              <a:off x="7179887" y="2582379"/>
              <a:ext cx="821409" cy="270457"/>
            </a:xfrm>
            <a:custGeom>
              <a:rect b="b" l="l" r="r" t="t"/>
              <a:pathLst>
                <a:path extrusionOk="0" h="8434" w="25615">
                  <a:moveTo>
                    <a:pt x="6462" y="1"/>
                  </a:moveTo>
                  <a:cubicBezTo>
                    <a:pt x="6359" y="1"/>
                    <a:pt x="6258" y="49"/>
                    <a:pt x="6199" y="153"/>
                  </a:cubicBezTo>
                  <a:cubicBezTo>
                    <a:pt x="6099" y="337"/>
                    <a:pt x="6099" y="821"/>
                    <a:pt x="6300" y="1389"/>
                  </a:cubicBezTo>
                  <a:cubicBezTo>
                    <a:pt x="6467" y="1874"/>
                    <a:pt x="6350" y="2409"/>
                    <a:pt x="5982" y="2776"/>
                  </a:cubicBezTo>
                  <a:cubicBezTo>
                    <a:pt x="5598" y="3010"/>
                    <a:pt x="5113" y="3311"/>
                    <a:pt x="4612" y="3578"/>
                  </a:cubicBezTo>
                  <a:cubicBezTo>
                    <a:pt x="4612" y="3578"/>
                    <a:pt x="2940" y="3891"/>
                    <a:pt x="2343" y="3891"/>
                  </a:cubicBezTo>
                  <a:cubicBezTo>
                    <a:pt x="2278" y="3891"/>
                    <a:pt x="2225" y="3887"/>
                    <a:pt x="2189" y="3879"/>
                  </a:cubicBezTo>
                  <a:cubicBezTo>
                    <a:pt x="1928" y="3820"/>
                    <a:pt x="1152" y="3583"/>
                    <a:pt x="749" y="3583"/>
                  </a:cubicBezTo>
                  <a:cubicBezTo>
                    <a:pt x="585" y="3583"/>
                    <a:pt x="482" y="3622"/>
                    <a:pt x="502" y="3729"/>
                  </a:cubicBezTo>
                  <a:cubicBezTo>
                    <a:pt x="535" y="3929"/>
                    <a:pt x="2022" y="4547"/>
                    <a:pt x="2791" y="4714"/>
                  </a:cubicBezTo>
                  <a:cubicBezTo>
                    <a:pt x="2121" y="4702"/>
                    <a:pt x="989" y="4485"/>
                    <a:pt x="393" y="4485"/>
                  </a:cubicBezTo>
                  <a:cubicBezTo>
                    <a:pt x="157" y="4485"/>
                    <a:pt x="5" y="4519"/>
                    <a:pt x="0" y="4614"/>
                  </a:cubicBezTo>
                  <a:cubicBezTo>
                    <a:pt x="0" y="4831"/>
                    <a:pt x="2507" y="5433"/>
                    <a:pt x="2507" y="5433"/>
                  </a:cubicBezTo>
                  <a:lnTo>
                    <a:pt x="6985" y="6970"/>
                  </a:lnTo>
                  <a:cubicBezTo>
                    <a:pt x="6985" y="6970"/>
                    <a:pt x="12185" y="8433"/>
                    <a:pt x="17127" y="8433"/>
                  </a:cubicBezTo>
                  <a:cubicBezTo>
                    <a:pt x="20960" y="8433"/>
                    <a:pt x="24637" y="7554"/>
                    <a:pt x="25615" y="4430"/>
                  </a:cubicBezTo>
                  <a:lnTo>
                    <a:pt x="20769" y="1506"/>
                  </a:lnTo>
                  <a:cubicBezTo>
                    <a:pt x="20034" y="2392"/>
                    <a:pt x="19416" y="2609"/>
                    <a:pt x="19416" y="2609"/>
                  </a:cubicBezTo>
                  <a:cubicBezTo>
                    <a:pt x="17677" y="3047"/>
                    <a:pt x="15838" y="3194"/>
                    <a:pt x="14149" y="3194"/>
                  </a:cubicBezTo>
                  <a:cubicBezTo>
                    <a:pt x="11651" y="3194"/>
                    <a:pt x="9482" y="2872"/>
                    <a:pt x="8455" y="2693"/>
                  </a:cubicBezTo>
                  <a:cubicBezTo>
                    <a:pt x="8254" y="2526"/>
                    <a:pt x="8037" y="2342"/>
                    <a:pt x="7787" y="2108"/>
                  </a:cubicBezTo>
                  <a:cubicBezTo>
                    <a:pt x="7569" y="1891"/>
                    <a:pt x="7369" y="1657"/>
                    <a:pt x="7235" y="1373"/>
                  </a:cubicBezTo>
                  <a:cubicBezTo>
                    <a:pt x="7051" y="1039"/>
                    <a:pt x="6918" y="688"/>
                    <a:pt x="6818" y="337"/>
                  </a:cubicBezTo>
                  <a:cubicBezTo>
                    <a:pt x="6797" y="122"/>
                    <a:pt x="6626" y="1"/>
                    <a:pt x="6462"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41"/>
            <p:cNvSpPr/>
            <p:nvPr/>
          </p:nvSpPr>
          <p:spPr>
            <a:xfrm>
              <a:off x="7717306" y="2176308"/>
              <a:ext cx="171465" cy="99409"/>
            </a:xfrm>
            <a:custGeom>
              <a:rect b="b" l="l" r="r" t="t"/>
              <a:pathLst>
                <a:path extrusionOk="0" h="3100" w="5347">
                  <a:moveTo>
                    <a:pt x="5313" y="1"/>
                  </a:moveTo>
                  <a:cubicBezTo>
                    <a:pt x="5280" y="418"/>
                    <a:pt x="5180" y="819"/>
                    <a:pt x="5046" y="1220"/>
                  </a:cubicBezTo>
                  <a:cubicBezTo>
                    <a:pt x="4862" y="1638"/>
                    <a:pt x="4612" y="2006"/>
                    <a:pt x="4278" y="2306"/>
                  </a:cubicBezTo>
                  <a:cubicBezTo>
                    <a:pt x="3877" y="2674"/>
                    <a:pt x="3359" y="2891"/>
                    <a:pt x="2807" y="2925"/>
                  </a:cubicBezTo>
                  <a:cubicBezTo>
                    <a:pt x="2757" y="2928"/>
                    <a:pt x="2707" y="2929"/>
                    <a:pt x="2657" y="2929"/>
                  </a:cubicBezTo>
                  <a:cubicBezTo>
                    <a:pt x="2159" y="2929"/>
                    <a:pt x="1680" y="2779"/>
                    <a:pt x="1270" y="2490"/>
                  </a:cubicBezTo>
                  <a:cubicBezTo>
                    <a:pt x="902" y="2223"/>
                    <a:pt x="618" y="1889"/>
                    <a:pt x="401" y="1488"/>
                  </a:cubicBezTo>
                  <a:cubicBezTo>
                    <a:pt x="217" y="1103"/>
                    <a:pt x="84" y="719"/>
                    <a:pt x="17" y="301"/>
                  </a:cubicBezTo>
                  <a:cubicBezTo>
                    <a:pt x="0" y="418"/>
                    <a:pt x="0" y="535"/>
                    <a:pt x="17" y="652"/>
                  </a:cubicBezTo>
                  <a:cubicBezTo>
                    <a:pt x="134" y="1437"/>
                    <a:pt x="552" y="2139"/>
                    <a:pt x="1186" y="2624"/>
                  </a:cubicBezTo>
                  <a:cubicBezTo>
                    <a:pt x="1603" y="2921"/>
                    <a:pt x="2113" y="3100"/>
                    <a:pt x="2632" y="3100"/>
                  </a:cubicBezTo>
                  <a:cubicBezTo>
                    <a:pt x="2696" y="3100"/>
                    <a:pt x="2760" y="3097"/>
                    <a:pt x="2824" y="3092"/>
                  </a:cubicBezTo>
                  <a:cubicBezTo>
                    <a:pt x="3409" y="3058"/>
                    <a:pt x="3960" y="2824"/>
                    <a:pt x="4378" y="2423"/>
                  </a:cubicBezTo>
                  <a:cubicBezTo>
                    <a:pt x="4963" y="1889"/>
                    <a:pt x="5297" y="1137"/>
                    <a:pt x="5330" y="335"/>
                  </a:cubicBezTo>
                  <a:cubicBezTo>
                    <a:pt x="5347" y="234"/>
                    <a:pt x="5347" y="118"/>
                    <a:pt x="531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3" name="Google Shape;653;p41"/>
          <p:cNvSpPr txBox="1"/>
          <p:nvPr/>
        </p:nvSpPr>
        <p:spPr>
          <a:xfrm>
            <a:off x="189675" y="2167525"/>
            <a:ext cx="4821300" cy="598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vi" sz="2400">
                <a:solidFill>
                  <a:srgbClr val="1E88E5"/>
                </a:solidFill>
                <a:latin typeface="Montserrat Black"/>
                <a:ea typeface="Montserrat Black"/>
                <a:cs typeface="Montserrat Black"/>
                <a:sym typeface="Montserrat Black"/>
              </a:rPr>
              <a:t>TỔNG QUAN VỀ HỆ THỐNG</a:t>
            </a:r>
            <a:endParaRPr sz="2400">
              <a:solidFill>
                <a:srgbClr val="1E88E5"/>
              </a:solidFill>
              <a:latin typeface="Montserrat Black"/>
              <a:ea typeface="Montserrat Black"/>
              <a:cs typeface="Montserrat Black"/>
              <a:sym typeface="Montserrat Black"/>
            </a:endParaRPr>
          </a:p>
        </p:txBody>
      </p:sp>
      <p:sp>
        <p:nvSpPr>
          <p:cNvPr id="654" name="Google Shape;654;p41"/>
          <p:cNvSpPr txBox="1"/>
          <p:nvPr/>
        </p:nvSpPr>
        <p:spPr>
          <a:xfrm>
            <a:off x="548525" y="2983950"/>
            <a:ext cx="4462200" cy="180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600"/>
              </a:spcAft>
              <a:buNone/>
            </a:pPr>
            <a:r>
              <a:rPr lang="vi" sz="1800">
                <a:solidFill>
                  <a:srgbClr val="6D9EEB"/>
                </a:solidFill>
                <a:latin typeface="Montserrat"/>
                <a:ea typeface="Montserrat"/>
                <a:cs typeface="Montserrat"/>
                <a:sym typeface="Montserrat"/>
              </a:rPr>
              <a:t>uFile là một hệ thống lưu trữ, chỉnh sửa tài liệu ( tài liệu văn bản, hình ảnh, âm thanh, video ) và có thể chia sẻ chúng giữa người dùng trong môi trường  Internet</a:t>
            </a:r>
            <a:endParaRPr sz="1800">
              <a:solidFill>
                <a:srgbClr val="6D9EEB"/>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42"/>
          <p:cNvSpPr txBox="1"/>
          <p:nvPr/>
        </p:nvSpPr>
        <p:spPr>
          <a:xfrm>
            <a:off x="438875" y="290950"/>
            <a:ext cx="45135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3000">
                <a:solidFill>
                  <a:srgbClr val="90C4FE"/>
                </a:solidFill>
                <a:latin typeface="Montserrat Black"/>
                <a:ea typeface="Montserrat Black"/>
                <a:cs typeface="Montserrat Black"/>
                <a:sym typeface="Montserrat Black"/>
              </a:rPr>
              <a:t>ĐẶC ĐIỂM</a:t>
            </a:r>
            <a:endParaRPr sz="3000">
              <a:solidFill>
                <a:srgbClr val="90C4FE"/>
              </a:solidFill>
              <a:latin typeface="Montserrat Black"/>
              <a:ea typeface="Montserrat Black"/>
              <a:cs typeface="Montserrat Black"/>
              <a:sym typeface="Montserrat Black"/>
            </a:endParaRPr>
          </a:p>
        </p:txBody>
      </p:sp>
      <p:sp>
        <p:nvSpPr>
          <p:cNvPr id="660" name="Google Shape;660;p42"/>
          <p:cNvSpPr txBox="1"/>
          <p:nvPr/>
        </p:nvSpPr>
        <p:spPr>
          <a:xfrm>
            <a:off x="1071700" y="1578125"/>
            <a:ext cx="4292100" cy="3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1800">
                <a:solidFill>
                  <a:srgbClr val="1E88E5"/>
                </a:solidFill>
                <a:latin typeface="Montserrat"/>
                <a:ea typeface="Montserrat"/>
                <a:cs typeface="Montserrat"/>
                <a:sym typeface="Montserrat"/>
              </a:rPr>
              <a:t>An toàn</a:t>
            </a:r>
            <a:r>
              <a:rPr lang="vi" sz="1800">
                <a:solidFill>
                  <a:srgbClr val="1E88E5"/>
                </a:solidFill>
                <a:latin typeface="Montserrat"/>
                <a:ea typeface="Montserrat"/>
                <a:cs typeface="Montserrat"/>
                <a:sym typeface="Montserrat"/>
              </a:rPr>
              <a:t> và </a:t>
            </a:r>
            <a:r>
              <a:rPr b="1" lang="vi" sz="1800">
                <a:solidFill>
                  <a:srgbClr val="1E88E5"/>
                </a:solidFill>
                <a:latin typeface="Montserrat"/>
                <a:ea typeface="Montserrat"/>
                <a:cs typeface="Montserrat"/>
                <a:sym typeface="Montserrat"/>
              </a:rPr>
              <a:t>bảo mật</a:t>
            </a:r>
            <a:r>
              <a:rPr lang="vi" sz="1800">
                <a:solidFill>
                  <a:srgbClr val="1E88E5"/>
                </a:solidFill>
                <a:latin typeface="Montserrat"/>
                <a:ea typeface="Montserrat"/>
                <a:cs typeface="Montserrat"/>
                <a:sym typeface="Montserrat"/>
              </a:rPr>
              <a:t> dữ liệu </a:t>
            </a:r>
            <a:endParaRPr sz="1800">
              <a:solidFill>
                <a:srgbClr val="1E88E5"/>
              </a:solidFill>
              <a:latin typeface="Montserrat"/>
              <a:ea typeface="Montserrat"/>
              <a:cs typeface="Montserrat"/>
              <a:sym typeface="Montserrat"/>
            </a:endParaRPr>
          </a:p>
          <a:p>
            <a:pPr indent="0" lvl="0" marL="457200" rtl="0" algn="l">
              <a:spcBef>
                <a:spcPts val="1600"/>
              </a:spcBef>
              <a:spcAft>
                <a:spcPts val="0"/>
              </a:spcAft>
              <a:buNone/>
            </a:pPr>
            <a:r>
              <a:rPr b="1" lang="vi" sz="1800">
                <a:solidFill>
                  <a:srgbClr val="1E88E5"/>
                </a:solidFill>
                <a:latin typeface="Montserrat"/>
                <a:ea typeface="Montserrat"/>
                <a:cs typeface="Montserrat"/>
                <a:sym typeface="Montserrat"/>
              </a:rPr>
              <a:t>Chia sẻ tài liệu</a:t>
            </a:r>
            <a:r>
              <a:rPr lang="vi" sz="1800">
                <a:solidFill>
                  <a:srgbClr val="1E88E5"/>
                </a:solidFill>
                <a:latin typeface="Montserrat"/>
                <a:ea typeface="Montserrat"/>
                <a:cs typeface="Montserrat"/>
                <a:sym typeface="Montserrat"/>
              </a:rPr>
              <a:t> với người dùng và ứng dụng khác</a:t>
            </a:r>
            <a:endParaRPr sz="1800">
              <a:solidFill>
                <a:srgbClr val="1E88E5"/>
              </a:solidFill>
              <a:latin typeface="Montserrat"/>
              <a:ea typeface="Montserrat"/>
              <a:cs typeface="Montserrat"/>
              <a:sym typeface="Montserrat"/>
            </a:endParaRPr>
          </a:p>
          <a:p>
            <a:pPr indent="0" lvl="0" marL="0" rtl="0" algn="l">
              <a:spcBef>
                <a:spcPts val="1600"/>
              </a:spcBef>
              <a:spcAft>
                <a:spcPts val="0"/>
              </a:spcAft>
              <a:buNone/>
            </a:pPr>
            <a:r>
              <a:rPr lang="vi" sz="1800">
                <a:solidFill>
                  <a:srgbClr val="1E88E5"/>
                </a:solidFill>
                <a:latin typeface="Montserrat"/>
                <a:ea typeface="Montserrat"/>
                <a:cs typeface="Montserrat"/>
                <a:sym typeface="Montserrat"/>
              </a:rPr>
              <a:t>Tài liệu được </a:t>
            </a:r>
            <a:r>
              <a:rPr b="1" lang="vi" sz="1800">
                <a:solidFill>
                  <a:srgbClr val="1E88E5"/>
                </a:solidFill>
                <a:latin typeface="Montserrat"/>
                <a:ea typeface="Montserrat"/>
                <a:cs typeface="Montserrat"/>
                <a:sym typeface="Montserrat"/>
              </a:rPr>
              <a:t>phân quyền </a:t>
            </a:r>
            <a:r>
              <a:rPr lang="vi" sz="1800">
                <a:solidFill>
                  <a:srgbClr val="1E88E5"/>
                </a:solidFill>
                <a:latin typeface="Montserrat"/>
                <a:ea typeface="Montserrat"/>
                <a:cs typeface="Montserrat"/>
                <a:sym typeface="Montserrat"/>
              </a:rPr>
              <a:t>theo các cấp độ chia sẻ khác nhau</a:t>
            </a:r>
            <a:endParaRPr sz="1800">
              <a:solidFill>
                <a:srgbClr val="1E88E5"/>
              </a:solidFill>
              <a:latin typeface="Montserrat"/>
              <a:ea typeface="Montserrat"/>
              <a:cs typeface="Montserrat"/>
              <a:sym typeface="Montserrat"/>
            </a:endParaRPr>
          </a:p>
          <a:p>
            <a:pPr indent="0" lvl="0" marL="457200" rtl="0" algn="l">
              <a:spcBef>
                <a:spcPts val="1600"/>
              </a:spcBef>
              <a:spcAft>
                <a:spcPts val="1600"/>
              </a:spcAft>
              <a:buNone/>
            </a:pPr>
            <a:r>
              <a:rPr lang="vi" sz="1800">
                <a:solidFill>
                  <a:srgbClr val="1E88E5"/>
                </a:solidFill>
                <a:latin typeface="Montserrat"/>
                <a:ea typeface="Montserrat"/>
                <a:cs typeface="Montserrat"/>
                <a:sym typeface="Montserrat"/>
              </a:rPr>
              <a:t>Tính năng </a:t>
            </a:r>
            <a:r>
              <a:rPr b="1" lang="vi" sz="1800">
                <a:solidFill>
                  <a:srgbClr val="1E88E5"/>
                </a:solidFill>
                <a:latin typeface="Montserrat"/>
                <a:ea typeface="Montserrat"/>
                <a:cs typeface="Montserrat"/>
                <a:sym typeface="Montserrat"/>
              </a:rPr>
              <a:t>tìm kiếm tài liệu </a:t>
            </a:r>
            <a:r>
              <a:rPr lang="vi" sz="1800">
                <a:solidFill>
                  <a:srgbClr val="1E88E5"/>
                </a:solidFill>
                <a:latin typeface="Montserrat"/>
                <a:ea typeface="Montserrat"/>
                <a:cs typeface="Montserrat"/>
                <a:sym typeface="Montserrat"/>
              </a:rPr>
              <a:t>giúp người dùng có trải nghiệm tốt hơn</a:t>
            </a:r>
            <a:endParaRPr sz="1800">
              <a:solidFill>
                <a:srgbClr val="1E88E5"/>
              </a:solidFill>
              <a:latin typeface="Montserrat"/>
              <a:ea typeface="Montserrat"/>
              <a:cs typeface="Montserrat"/>
              <a:sym typeface="Montserrat"/>
            </a:endParaRPr>
          </a:p>
        </p:txBody>
      </p:sp>
      <p:grpSp>
        <p:nvGrpSpPr>
          <p:cNvPr id="661" name="Google Shape;661;p42"/>
          <p:cNvGrpSpPr/>
          <p:nvPr/>
        </p:nvGrpSpPr>
        <p:grpSpPr>
          <a:xfrm>
            <a:off x="955832" y="3870532"/>
            <a:ext cx="599114" cy="428516"/>
            <a:chOff x="238125" y="613775"/>
            <a:chExt cx="7378250" cy="4487075"/>
          </a:xfrm>
        </p:grpSpPr>
        <p:sp>
          <p:nvSpPr>
            <p:cNvPr id="662" name="Google Shape;662;p42"/>
            <p:cNvSpPr/>
            <p:nvPr/>
          </p:nvSpPr>
          <p:spPr>
            <a:xfrm>
              <a:off x="258350" y="3193375"/>
              <a:ext cx="2825375" cy="1907475"/>
            </a:xfrm>
            <a:custGeom>
              <a:rect b="b" l="l" r="r" t="t"/>
              <a:pathLst>
                <a:path extrusionOk="0" h="76299" w="113015">
                  <a:moveTo>
                    <a:pt x="100831" y="0"/>
                  </a:moveTo>
                  <a:cubicBezTo>
                    <a:pt x="100020" y="0"/>
                    <a:pt x="99284" y="190"/>
                    <a:pt x="98648" y="553"/>
                  </a:cubicBezTo>
                  <a:lnTo>
                    <a:pt x="98646" y="551"/>
                  </a:lnTo>
                  <a:lnTo>
                    <a:pt x="98632" y="559"/>
                  </a:lnTo>
                  <a:lnTo>
                    <a:pt x="5960" y="54064"/>
                  </a:lnTo>
                  <a:lnTo>
                    <a:pt x="5956" y="54066"/>
                  </a:lnTo>
                  <a:lnTo>
                    <a:pt x="5913" y="54092"/>
                  </a:lnTo>
                  <a:lnTo>
                    <a:pt x="5917" y="54100"/>
                  </a:lnTo>
                  <a:cubicBezTo>
                    <a:pt x="5913" y="54100"/>
                    <a:pt x="5911" y="54103"/>
                    <a:pt x="5908" y="54107"/>
                  </a:cubicBezTo>
                  <a:cubicBezTo>
                    <a:pt x="2379" y="56174"/>
                    <a:pt x="1" y="59997"/>
                    <a:pt x="1" y="64384"/>
                  </a:cubicBezTo>
                  <a:cubicBezTo>
                    <a:pt x="1" y="70963"/>
                    <a:pt x="5336" y="76298"/>
                    <a:pt x="11915" y="76298"/>
                  </a:cubicBezTo>
                  <a:cubicBezTo>
                    <a:pt x="13989" y="76298"/>
                    <a:pt x="16028" y="75754"/>
                    <a:pt x="17826" y="74720"/>
                  </a:cubicBezTo>
                  <a:cubicBezTo>
                    <a:pt x="17846" y="74709"/>
                    <a:pt x="17869" y="74699"/>
                    <a:pt x="17889" y="74688"/>
                  </a:cubicBezTo>
                  <a:lnTo>
                    <a:pt x="17891" y="74690"/>
                  </a:lnTo>
                  <a:lnTo>
                    <a:pt x="110529" y="21205"/>
                  </a:lnTo>
                  <a:lnTo>
                    <a:pt x="110529" y="21203"/>
                  </a:lnTo>
                  <a:cubicBezTo>
                    <a:pt x="112063" y="20328"/>
                    <a:pt x="113014" y="18438"/>
                    <a:pt x="113014" y="15742"/>
                  </a:cubicBezTo>
                  <a:cubicBezTo>
                    <a:pt x="113014" y="10369"/>
                    <a:pt x="109243" y="3836"/>
                    <a:pt x="104591" y="1149"/>
                  </a:cubicBezTo>
                  <a:cubicBezTo>
                    <a:pt x="103240" y="369"/>
                    <a:pt x="101963" y="0"/>
                    <a:pt x="100831" y="0"/>
                  </a:cubicBezTo>
                  <a:close/>
                </a:path>
              </a:pathLst>
            </a:custGeom>
            <a:solidFill>
              <a:srgbClr val="C1CF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42"/>
            <p:cNvSpPr/>
            <p:nvPr/>
          </p:nvSpPr>
          <p:spPr>
            <a:xfrm>
              <a:off x="2301650" y="1018650"/>
              <a:ext cx="5314725" cy="2795550"/>
            </a:xfrm>
            <a:custGeom>
              <a:rect b="b" l="l" r="r" t="t"/>
              <a:pathLst>
                <a:path extrusionOk="0" h="111822" w="212589">
                  <a:moveTo>
                    <a:pt x="106294" y="1"/>
                  </a:moveTo>
                  <a:cubicBezTo>
                    <a:pt x="81511" y="1"/>
                    <a:pt x="56728" y="5459"/>
                    <a:pt x="37819" y="16377"/>
                  </a:cubicBezTo>
                  <a:cubicBezTo>
                    <a:pt x="1" y="38211"/>
                    <a:pt x="1" y="73611"/>
                    <a:pt x="37819" y="95446"/>
                  </a:cubicBezTo>
                  <a:cubicBezTo>
                    <a:pt x="56728" y="106363"/>
                    <a:pt x="81511" y="111822"/>
                    <a:pt x="106294" y="111822"/>
                  </a:cubicBezTo>
                  <a:cubicBezTo>
                    <a:pt x="131077" y="111822"/>
                    <a:pt x="155861" y="106363"/>
                    <a:pt x="174771" y="95446"/>
                  </a:cubicBezTo>
                  <a:cubicBezTo>
                    <a:pt x="212587" y="73611"/>
                    <a:pt x="212589" y="38211"/>
                    <a:pt x="174771" y="16377"/>
                  </a:cubicBezTo>
                  <a:cubicBezTo>
                    <a:pt x="155861" y="5459"/>
                    <a:pt x="131077" y="1"/>
                    <a:pt x="106294" y="1"/>
                  </a:cubicBezTo>
                  <a:close/>
                </a:path>
              </a:pathLst>
            </a:custGeom>
            <a:solidFill>
              <a:srgbClr val="C1CF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42"/>
            <p:cNvSpPr/>
            <p:nvPr/>
          </p:nvSpPr>
          <p:spPr>
            <a:xfrm>
              <a:off x="2784100" y="3200600"/>
              <a:ext cx="456625" cy="309675"/>
            </a:xfrm>
            <a:custGeom>
              <a:rect b="b" l="l" r="r" t="t"/>
              <a:pathLst>
                <a:path extrusionOk="0" h="12387" w="18265">
                  <a:moveTo>
                    <a:pt x="12162" y="1"/>
                  </a:moveTo>
                  <a:lnTo>
                    <a:pt x="1" y="7022"/>
                  </a:lnTo>
                  <a:lnTo>
                    <a:pt x="7941" y="12387"/>
                  </a:lnTo>
                  <a:lnTo>
                    <a:pt x="18265" y="6205"/>
                  </a:lnTo>
                  <a:lnTo>
                    <a:pt x="12162" y="1"/>
                  </a:lnTo>
                  <a:close/>
                </a:path>
              </a:pathLst>
            </a:custGeom>
            <a:solidFill>
              <a:srgbClr val="C1CF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42"/>
            <p:cNvSpPr/>
            <p:nvPr/>
          </p:nvSpPr>
          <p:spPr>
            <a:xfrm>
              <a:off x="2725050" y="1327775"/>
              <a:ext cx="4468025" cy="2278250"/>
            </a:xfrm>
            <a:custGeom>
              <a:rect b="b" l="l" r="r" t="t"/>
              <a:pathLst>
                <a:path extrusionOk="0" h="91130" w="178721">
                  <a:moveTo>
                    <a:pt x="31982" y="1"/>
                  </a:moveTo>
                  <a:cubicBezTo>
                    <a:pt x="29991" y="966"/>
                    <a:pt x="28045" y="1976"/>
                    <a:pt x="26173" y="3057"/>
                  </a:cubicBezTo>
                  <a:cubicBezTo>
                    <a:pt x="16101" y="8873"/>
                    <a:pt x="8953" y="15735"/>
                    <a:pt x="4695" y="23035"/>
                  </a:cubicBezTo>
                  <a:lnTo>
                    <a:pt x="1" y="23035"/>
                  </a:lnTo>
                  <a:lnTo>
                    <a:pt x="1" y="39538"/>
                  </a:lnTo>
                  <a:cubicBezTo>
                    <a:pt x="1" y="52741"/>
                    <a:pt x="8725" y="65946"/>
                    <a:pt x="26175" y="76018"/>
                  </a:cubicBezTo>
                  <a:cubicBezTo>
                    <a:pt x="43624" y="86093"/>
                    <a:pt x="66493" y="91130"/>
                    <a:pt x="89362" y="91130"/>
                  </a:cubicBezTo>
                  <a:cubicBezTo>
                    <a:pt x="112231" y="91130"/>
                    <a:pt x="135100" y="86093"/>
                    <a:pt x="152548" y="76018"/>
                  </a:cubicBezTo>
                  <a:cubicBezTo>
                    <a:pt x="169996" y="65944"/>
                    <a:pt x="178721" y="52741"/>
                    <a:pt x="178721" y="39538"/>
                  </a:cubicBezTo>
                  <a:lnTo>
                    <a:pt x="178721" y="23035"/>
                  </a:lnTo>
                  <a:lnTo>
                    <a:pt x="174026" y="23035"/>
                  </a:lnTo>
                  <a:cubicBezTo>
                    <a:pt x="169768" y="15735"/>
                    <a:pt x="162620" y="8875"/>
                    <a:pt x="152548" y="3059"/>
                  </a:cubicBezTo>
                  <a:cubicBezTo>
                    <a:pt x="150678" y="1978"/>
                    <a:pt x="148732" y="970"/>
                    <a:pt x="146745" y="4"/>
                  </a:cubicBezTo>
                  <a:lnTo>
                    <a:pt x="146745" y="4"/>
                  </a:lnTo>
                  <a:cubicBezTo>
                    <a:pt x="157855" y="6793"/>
                    <a:pt x="164203" y="15124"/>
                    <a:pt x="164203" y="23037"/>
                  </a:cubicBezTo>
                  <a:cubicBezTo>
                    <a:pt x="164203" y="31289"/>
                    <a:pt x="157307" y="40004"/>
                    <a:pt x="145289" y="46942"/>
                  </a:cubicBezTo>
                  <a:cubicBezTo>
                    <a:pt x="130797" y="55309"/>
                    <a:pt x="110413" y="60108"/>
                    <a:pt x="89362" y="60108"/>
                  </a:cubicBezTo>
                  <a:cubicBezTo>
                    <a:pt x="68311" y="60108"/>
                    <a:pt x="47926" y="55309"/>
                    <a:pt x="33434" y="46942"/>
                  </a:cubicBezTo>
                  <a:cubicBezTo>
                    <a:pt x="21414" y="40004"/>
                    <a:pt x="14519" y="31287"/>
                    <a:pt x="14519" y="23033"/>
                  </a:cubicBezTo>
                  <a:cubicBezTo>
                    <a:pt x="14519" y="15120"/>
                    <a:pt x="20868" y="6790"/>
                    <a:pt x="31982" y="1"/>
                  </a:cubicBezTo>
                  <a:close/>
                </a:path>
              </a:pathLst>
            </a:custGeom>
            <a:solidFill>
              <a:srgbClr val="706E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42"/>
            <p:cNvSpPr/>
            <p:nvPr/>
          </p:nvSpPr>
          <p:spPr>
            <a:xfrm>
              <a:off x="2506850" y="613775"/>
              <a:ext cx="4904200" cy="2579625"/>
            </a:xfrm>
            <a:custGeom>
              <a:rect b="b" l="l" r="r" t="t"/>
              <a:pathLst>
                <a:path extrusionOk="0" h="103185" w="196168">
                  <a:moveTo>
                    <a:pt x="98084" y="14524"/>
                  </a:moveTo>
                  <a:cubicBezTo>
                    <a:pt x="119137" y="14524"/>
                    <a:pt x="139525" y="19315"/>
                    <a:pt x="154023" y="27693"/>
                  </a:cubicBezTo>
                  <a:cubicBezTo>
                    <a:pt x="166032" y="34622"/>
                    <a:pt x="172938" y="43333"/>
                    <a:pt x="172938" y="51587"/>
                  </a:cubicBezTo>
                  <a:cubicBezTo>
                    <a:pt x="172938" y="54324"/>
                    <a:pt x="172191" y="57104"/>
                    <a:pt x="170719" y="59842"/>
                  </a:cubicBezTo>
                  <a:cubicBezTo>
                    <a:pt x="167814" y="65400"/>
                    <a:pt x="162069" y="70855"/>
                    <a:pt x="154023" y="75502"/>
                  </a:cubicBezTo>
                  <a:cubicBezTo>
                    <a:pt x="139525" y="83860"/>
                    <a:pt x="119137" y="88671"/>
                    <a:pt x="98084" y="88671"/>
                  </a:cubicBezTo>
                  <a:cubicBezTo>
                    <a:pt x="77033" y="88671"/>
                    <a:pt x="56645" y="83860"/>
                    <a:pt x="42168" y="75502"/>
                  </a:cubicBezTo>
                  <a:cubicBezTo>
                    <a:pt x="34120" y="70855"/>
                    <a:pt x="28376" y="65400"/>
                    <a:pt x="25472" y="59842"/>
                  </a:cubicBezTo>
                  <a:cubicBezTo>
                    <a:pt x="23999" y="57104"/>
                    <a:pt x="23252" y="54324"/>
                    <a:pt x="23252" y="51587"/>
                  </a:cubicBezTo>
                  <a:cubicBezTo>
                    <a:pt x="23252" y="43333"/>
                    <a:pt x="30138" y="34622"/>
                    <a:pt x="42168" y="27693"/>
                  </a:cubicBezTo>
                  <a:cubicBezTo>
                    <a:pt x="56645" y="19315"/>
                    <a:pt x="77033" y="14524"/>
                    <a:pt x="98084" y="14524"/>
                  </a:cubicBezTo>
                  <a:close/>
                  <a:moveTo>
                    <a:pt x="98088" y="0"/>
                  </a:moveTo>
                  <a:cubicBezTo>
                    <a:pt x="75218" y="0"/>
                    <a:pt x="52352" y="5035"/>
                    <a:pt x="34909" y="15105"/>
                  </a:cubicBezTo>
                  <a:cubicBezTo>
                    <a:pt x="1" y="35264"/>
                    <a:pt x="1" y="67931"/>
                    <a:pt x="34909" y="88070"/>
                  </a:cubicBezTo>
                  <a:cubicBezTo>
                    <a:pt x="36775" y="89149"/>
                    <a:pt x="38705" y="90164"/>
                    <a:pt x="40675" y="91099"/>
                  </a:cubicBezTo>
                  <a:cubicBezTo>
                    <a:pt x="57236" y="99156"/>
                    <a:pt x="77665" y="103185"/>
                    <a:pt x="98094" y="103185"/>
                  </a:cubicBezTo>
                  <a:cubicBezTo>
                    <a:pt x="118524" y="103185"/>
                    <a:pt x="138954" y="99156"/>
                    <a:pt x="155516" y="91099"/>
                  </a:cubicBezTo>
                  <a:cubicBezTo>
                    <a:pt x="157506" y="90164"/>
                    <a:pt x="159415" y="89149"/>
                    <a:pt x="161282" y="88070"/>
                  </a:cubicBezTo>
                  <a:cubicBezTo>
                    <a:pt x="196167" y="67931"/>
                    <a:pt x="196167" y="35264"/>
                    <a:pt x="161282" y="15105"/>
                  </a:cubicBezTo>
                  <a:cubicBezTo>
                    <a:pt x="143829" y="5035"/>
                    <a:pt x="120957" y="0"/>
                    <a:pt x="98088" y="0"/>
                  </a:cubicBezTo>
                  <a:close/>
                </a:path>
              </a:pathLst>
            </a:custGeom>
            <a:solidFill>
              <a:srgbClr val="898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42"/>
            <p:cNvSpPr/>
            <p:nvPr/>
          </p:nvSpPr>
          <p:spPr>
            <a:xfrm>
              <a:off x="3088150" y="976850"/>
              <a:ext cx="3742150" cy="1132975"/>
            </a:xfrm>
            <a:custGeom>
              <a:rect b="b" l="l" r="r" t="t"/>
              <a:pathLst>
                <a:path extrusionOk="0" h="45319" w="149686">
                  <a:moveTo>
                    <a:pt x="74832" y="1"/>
                  </a:moveTo>
                  <a:cubicBezTo>
                    <a:pt x="53781" y="1"/>
                    <a:pt x="33393" y="4792"/>
                    <a:pt x="18916" y="13170"/>
                  </a:cubicBezTo>
                  <a:cubicBezTo>
                    <a:pt x="6886" y="20099"/>
                    <a:pt x="0" y="28810"/>
                    <a:pt x="0" y="37064"/>
                  </a:cubicBezTo>
                  <a:cubicBezTo>
                    <a:pt x="0" y="39801"/>
                    <a:pt x="747" y="42581"/>
                    <a:pt x="2220" y="45319"/>
                  </a:cubicBezTo>
                  <a:cubicBezTo>
                    <a:pt x="5124" y="39761"/>
                    <a:pt x="10868" y="34305"/>
                    <a:pt x="18916" y="29659"/>
                  </a:cubicBezTo>
                  <a:cubicBezTo>
                    <a:pt x="33393" y="21300"/>
                    <a:pt x="53781" y="16509"/>
                    <a:pt x="74832" y="16509"/>
                  </a:cubicBezTo>
                  <a:cubicBezTo>
                    <a:pt x="95885" y="16509"/>
                    <a:pt x="116273" y="21300"/>
                    <a:pt x="130771" y="29659"/>
                  </a:cubicBezTo>
                  <a:cubicBezTo>
                    <a:pt x="138817" y="34305"/>
                    <a:pt x="144562" y="39761"/>
                    <a:pt x="147467" y="45319"/>
                  </a:cubicBezTo>
                  <a:cubicBezTo>
                    <a:pt x="148939" y="42581"/>
                    <a:pt x="149686" y="39801"/>
                    <a:pt x="149686" y="37064"/>
                  </a:cubicBezTo>
                  <a:cubicBezTo>
                    <a:pt x="149686" y="28810"/>
                    <a:pt x="142780" y="20099"/>
                    <a:pt x="130771" y="13170"/>
                  </a:cubicBezTo>
                  <a:cubicBezTo>
                    <a:pt x="116273" y="4792"/>
                    <a:pt x="95885" y="1"/>
                    <a:pt x="74832" y="1"/>
                  </a:cubicBezTo>
                  <a:close/>
                </a:path>
              </a:pathLst>
            </a:custGeom>
            <a:solidFill>
              <a:srgbClr val="5C5C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42"/>
            <p:cNvSpPr/>
            <p:nvPr/>
          </p:nvSpPr>
          <p:spPr>
            <a:xfrm>
              <a:off x="3143625" y="1389575"/>
              <a:ext cx="3631200" cy="1440850"/>
            </a:xfrm>
            <a:custGeom>
              <a:rect b="b" l="l" r="r" t="t"/>
              <a:pathLst>
                <a:path extrusionOk="0" h="57634" w="145248">
                  <a:moveTo>
                    <a:pt x="72613" y="0"/>
                  </a:moveTo>
                  <a:cubicBezTo>
                    <a:pt x="51562" y="0"/>
                    <a:pt x="31174" y="4791"/>
                    <a:pt x="16697" y="13151"/>
                  </a:cubicBezTo>
                  <a:cubicBezTo>
                    <a:pt x="8649" y="17796"/>
                    <a:pt x="2905" y="23252"/>
                    <a:pt x="1" y="28810"/>
                  </a:cubicBezTo>
                  <a:cubicBezTo>
                    <a:pt x="2905" y="34368"/>
                    <a:pt x="8649" y="39823"/>
                    <a:pt x="16697" y="44470"/>
                  </a:cubicBezTo>
                  <a:cubicBezTo>
                    <a:pt x="24797" y="49146"/>
                    <a:pt x="34747" y="52713"/>
                    <a:pt x="45631" y="54947"/>
                  </a:cubicBezTo>
                  <a:lnTo>
                    <a:pt x="45635" y="54947"/>
                  </a:lnTo>
                  <a:lnTo>
                    <a:pt x="45642" y="54949"/>
                  </a:lnTo>
                  <a:cubicBezTo>
                    <a:pt x="54208" y="56704"/>
                    <a:pt x="63348" y="57634"/>
                    <a:pt x="72619" y="57634"/>
                  </a:cubicBezTo>
                  <a:cubicBezTo>
                    <a:pt x="79319" y="57634"/>
                    <a:pt x="85954" y="57149"/>
                    <a:pt x="92349" y="56215"/>
                  </a:cubicBezTo>
                  <a:cubicBezTo>
                    <a:pt x="105177" y="54341"/>
                    <a:pt x="117059" y="50672"/>
                    <a:pt x="126631" y="45536"/>
                  </a:cubicBezTo>
                  <a:cubicBezTo>
                    <a:pt x="127281" y="45186"/>
                    <a:pt x="127918" y="44832"/>
                    <a:pt x="128546" y="44470"/>
                  </a:cubicBezTo>
                  <a:cubicBezTo>
                    <a:pt x="130494" y="43344"/>
                    <a:pt x="132305" y="42176"/>
                    <a:pt x="133978" y="40966"/>
                  </a:cubicBezTo>
                  <a:cubicBezTo>
                    <a:pt x="139211" y="37177"/>
                    <a:pt x="143045" y="33023"/>
                    <a:pt x="145248" y="28808"/>
                  </a:cubicBezTo>
                  <a:cubicBezTo>
                    <a:pt x="142343" y="23250"/>
                    <a:pt x="136598" y="17796"/>
                    <a:pt x="128552" y="13150"/>
                  </a:cubicBezTo>
                  <a:cubicBezTo>
                    <a:pt x="114054" y="4791"/>
                    <a:pt x="93666" y="0"/>
                    <a:pt x="72613" y="0"/>
                  </a:cubicBezTo>
                  <a:close/>
                </a:path>
              </a:pathLst>
            </a:custGeom>
            <a:solidFill>
              <a:srgbClr val="B3CD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42"/>
            <p:cNvSpPr/>
            <p:nvPr/>
          </p:nvSpPr>
          <p:spPr>
            <a:xfrm>
              <a:off x="4284650" y="2413700"/>
              <a:ext cx="2208425" cy="416875"/>
            </a:xfrm>
            <a:custGeom>
              <a:rect b="b" l="l" r="r" t="t"/>
              <a:pathLst>
                <a:path extrusionOk="0" h="16675" w="88337">
                  <a:moveTo>
                    <a:pt x="88337" y="1"/>
                  </a:moveTo>
                  <a:lnTo>
                    <a:pt x="88337" y="1"/>
                  </a:lnTo>
                  <a:cubicBezTo>
                    <a:pt x="86665" y="1209"/>
                    <a:pt x="84855" y="2377"/>
                    <a:pt x="82905" y="3505"/>
                  </a:cubicBezTo>
                  <a:cubicBezTo>
                    <a:pt x="82452" y="3766"/>
                    <a:pt x="81994" y="4024"/>
                    <a:pt x="81530" y="4279"/>
                  </a:cubicBezTo>
                  <a:lnTo>
                    <a:pt x="81530" y="4279"/>
                  </a:lnTo>
                  <a:cubicBezTo>
                    <a:pt x="81996" y="4024"/>
                    <a:pt x="82456" y="3766"/>
                    <a:pt x="82911" y="3503"/>
                  </a:cubicBezTo>
                  <a:cubicBezTo>
                    <a:pt x="84857" y="2379"/>
                    <a:pt x="86665" y="1211"/>
                    <a:pt x="88337" y="1"/>
                  </a:cubicBezTo>
                  <a:close/>
                  <a:moveTo>
                    <a:pt x="81530" y="4279"/>
                  </a:moveTo>
                  <a:cubicBezTo>
                    <a:pt x="81351" y="4376"/>
                    <a:pt x="81171" y="4474"/>
                    <a:pt x="80990" y="4571"/>
                  </a:cubicBezTo>
                  <a:cubicBezTo>
                    <a:pt x="81171" y="4474"/>
                    <a:pt x="81351" y="4377"/>
                    <a:pt x="81530" y="4279"/>
                  </a:cubicBezTo>
                  <a:close/>
                  <a:moveTo>
                    <a:pt x="1" y="13984"/>
                  </a:moveTo>
                  <a:cubicBezTo>
                    <a:pt x="8565" y="15742"/>
                    <a:pt x="17704" y="16674"/>
                    <a:pt x="26972" y="16674"/>
                  </a:cubicBezTo>
                  <a:cubicBezTo>
                    <a:pt x="33674" y="16674"/>
                    <a:pt x="40309" y="16186"/>
                    <a:pt x="46708" y="15252"/>
                  </a:cubicBezTo>
                  <a:lnTo>
                    <a:pt x="46708" y="15252"/>
                  </a:lnTo>
                  <a:cubicBezTo>
                    <a:pt x="40313" y="16184"/>
                    <a:pt x="33678" y="16671"/>
                    <a:pt x="26978" y="16671"/>
                  </a:cubicBezTo>
                  <a:cubicBezTo>
                    <a:pt x="17707" y="16671"/>
                    <a:pt x="8567" y="15740"/>
                    <a:pt x="1" y="13984"/>
                  </a:cubicBezTo>
                  <a:close/>
                </a:path>
              </a:pathLst>
            </a:custGeom>
            <a:solidFill>
              <a:srgbClr val="8B9D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42"/>
            <p:cNvSpPr/>
            <p:nvPr/>
          </p:nvSpPr>
          <p:spPr>
            <a:xfrm>
              <a:off x="3101150" y="1173975"/>
              <a:ext cx="3716175" cy="935850"/>
            </a:xfrm>
            <a:custGeom>
              <a:rect b="b" l="l" r="r" t="t"/>
              <a:pathLst>
                <a:path extrusionOk="0" h="37434" w="148647">
                  <a:moveTo>
                    <a:pt x="74312" y="0"/>
                  </a:moveTo>
                  <a:cubicBezTo>
                    <a:pt x="53261" y="0"/>
                    <a:pt x="32873" y="4791"/>
                    <a:pt x="18396" y="13152"/>
                  </a:cubicBezTo>
                  <a:cubicBezTo>
                    <a:pt x="10348" y="17796"/>
                    <a:pt x="4604" y="23252"/>
                    <a:pt x="1700" y="28810"/>
                  </a:cubicBezTo>
                  <a:cubicBezTo>
                    <a:pt x="931" y="30240"/>
                    <a:pt x="370" y="31681"/>
                    <a:pt x="0" y="33122"/>
                  </a:cubicBezTo>
                  <a:cubicBezTo>
                    <a:pt x="370" y="34563"/>
                    <a:pt x="931" y="36004"/>
                    <a:pt x="1700" y="37434"/>
                  </a:cubicBezTo>
                  <a:cubicBezTo>
                    <a:pt x="4604" y="31876"/>
                    <a:pt x="10348" y="26420"/>
                    <a:pt x="18396" y="21775"/>
                  </a:cubicBezTo>
                  <a:cubicBezTo>
                    <a:pt x="32873" y="13417"/>
                    <a:pt x="53261" y="8626"/>
                    <a:pt x="74312" y="8626"/>
                  </a:cubicBezTo>
                  <a:cubicBezTo>
                    <a:pt x="95365" y="8626"/>
                    <a:pt x="115753" y="13417"/>
                    <a:pt x="130251" y="21775"/>
                  </a:cubicBezTo>
                  <a:cubicBezTo>
                    <a:pt x="138297" y="26420"/>
                    <a:pt x="144042" y="31876"/>
                    <a:pt x="146947" y="37434"/>
                  </a:cubicBezTo>
                  <a:cubicBezTo>
                    <a:pt x="147716" y="36004"/>
                    <a:pt x="148275" y="34563"/>
                    <a:pt x="148646" y="33122"/>
                  </a:cubicBezTo>
                  <a:cubicBezTo>
                    <a:pt x="148275" y="31681"/>
                    <a:pt x="147716" y="30240"/>
                    <a:pt x="146947" y="28810"/>
                  </a:cubicBezTo>
                  <a:cubicBezTo>
                    <a:pt x="144042" y="23252"/>
                    <a:pt x="138297" y="17796"/>
                    <a:pt x="130251" y="13152"/>
                  </a:cubicBezTo>
                  <a:cubicBezTo>
                    <a:pt x="115753" y="4791"/>
                    <a:pt x="95365" y="2"/>
                    <a:pt x="74312" y="2"/>
                  </a:cubicBezTo>
                  <a:lnTo>
                    <a:pt x="74312" y="0"/>
                  </a:lnTo>
                  <a:close/>
                </a:path>
              </a:pathLst>
            </a:custGeom>
            <a:solidFill>
              <a:srgbClr val="8194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42"/>
            <p:cNvSpPr/>
            <p:nvPr/>
          </p:nvSpPr>
          <p:spPr>
            <a:xfrm>
              <a:off x="2494175" y="2868350"/>
              <a:ext cx="928025" cy="624200"/>
            </a:xfrm>
            <a:custGeom>
              <a:rect b="b" l="l" r="r" t="t"/>
              <a:pathLst>
                <a:path extrusionOk="0" h="24968" w="37121">
                  <a:moveTo>
                    <a:pt x="31193" y="0"/>
                  </a:moveTo>
                  <a:cubicBezTo>
                    <a:pt x="30313" y="0"/>
                    <a:pt x="29421" y="225"/>
                    <a:pt x="28604" y="698"/>
                  </a:cubicBezTo>
                  <a:lnTo>
                    <a:pt x="3329" y="15291"/>
                  </a:lnTo>
                  <a:cubicBezTo>
                    <a:pt x="850" y="16722"/>
                    <a:pt x="1" y="19894"/>
                    <a:pt x="1433" y="22373"/>
                  </a:cubicBezTo>
                  <a:cubicBezTo>
                    <a:pt x="2357" y="23980"/>
                    <a:pt x="4070" y="24967"/>
                    <a:pt x="5921" y="24967"/>
                  </a:cubicBezTo>
                  <a:cubicBezTo>
                    <a:pt x="5923" y="24967"/>
                    <a:pt x="5925" y="24967"/>
                    <a:pt x="5927" y="24967"/>
                  </a:cubicBezTo>
                  <a:cubicBezTo>
                    <a:pt x="6837" y="24967"/>
                    <a:pt x="7728" y="24728"/>
                    <a:pt x="8515" y="24271"/>
                  </a:cubicBezTo>
                  <a:lnTo>
                    <a:pt x="33791" y="9679"/>
                  </a:lnTo>
                  <a:cubicBezTo>
                    <a:pt x="36270" y="8247"/>
                    <a:pt x="37121" y="5077"/>
                    <a:pt x="35687" y="2596"/>
                  </a:cubicBezTo>
                  <a:cubicBezTo>
                    <a:pt x="34727" y="932"/>
                    <a:pt x="32985" y="0"/>
                    <a:pt x="31193" y="0"/>
                  </a:cubicBezTo>
                  <a:close/>
                </a:path>
              </a:pathLst>
            </a:custGeom>
            <a:solidFill>
              <a:srgbClr val="3445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42"/>
            <p:cNvSpPr/>
            <p:nvPr/>
          </p:nvSpPr>
          <p:spPr>
            <a:xfrm>
              <a:off x="238125" y="2969325"/>
              <a:ext cx="2825400" cy="1907475"/>
            </a:xfrm>
            <a:custGeom>
              <a:rect b="b" l="l" r="r" t="t"/>
              <a:pathLst>
                <a:path extrusionOk="0" h="76299" w="113016">
                  <a:moveTo>
                    <a:pt x="100829" y="0"/>
                  </a:moveTo>
                  <a:cubicBezTo>
                    <a:pt x="100019" y="0"/>
                    <a:pt x="99282" y="190"/>
                    <a:pt x="98646" y="553"/>
                  </a:cubicBezTo>
                  <a:lnTo>
                    <a:pt x="98646" y="552"/>
                  </a:lnTo>
                  <a:lnTo>
                    <a:pt x="98633" y="559"/>
                  </a:lnTo>
                  <a:lnTo>
                    <a:pt x="5961" y="54065"/>
                  </a:lnTo>
                  <a:lnTo>
                    <a:pt x="5955" y="54066"/>
                  </a:lnTo>
                  <a:lnTo>
                    <a:pt x="5913" y="54092"/>
                  </a:lnTo>
                  <a:lnTo>
                    <a:pt x="5916" y="54100"/>
                  </a:lnTo>
                  <a:cubicBezTo>
                    <a:pt x="5913" y="54102"/>
                    <a:pt x="5911" y="54105"/>
                    <a:pt x="5907" y="54107"/>
                  </a:cubicBezTo>
                  <a:cubicBezTo>
                    <a:pt x="2377" y="56174"/>
                    <a:pt x="0" y="59998"/>
                    <a:pt x="0" y="64384"/>
                  </a:cubicBezTo>
                  <a:cubicBezTo>
                    <a:pt x="0" y="70963"/>
                    <a:pt x="5335" y="76298"/>
                    <a:pt x="11915" y="76298"/>
                  </a:cubicBezTo>
                  <a:cubicBezTo>
                    <a:pt x="13989" y="76298"/>
                    <a:pt x="16028" y="75754"/>
                    <a:pt x="17825" y="74720"/>
                  </a:cubicBezTo>
                  <a:cubicBezTo>
                    <a:pt x="17846" y="74709"/>
                    <a:pt x="17868" y="74699"/>
                    <a:pt x="17890" y="74688"/>
                  </a:cubicBezTo>
                  <a:lnTo>
                    <a:pt x="17892" y="74690"/>
                  </a:lnTo>
                  <a:lnTo>
                    <a:pt x="110529" y="21205"/>
                  </a:lnTo>
                  <a:lnTo>
                    <a:pt x="110529" y="21203"/>
                  </a:lnTo>
                  <a:cubicBezTo>
                    <a:pt x="112063" y="20329"/>
                    <a:pt x="113015" y="18438"/>
                    <a:pt x="113015" y="15742"/>
                  </a:cubicBezTo>
                  <a:cubicBezTo>
                    <a:pt x="113015" y="10369"/>
                    <a:pt x="109242" y="3837"/>
                    <a:pt x="104588" y="1149"/>
                  </a:cubicBezTo>
                  <a:cubicBezTo>
                    <a:pt x="103237" y="369"/>
                    <a:pt x="101961" y="0"/>
                    <a:pt x="100829" y="0"/>
                  </a:cubicBezTo>
                  <a:close/>
                </a:path>
              </a:pathLst>
            </a:custGeom>
            <a:solidFill>
              <a:srgbClr val="E747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42"/>
            <p:cNvSpPr/>
            <p:nvPr/>
          </p:nvSpPr>
          <p:spPr>
            <a:xfrm>
              <a:off x="2017225" y="3298175"/>
              <a:ext cx="477275" cy="601375"/>
            </a:xfrm>
            <a:custGeom>
              <a:rect b="b" l="l" r="r" t="t"/>
              <a:pathLst>
                <a:path extrusionOk="0" h="24055" w="19091">
                  <a:moveTo>
                    <a:pt x="6903" y="1"/>
                  </a:moveTo>
                  <a:cubicBezTo>
                    <a:pt x="6098" y="1"/>
                    <a:pt x="5368" y="186"/>
                    <a:pt x="4737" y="539"/>
                  </a:cubicBezTo>
                  <a:lnTo>
                    <a:pt x="0" y="3251"/>
                  </a:lnTo>
                  <a:cubicBezTo>
                    <a:pt x="559" y="2999"/>
                    <a:pt x="1194" y="2861"/>
                    <a:pt x="1878" y="2861"/>
                  </a:cubicBezTo>
                  <a:cubicBezTo>
                    <a:pt x="2209" y="2861"/>
                    <a:pt x="2552" y="2894"/>
                    <a:pt x="2904" y="2961"/>
                  </a:cubicBezTo>
                  <a:cubicBezTo>
                    <a:pt x="3775" y="3106"/>
                    <a:pt x="4687" y="3459"/>
                    <a:pt x="5662" y="4019"/>
                  </a:cubicBezTo>
                  <a:cubicBezTo>
                    <a:pt x="6305" y="4372"/>
                    <a:pt x="6906" y="4809"/>
                    <a:pt x="7508" y="5305"/>
                  </a:cubicBezTo>
                  <a:cubicBezTo>
                    <a:pt x="10682" y="7960"/>
                    <a:pt x="13190" y="12315"/>
                    <a:pt x="13896" y="16400"/>
                  </a:cubicBezTo>
                  <a:cubicBezTo>
                    <a:pt x="14019" y="17126"/>
                    <a:pt x="14080" y="17862"/>
                    <a:pt x="14082" y="18599"/>
                  </a:cubicBezTo>
                  <a:cubicBezTo>
                    <a:pt x="14082" y="19822"/>
                    <a:pt x="13876" y="20901"/>
                    <a:pt x="13523" y="21772"/>
                  </a:cubicBezTo>
                  <a:cubicBezTo>
                    <a:pt x="13107" y="22788"/>
                    <a:pt x="12444" y="23577"/>
                    <a:pt x="11634" y="24055"/>
                  </a:cubicBezTo>
                  <a:lnTo>
                    <a:pt x="16269" y="21384"/>
                  </a:lnTo>
                  <a:lnTo>
                    <a:pt x="16622" y="21199"/>
                  </a:lnTo>
                  <a:cubicBezTo>
                    <a:pt x="18156" y="20328"/>
                    <a:pt x="19090" y="18441"/>
                    <a:pt x="19090" y="15745"/>
                  </a:cubicBezTo>
                  <a:cubicBezTo>
                    <a:pt x="19090" y="10370"/>
                    <a:pt x="15337" y="3837"/>
                    <a:pt x="10670" y="1141"/>
                  </a:cubicBezTo>
                  <a:cubicBezTo>
                    <a:pt x="9314" y="366"/>
                    <a:pt x="8035" y="1"/>
                    <a:pt x="6903" y="1"/>
                  </a:cubicBezTo>
                  <a:close/>
                </a:path>
              </a:pathLst>
            </a:custGeom>
            <a:solidFill>
              <a:srgbClr val="FFD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4" name="Google Shape;674;p42"/>
          <p:cNvGrpSpPr/>
          <p:nvPr/>
        </p:nvGrpSpPr>
        <p:grpSpPr>
          <a:xfrm>
            <a:off x="975446" y="2271210"/>
            <a:ext cx="559871" cy="386015"/>
            <a:chOff x="3327600" y="3297325"/>
            <a:chExt cx="367225" cy="252050"/>
          </a:xfrm>
        </p:grpSpPr>
        <p:sp>
          <p:nvSpPr>
            <p:cNvPr id="675" name="Google Shape;675;p42"/>
            <p:cNvSpPr/>
            <p:nvPr/>
          </p:nvSpPr>
          <p:spPr>
            <a:xfrm>
              <a:off x="3327600" y="3297325"/>
              <a:ext cx="367225" cy="252050"/>
            </a:xfrm>
            <a:custGeom>
              <a:rect b="b" l="l" r="r" t="t"/>
              <a:pathLst>
                <a:path extrusionOk="0" h="10082" w="14689">
                  <a:moveTo>
                    <a:pt x="14689" y="0"/>
                  </a:moveTo>
                  <a:lnTo>
                    <a:pt x="2" y="2745"/>
                  </a:lnTo>
                  <a:lnTo>
                    <a:pt x="1" y="4309"/>
                  </a:lnTo>
                  <a:lnTo>
                    <a:pt x="6897" y="6091"/>
                  </a:lnTo>
                  <a:lnTo>
                    <a:pt x="9996" y="10081"/>
                  </a:lnTo>
                  <a:lnTo>
                    <a:pt x="14686" y="1566"/>
                  </a:lnTo>
                  <a:lnTo>
                    <a:pt x="14689" y="0"/>
                  </a:lnTo>
                  <a:close/>
                </a:path>
              </a:pathLst>
            </a:custGeom>
            <a:solidFill>
              <a:srgbClr val="B7CB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42"/>
            <p:cNvSpPr/>
            <p:nvPr/>
          </p:nvSpPr>
          <p:spPr>
            <a:xfrm>
              <a:off x="3327600" y="3365950"/>
              <a:ext cx="172475" cy="83675"/>
            </a:xfrm>
            <a:custGeom>
              <a:rect b="b" l="l" r="r" t="t"/>
              <a:pathLst>
                <a:path extrusionOk="0" h="3347" w="6899">
                  <a:moveTo>
                    <a:pt x="2" y="0"/>
                  </a:moveTo>
                  <a:lnTo>
                    <a:pt x="1" y="1564"/>
                  </a:lnTo>
                  <a:lnTo>
                    <a:pt x="6897" y="3346"/>
                  </a:lnTo>
                  <a:lnTo>
                    <a:pt x="6898" y="1783"/>
                  </a:lnTo>
                  <a:lnTo>
                    <a:pt x="2" y="0"/>
                  </a:lnTo>
                  <a:close/>
                </a:path>
              </a:pathLst>
            </a:custGeom>
            <a:solidFill>
              <a:srgbClr val="B1C5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42"/>
            <p:cNvSpPr/>
            <p:nvPr/>
          </p:nvSpPr>
          <p:spPr>
            <a:xfrm>
              <a:off x="3500000" y="3410500"/>
              <a:ext cx="77575" cy="138875"/>
            </a:xfrm>
            <a:custGeom>
              <a:rect b="b" l="l" r="r" t="t"/>
              <a:pathLst>
                <a:path extrusionOk="0" h="5555" w="3103">
                  <a:moveTo>
                    <a:pt x="2" y="1"/>
                  </a:moveTo>
                  <a:lnTo>
                    <a:pt x="1" y="1564"/>
                  </a:lnTo>
                  <a:lnTo>
                    <a:pt x="3100" y="5554"/>
                  </a:lnTo>
                  <a:lnTo>
                    <a:pt x="3103" y="3989"/>
                  </a:lnTo>
                  <a:lnTo>
                    <a:pt x="2" y="1"/>
                  </a:lnTo>
                  <a:close/>
                </a:path>
              </a:pathLst>
            </a:custGeom>
            <a:solidFill>
              <a:srgbClr val="A3B9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42"/>
            <p:cNvSpPr/>
            <p:nvPr/>
          </p:nvSpPr>
          <p:spPr>
            <a:xfrm>
              <a:off x="3577475" y="3297325"/>
              <a:ext cx="117350" cy="252050"/>
            </a:xfrm>
            <a:custGeom>
              <a:rect b="b" l="l" r="r" t="t"/>
              <a:pathLst>
                <a:path extrusionOk="0" h="10082" w="4694">
                  <a:moveTo>
                    <a:pt x="4694" y="0"/>
                  </a:moveTo>
                  <a:lnTo>
                    <a:pt x="4" y="8516"/>
                  </a:lnTo>
                  <a:lnTo>
                    <a:pt x="1" y="10081"/>
                  </a:lnTo>
                  <a:lnTo>
                    <a:pt x="4691" y="1566"/>
                  </a:lnTo>
                  <a:lnTo>
                    <a:pt x="4694" y="0"/>
                  </a:lnTo>
                  <a:close/>
                </a:path>
              </a:pathLst>
            </a:custGeom>
            <a:solidFill>
              <a:srgbClr val="8E9A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42"/>
            <p:cNvSpPr/>
            <p:nvPr/>
          </p:nvSpPr>
          <p:spPr>
            <a:xfrm>
              <a:off x="3327650" y="3297325"/>
              <a:ext cx="367175" cy="212900"/>
            </a:xfrm>
            <a:custGeom>
              <a:rect b="b" l="l" r="r" t="t"/>
              <a:pathLst>
                <a:path extrusionOk="0" h="8516" w="14687">
                  <a:moveTo>
                    <a:pt x="14687" y="0"/>
                  </a:moveTo>
                  <a:lnTo>
                    <a:pt x="0" y="2745"/>
                  </a:lnTo>
                  <a:lnTo>
                    <a:pt x="6896" y="4528"/>
                  </a:lnTo>
                  <a:lnTo>
                    <a:pt x="9997" y="8516"/>
                  </a:lnTo>
                  <a:lnTo>
                    <a:pt x="14687" y="0"/>
                  </a:lnTo>
                  <a:close/>
                </a:path>
              </a:pathLst>
            </a:custGeom>
            <a:solidFill>
              <a:srgbClr val="B7CB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0" name="Google Shape;680;p42"/>
          <p:cNvGrpSpPr/>
          <p:nvPr/>
        </p:nvGrpSpPr>
        <p:grpSpPr>
          <a:xfrm>
            <a:off x="438864" y="2989586"/>
            <a:ext cx="608148" cy="340077"/>
            <a:chOff x="5161925" y="2180075"/>
            <a:chExt cx="367350" cy="224000"/>
          </a:xfrm>
        </p:grpSpPr>
        <p:sp>
          <p:nvSpPr>
            <p:cNvPr id="681" name="Google Shape;681;p42"/>
            <p:cNvSpPr/>
            <p:nvPr/>
          </p:nvSpPr>
          <p:spPr>
            <a:xfrm>
              <a:off x="5345950" y="2286150"/>
              <a:ext cx="183300" cy="117925"/>
            </a:xfrm>
            <a:custGeom>
              <a:rect b="b" l="l" r="r" t="t"/>
              <a:pathLst>
                <a:path extrusionOk="0" h="4717" w="7332">
                  <a:moveTo>
                    <a:pt x="3652" y="1"/>
                  </a:moveTo>
                  <a:lnTo>
                    <a:pt x="3658" y="1210"/>
                  </a:lnTo>
                  <a:cubicBezTo>
                    <a:pt x="3659" y="1462"/>
                    <a:pt x="3484" y="1689"/>
                    <a:pt x="3200" y="1855"/>
                  </a:cubicBezTo>
                  <a:cubicBezTo>
                    <a:pt x="2916" y="2021"/>
                    <a:pt x="2521" y="2122"/>
                    <a:pt x="2086" y="2122"/>
                  </a:cubicBezTo>
                  <a:lnTo>
                    <a:pt x="2" y="2122"/>
                  </a:lnTo>
                  <a:lnTo>
                    <a:pt x="0" y="2595"/>
                  </a:lnTo>
                  <a:cubicBezTo>
                    <a:pt x="3" y="3181"/>
                    <a:pt x="416" y="3711"/>
                    <a:pt x="1080" y="4095"/>
                  </a:cubicBezTo>
                  <a:cubicBezTo>
                    <a:pt x="1745" y="4479"/>
                    <a:pt x="2662" y="4717"/>
                    <a:pt x="3675" y="4717"/>
                  </a:cubicBezTo>
                  <a:cubicBezTo>
                    <a:pt x="5696" y="4717"/>
                    <a:pt x="7331" y="3766"/>
                    <a:pt x="7325" y="2595"/>
                  </a:cubicBezTo>
                  <a:lnTo>
                    <a:pt x="7326" y="2122"/>
                  </a:lnTo>
                  <a:cubicBezTo>
                    <a:pt x="7323" y="1537"/>
                    <a:pt x="6910" y="1007"/>
                    <a:pt x="6245" y="623"/>
                  </a:cubicBezTo>
                  <a:cubicBezTo>
                    <a:pt x="5580" y="239"/>
                    <a:pt x="4663" y="1"/>
                    <a:pt x="3652" y="1"/>
                  </a:cubicBezTo>
                  <a:close/>
                </a:path>
              </a:pathLst>
            </a:custGeom>
            <a:solidFill>
              <a:srgbClr val="4845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42"/>
            <p:cNvSpPr/>
            <p:nvPr/>
          </p:nvSpPr>
          <p:spPr>
            <a:xfrm>
              <a:off x="5254075" y="2233125"/>
              <a:ext cx="183175" cy="117925"/>
            </a:xfrm>
            <a:custGeom>
              <a:rect b="b" l="l" r="r" t="t"/>
              <a:pathLst>
                <a:path extrusionOk="0" h="4717" w="7327">
                  <a:moveTo>
                    <a:pt x="3652" y="0"/>
                  </a:moveTo>
                  <a:lnTo>
                    <a:pt x="3664" y="2122"/>
                  </a:lnTo>
                  <a:lnTo>
                    <a:pt x="0" y="2122"/>
                  </a:lnTo>
                  <a:lnTo>
                    <a:pt x="8" y="3331"/>
                  </a:lnTo>
                  <a:lnTo>
                    <a:pt x="6" y="3802"/>
                  </a:lnTo>
                  <a:cubicBezTo>
                    <a:pt x="8" y="4054"/>
                    <a:pt x="186" y="4282"/>
                    <a:pt x="472" y="4448"/>
                  </a:cubicBezTo>
                  <a:cubicBezTo>
                    <a:pt x="758" y="4614"/>
                    <a:pt x="1154" y="4716"/>
                    <a:pt x="1589" y="4716"/>
                  </a:cubicBezTo>
                  <a:lnTo>
                    <a:pt x="3675" y="4716"/>
                  </a:lnTo>
                  <a:lnTo>
                    <a:pt x="3675" y="4243"/>
                  </a:lnTo>
                  <a:cubicBezTo>
                    <a:pt x="3672" y="3658"/>
                    <a:pt x="4079" y="3128"/>
                    <a:pt x="4740" y="2744"/>
                  </a:cubicBezTo>
                  <a:cubicBezTo>
                    <a:pt x="5400" y="2360"/>
                    <a:pt x="6314" y="2122"/>
                    <a:pt x="7327" y="2122"/>
                  </a:cubicBezTo>
                  <a:lnTo>
                    <a:pt x="7319" y="914"/>
                  </a:lnTo>
                  <a:cubicBezTo>
                    <a:pt x="7319" y="662"/>
                    <a:pt x="7141" y="433"/>
                    <a:pt x="6854" y="267"/>
                  </a:cubicBezTo>
                  <a:cubicBezTo>
                    <a:pt x="6568" y="102"/>
                    <a:pt x="6173" y="0"/>
                    <a:pt x="5737" y="0"/>
                  </a:cubicBezTo>
                  <a:close/>
                </a:path>
              </a:pathLst>
            </a:custGeom>
            <a:solidFill>
              <a:srgbClr val="B518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42"/>
            <p:cNvSpPr/>
            <p:nvPr/>
          </p:nvSpPr>
          <p:spPr>
            <a:xfrm>
              <a:off x="5293175" y="2233125"/>
              <a:ext cx="52200" cy="11850"/>
            </a:xfrm>
            <a:custGeom>
              <a:rect b="b" l="l" r="r" t="t"/>
              <a:pathLst>
                <a:path extrusionOk="0" h="474" w="2088">
                  <a:moveTo>
                    <a:pt x="2" y="0"/>
                  </a:moveTo>
                  <a:lnTo>
                    <a:pt x="0" y="473"/>
                  </a:lnTo>
                  <a:lnTo>
                    <a:pt x="2086" y="473"/>
                  </a:lnTo>
                  <a:lnTo>
                    <a:pt x="2088" y="0"/>
                  </a:lnTo>
                  <a:close/>
                </a:path>
              </a:pathLst>
            </a:custGeom>
            <a:solidFill>
              <a:srgbClr val="FAC8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42"/>
            <p:cNvSpPr/>
            <p:nvPr/>
          </p:nvSpPr>
          <p:spPr>
            <a:xfrm>
              <a:off x="5253875" y="2233125"/>
              <a:ext cx="39350" cy="34650"/>
            </a:xfrm>
            <a:custGeom>
              <a:rect b="b" l="l" r="r" t="t"/>
              <a:pathLst>
                <a:path extrusionOk="0" h="1386" w="1574">
                  <a:moveTo>
                    <a:pt x="1574" y="0"/>
                  </a:moveTo>
                  <a:cubicBezTo>
                    <a:pt x="1139" y="0"/>
                    <a:pt x="746" y="102"/>
                    <a:pt x="460" y="267"/>
                  </a:cubicBezTo>
                  <a:cubicBezTo>
                    <a:pt x="174" y="433"/>
                    <a:pt x="1" y="662"/>
                    <a:pt x="2" y="914"/>
                  </a:cubicBezTo>
                  <a:lnTo>
                    <a:pt x="1" y="1376"/>
                  </a:lnTo>
                  <a:lnTo>
                    <a:pt x="1" y="1376"/>
                  </a:lnTo>
                  <a:cubicBezTo>
                    <a:pt x="4" y="1128"/>
                    <a:pt x="178" y="904"/>
                    <a:pt x="458" y="741"/>
                  </a:cubicBezTo>
                  <a:cubicBezTo>
                    <a:pt x="744" y="575"/>
                    <a:pt x="1137" y="472"/>
                    <a:pt x="1572" y="472"/>
                  </a:cubicBezTo>
                  <a:lnTo>
                    <a:pt x="1574" y="0"/>
                  </a:lnTo>
                  <a:close/>
                  <a:moveTo>
                    <a:pt x="1" y="1376"/>
                  </a:moveTo>
                  <a:cubicBezTo>
                    <a:pt x="1" y="1379"/>
                    <a:pt x="1" y="1382"/>
                    <a:pt x="1" y="1386"/>
                  </a:cubicBezTo>
                  <a:lnTo>
                    <a:pt x="1" y="1376"/>
                  </a:lnTo>
                  <a:close/>
                </a:path>
              </a:pathLst>
            </a:custGeom>
            <a:solidFill>
              <a:srgbClr val="FAC8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42"/>
            <p:cNvSpPr/>
            <p:nvPr/>
          </p:nvSpPr>
          <p:spPr>
            <a:xfrm>
              <a:off x="5345325" y="2233125"/>
              <a:ext cx="375" cy="64875"/>
            </a:xfrm>
            <a:custGeom>
              <a:rect b="b" l="l" r="r" t="t"/>
              <a:pathLst>
                <a:path extrusionOk="0" h="2595" w="15">
                  <a:moveTo>
                    <a:pt x="2" y="0"/>
                  </a:moveTo>
                  <a:lnTo>
                    <a:pt x="0" y="473"/>
                  </a:lnTo>
                  <a:lnTo>
                    <a:pt x="13" y="2595"/>
                  </a:lnTo>
                  <a:lnTo>
                    <a:pt x="14" y="2122"/>
                  </a:lnTo>
                  <a:lnTo>
                    <a:pt x="2" y="0"/>
                  </a:lnTo>
                  <a:close/>
                </a:path>
              </a:pathLst>
            </a:custGeom>
            <a:solidFill>
              <a:srgbClr val="E31E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42"/>
            <p:cNvSpPr/>
            <p:nvPr/>
          </p:nvSpPr>
          <p:spPr>
            <a:xfrm>
              <a:off x="5254075" y="2286150"/>
              <a:ext cx="91625" cy="11850"/>
            </a:xfrm>
            <a:custGeom>
              <a:rect b="b" l="l" r="r" t="t"/>
              <a:pathLst>
                <a:path extrusionOk="0" h="474" w="3665">
                  <a:moveTo>
                    <a:pt x="0" y="1"/>
                  </a:moveTo>
                  <a:lnTo>
                    <a:pt x="0" y="474"/>
                  </a:lnTo>
                  <a:lnTo>
                    <a:pt x="3663" y="474"/>
                  </a:lnTo>
                  <a:lnTo>
                    <a:pt x="3664" y="1"/>
                  </a:lnTo>
                  <a:close/>
                </a:path>
              </a:pathLst>
            </a:custGeom>
            <a:solidFill>
              <a:srgbClr val="FBCE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42"/>
            <p:cNvSpPr/>
            <p:nvPr/>
          </p:nvSpPr>
          <p:spPr>
            <a:xfrm>
              <a:off x="5253875" y="2255975"/>
              <a:ext cx="225" cy="42025"/>
            </a:xfrm>
            <a:custGeom>
              <a:rect b="b" l="l" r="r" t="t"/>
              <a:pathLst>
                <a:path extrusionOk="0" h="1681" w="9">
                  <a:moveTo>
                    <a:pt x="2" y="0"/>
                  </a:moveTo>
                  <a:lnTo>
                    <a:pt x="1" y="472"/>
                  </a:lnTo>
                  <a:lnTo>
                    <a:pt x="8" y="1681"/>
                  </a:lnTo>
                  <a:lnTo>
                    <a:pt x="8" y="1208"/>
                  </a:lnTo>
                  <a:lnTo>
                    <a:pt x="2" y="0"/>
                  </a:lnTo>
                  <a:close/>
                </a:path>
              </a:pathLst>
            </a:custGeom>
            <a:solidFill>
              <a:srgbClr val="FBCE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42"/>
            <p:cNvSpPr/>
            <p:nvPr/>
          </p:nvSpPr>
          <p:spPr>
            <a:xfrm>
              <a:off x="5253875" y="2233125"/>
              <a:ext cx="91825" cy="53050"/>
            </a:xfrm>
            <a:custGeom>
              <a:rect b="b" l="l" r="r" t="t"/>
              <a:pathLst>
                <a:path extrusionOk="0" h="2122" w="3673">
                  <a:moveTo>
                    <a:pt x="1574" y="0"/>
                  </a:moveTo>
                  <a:cubicBezTo>
                    <a:pt x="1139" y="0"/>
                    <a:pt x="746" y="102"/>
                    <a:pt x="460" y="267"/>
                  </a:cubicBezTo>
                  <a:cubicBezTo>
                    <a:pt x="174" y="433"/>
                    <a:pt x="1" y="662"/>
                    <a:pt x="2" y="914"/>
                  </a:cubicBezTo>
                  <a:lnTo>
                    <a:pt x="8" y="2122"/>
                  </a:lnTo>
                  <a:lnTo>
                    <a:pt x="3672" y="2122"/>
                  </a:lnTo>
                  <a:lnTo>
                    <a:pt x="3660" y="0"/>
                  </a:lnTo>
                  <a:close/>
                </a:path>
              </a:pathLst>
            </a:custGeom>
            <a:solidFill>
              <a:srgbClr val="FBCE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42"/>
            <p:cNvSpPr/>
            <p:nvPr/>
          </p:nvSpPr>
          <p:spPr>
            <a:xfrm>
              <a:off x="5161925" y="2180075"/>
              <a:ext cx="183450" cy="117925"/>
            </a:xfrm>
            <a:custGeom>
              <a:rect b="b" l="l" r="r" t="t"/>
              <a:pathLst>
                <a:path extrusionOk="0" h="4717" w="7338">
                  <a:moveTo>
                    <a:pt x="1" y="1"/>
                  </a:moveTo>
                  <a:lnTo>
                    <a:pt x="24" y="4245"/>
                  </a:lnTo>
                  <a:lnTo>
                    <a:pt x="22" y="4717"/>
                  </a:lnTo>
                  <a:lnTo>
                    <a:pt x="3686" y="4717"/>
                  </a:lnTo>
                  <a:lnTo>
                    <a:pt x="3686" y="4245"/>
                  </a:lnTo>
                  <a:lnTo>
                    <a:pt x="3680" y="3036"/>
                  </a:lnTo>
                  <a:cubicBezTo>
                    <a:pt x="3679" y="2784"/>
                    <a:pt x="3854" y="2557"/>
                    <a:pt x="4138" y="2391"/>
                  </a:cubicBezTo>
                  <a:cubicBezTo>
                    <a:pt x="4422" y="2225"/>
                    <a:pt x="4817" y="2124"/>
                    <a:pt x="5252" y="2124"/>
                  </a:cubicBezTo>
                  <a:lnTo>
                    <a:pt x="7338" y="2124"/>
                  </a:lnTo>
                  <a:lnTo>
                    <a:pt x="7326" y="1"/>
                  </a:lnTo>
                  <a:close/>
                </a:path>
              </a:pathLst>
            </a:custGeom>
            <a:solidFill>
              <a:srgbClr val="FAC8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42"/>
            <p:cNvSpPr/>
            <p:nvPr/>
          </p:nvSpPr>
          <p:spPr>
            <a:xfrm>
              <a:off x="5162475" y="2286150"/>
              <a:ext cx="91625" cy="11850"/>
            </a:xfrm>
            <a:custGeom>
              <a:rect b="b" l="l" r="r" t="t"/>
              <a:pathLst>
                <a:path extrusionOk="0" h="474" w="3665">
                  <a:moveTo>
                    <a:pt x="2" y="1"/>
                  </a:moveTo>
                  <a:lnTo>
                    <a:pt x="0" y="474"/>
                  </a:lnTo>
                  <a:lnTo>
                    <a:pt x="3664" y="474"/>
                  </a:lnTo>
                  <a:lnTo>
                    <a:pt x="3664" y="1"/>
                  </a:lnTo>
                  <a:close/>
                </a:path>
              </a:pathLst>
            </a:custGeom>
            <a:solidFill>
              <a:srgbClr val="F9BA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42"/>
            <p:cNvSpPr/>
            <p:nvPr/>
          </p:nvSpPr>
          <p:spPr>
            <a:xfrm>
              <a:off x="5161925" y="2180075"/>
              <a:ext cx="183450" cy="106100"/>
            </a:xfrm>
            <a:custGeom>
              <a:rect b="b" l="l" r="r" t="t"/>
              <a:pathLst>
                <a:path extrusionOk="0" h="4244" w="7338">
                  <a:moveTo>
                    <a:pt x="1" y="1"/>
                  </a:moveTo>
                  <a:lnTo>
                    <a:pt x="24" y="4244"/>
                  </a:lnTo>
                  <a:lnTo>
                    <a:pt x="3686" y="4244"/>
                  </a:lnTo>
                  <a:lnTo>
                    <a:pt x="3680" y="3036"/>
                  </a:lnTo>
                  <a:cubicBezTo>
                    <a:pt x="3677" y="2784"/>
                    <a:pt x="3854" y="2555"/>
                    <a:pt x="4138" y="2389"/>
                  </a:cubicBezTo>
                  <a:cubicBezTo>
                    <a:pt x="4422" y="2225"/>
                    <a:pt x="4817" y="2122"/>
                    <a:pt x="5252" y="2122"/>
                  </a:cubicBezTo>
                  <a:lnTo>
                    <a:pt x="7338" y="2122"/>
                  </a:lnTo>
                  <a:lnTo>
                    <a:pt x="7326" y="1"/>
                  </a:lnTo>
                  <a:close/>
                </a:path>
              </a:pathLst>
            </a:custGeom>
            <a:solidFill>
              <a:srgbClr val="FAC8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42"/>
            <p:cNvSpPr/>
            <p:nvPr/>
          </p:nvSpPr>
          <p:spPr>
            <a:xfrm>
              <a:off x="5437200" y="2286150"/>
              <a:ext cx="200" cy="42050"/>
            </a:xfrm>
            <a:custGeom>
              <a:rect b="b" l="l" r="r" t="t"/>
              <a:pathLst>
                <a:path extrusionOk="0" h="1682" w="8">
                  <a:moveTo>
                    <a:pt x="2" y="1"/>
                  </a:moveTo>
                  <a:lnTo>
                    <a:pt x="0" y="474"/>
                  </a:lnTo>
                  <a:lnTo>
                    <a:pt x="6" y="1681"/>
                  </a:lnTo>
                  <a:lnTo>
                    <a:pt x="8" y="1210"/>
                  </a:lnTo>
                  <a:lnTo>
                    <a:pt x="2" y="1"/>
                  </a:lnTo>
                  <a:close/>
                </a:path>
              </a:pathLst>
            </a:custGeom>
            <a:solidFill>
              <a:srgbClr val="5250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42"/>
            <p:cNvSpPr/>
            <p:nvPr/>
          </p:nvSpPr>
          <p:spPr>
            <a:xfrm>
              <a:off x="5254075" y="2286150"/>
              <a:ext cx="200" cy="42050"/>
            </a:xfrm>
            <a:custGeom>
              <a:rect b="b" l="l" r="r" t="t"/>
              <a:pathLst>
                <a:path extrusionOk="0" h="1682" w="8">
                  <a:moveTo>
                    <a:pt x="0" y="1"/>
                  </a:moveTo>
                  <a:lnTo>
                    <a:pt x="0" y="474"/>
                  </a:lnTo>
                  <a:lnTo>
                    <a:pt x="6" y="1681"/>
                  </a:lnTo>
                  <a:lnTo>
                    <a:pt x="8" y="1210"/>
                  </a:lnTo>
                  <a:lnTo>
                    <a:pt x="0" y="1"/>
                  </a:lnTo>
                  <a:close/>
                </a:path>
              </a:pathLst>
            </a:custGeom>
            <a:solidFill>
              <a:srgbClr val="E31E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42"/>
            <p:cNvSpPr/>
            <p:nvPr/>
          </p:nvSpPr>
          <p:spPr>
            <a:xfrm>
              <a:off x="5398050" y="2316375"/>
              <a:ext cx="39350" cy="34675"/>
            </a:xfrm>
            <a:custGeom>
              <a:rect b="b" l="l" r="r" t="t"/>
              <a:pathLst>
                <a:path extrusionOk="0" h="1387" w="1574">
                  <a:moveTo>
                    <a:pt x="1574" y="1"/>
                  </a:moveTo>
                  <a:lnTo>
                    <a:pt x="1574" y="11"/>
                  </a:lnTo>
                  <a:lnTo>
                    <a:pt x="1574" y="11"/>
                  </a:lnTo>
                  <a:cubicBezTo>
                    <a:pt x="1574" y="7"/>
                    <a:pt x="1574" y="4"/>
                    <a:pt x="1574" y="1"/>
                  </a:cubicBezTo>
                  <a:close/>
                  <a:moveTo>
                    <a:pt x="1574" y="11"/>
                  </a:moveTo>
                  <a:cubicBezTo>
                    <a:pt x="1571" y="259"/>
                    <a:pt x="1396" y="484"/>
                    <a:pt x="1116" y="646"/>
                  </a:cubicBezTo>
                  <a:cubicBezTo>
                    <a:pt x="832" y="812"/>
                    <a:pt x="437" y="913"/>
                    <a:pt x="2" y="913"/>
                  </a:cubicBezTo>
                  <a:lnTo>
                    <a:pt x="1" y="1386"/>
                  </a:lnTo>
                  <a:cubicBezTo>
                    <a:pt x="435" y="1386"/>
                    <a:pt x="829" y="1284"/>
                    <a:pt x="1114" y="1118"/>
                  </a:cubicBezTo>
                  <a:cubicBezTo>
                    <a:pt x="1399" y="952"/>
                    <a:pt x="1574" y="724"/>
                    <a:pt x="1572" y="472"/>
                  </a:cubicBezTo>
                  <a:lnTo>
                    <a:pt x="1574" y="11"/>
                  </a:lnTo>
                  <a:close/>
                </a:path>
              </a:pathLst>
            </a:custGeom>
            <a:solidFill>
              <a:srgbClr val="00BB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42"/>
            <p:cNvSpPr/>
            <p:nvPr/>
          </p:nvSpPr>
          <p:spPr>
            <a:xfrm>
              <a:off x="5345850" y="2286150"/>
              <a:ext cx="91400" cy="64900"/>
            </a:xfrm>
            <a:custGeom>
              <a:rect b="b" l="l" r="r" t="t"/>
              <a:pathLst>
                <a:path extrusionOk="0" h="2596" w="3656">
                  <a:moveTo>
                    <a:pt x="3656" y="1"/>
                  </a:moveTo>
                  <a:cubicBezTo>
                    <a:pt x="2645" y="1"/>
                    <a:pt x="1729" y="239"/>
                    <a:pt x="1069" y="623"/>
                  </a:cubicBezTo>
                  <a:cubicBezTo>
                    <a:pt x="408" y="1007"/>
                    <a:pt x="1" y="1537"/>
                    <a:pt x="4" y="2122"/>
                  </a:cubicBezTo>
                  <a:lnTo>
                    <a:pt x="4" y="2576"/>
                  </a:lnTo>
                  <a:lnTo>
                    <a:pt x="4" y="2576"/>
                  </a:lnTo>
                  <a:cubicBezTo>
                    <a:pt x="9" y="1997"/>
                    <a:pt x="414" y="1474"/>
                    <a:pt x="1067" y="1095"/>
                  </a:cubicBezTo>
                  <a:cubicBezTo>
                    <a:pt x="1728" y="710"/>
                    <a:pt x="2643" y="474"/>
                    <a:pt x="3654" y="474"/>
                  </a:cubicBezTo>
                  <a:lnTo>
                    <a:pt x="3656" y="1"/>
                  </a:lnTo>
                  <a:close/>
                  <a:moveTo>
                    <a:pt x="4" y="2576"/>
                  </a:moveTo>
                  <a:cubicBezTo>
                    <a:pt x="4" y="2582"/>
                    <a:pt x="4" y="2589"/>
                    <a:pt x="4" y="2595"/>
                  </a:cubicBezTo>
                  <a:lnTo>
                    <a:pt x="4" y="2576"/>
                  </a:lnTo>
                  <a:close/>
                </a:path>
              </a:pathLst>
            </a:custGeom>
            <a:solidFill>
              <a:srgbClr val="E31E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42"/>
            <p:cNvSpPr/>
            <p:nvPr/>
          </p:nvSpPr>
          <p:spPr>
            <a:xfrm>
              <a:off x="5345850" y="2286150"/>
              <a:ext cx="91600" cy="53075"/>
            </a:xfrm>
            <a:custGeom>
              <a:rect b="b" l="l" r="r" t="t"/>
              <a:pathLst>
                <a:path extrusionOk="0" h="2123" w="3664">
                  <a:moveTo>
                    <a:pt x="3656" y="1"/>
                  </a:moveTo>
                  <a:cubicBezTo>
                    <a:pt x="2645" y="1"/>
                    <a:pt x="1731" y="239"/>
                    <a:pt x="1069" y="623"/>
                  </a:cubicBezTo>
                  <a:cubicBezTo>
                    <a:pt x="408" y="1007"/>
                    <a:pt x="1" y="1537"/>
                    <a:pt x="6" y="2122"/>
                  </a:cubicBezTo>
                  <a:lnTo>
                    <a:pt x="2090" y="2122"/>
                  </a:lnTo>
                  <a:cubicBezTo>
                    <a:pt x="2525" y="2122"/>
                    <a:pt x="2920" y="2021"/>
                    <a:pt x="3204" y="1855"/>
                  </a:cubicBezTo>
                  <a:cubicBezTo>
                    <a:pt x="3488" y="1689"/>
                    <a:pt x="3663" y="1462"/>
                    <a:pt x="3662" y="1210"/>
                  </a:cubicBezTo>
                  <a:lnTo>
                    <a:pt x="3656" y="1"/>
                  </a:lnTo>
                  <a:close/>
                </a:path>
              </a:pathLst>
            </a:custGeom>
            <a:solidFill>
              <a:srgbClr val="61A9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42"/>
            <p:cNvSpPr/>
            <p:nvPr/>
          </p:nvSpPr>
          <p:spPr>
            <a:xfrm>
              <a:off x="5345950" y="2339200"/>
              <a:ext cx="52175" cy="11850"/>
            </a:xfrm>
            <a:custGeom>
              <a:rect b="b" l="l" r="r" t="t"/>
              <a:pathLst>
                <a:path extrusionOk="0" h="474" w="2087">
                  <a:moveTo>
                    <a:pt x="0" y="0"/>
                  </a:moveTo>
                  <a:lnTo>
                    <a:pt x="0" y="473"/>
                  </a:lnTo>
                  <a:lnTo>
                    <a:pt x="2085" y="473"/>
                  </a:lnTo>
                  <a:lnTo>
                    <a:pt x="2086" y="0"/>
                  </a:lnTo>
                  <a:close/>
                </a:path>
              </a:pathLst>
            </a:custGeom>
            <a:solidFill>
              <a:srgbClr val="00BB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42"/>
            <p:cNvSpPr/>
            <p:nvPr/>
          </p:nvSpPr>
          <p:spPr>
            <a:xfrm>
              <a:off x="5254100" y="2233125"/>
              <a:ext cx="183150" cy="106100"/>
            </a:xfrm>
            <a:custGeom>
              <a:rect b="b" l="l" r="r" t="t"/>
              <a:pathLst>
                <a:path extrusionOk="0" h="4244" w="7326">
                  <a:moveTo>
                    <a:pt x="3651" y="0"/>
                  </a:moveTo>
                  <a:lnTo>
                    <a:pt x="3663" y="2122"/>
                  </a:lnTo>
                  <a:lnTo>
                    <a:pt x="1" y="2122"/>
                  </a:lnTo>
                  <a:lnTo>
                    <a:pt x="7" y="3329"/>
                  </a:lnTo>
                  <a:cubicBezTo>
                    <a:pt x="8" y="3581"/>
                    <a:pt x="187" y="3810"/>
                    <a:pt x="474" y="3976"/>
                  </a:cubicBezTo>
                  <a:cubicBezTo>
                    <a:pt x="760" y="4140"/>
                    <a:pt x="1155" y="4243"/>
                    <a:pt x="1591" y="4243"/>
                  </a:cubicBezTo>
                  <a:lnTo>
                    <a:pt x="3674" y="4243"/>
                  </a:lnTo>
                  <a:cubicBezTo>
                    <a:pt x="3671" y="3658"/>
                    <a:pt x="4078" y="3126"/>
                    <a:pt x="4739" y="2742"/>
                  </a:cubicBezTo>
                  <a:cubicBezTo>
                    <a:pt x="5399" y="2360"/>
                    <a:pt x="6313" y="2122"/>
                    <a:pt x="7326" y="2122"/>
                  </a:cubicBezTo>
                  <a:lnTo>
                    <a:pt x="7318" y="914"/>
                  </a:lnTo>
                  <a:cubicBezTo>
                    <a:pt x="7318" y="661"/>
                    <a:pt x="7140" y="433"/>
                    <a:pt x="6853" y="267"/>
                  </a:cubicBezTo>
                  <a:cubicBezTo>
                    <a:pt x="6567" y="103"/>
                    <a:pt x="6172" y="0"/>
                    <a:pt x="5737" y="0"/>
                  </a:cubicBezTo>
                  <a:close/>
                </a:path>
              </a:pathLst>
            </a:custGeom>
            <a:solidFill>
              <a:srgbClr val="E31E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42"/>
            <p:cNvSpPr/>
            <p:nvPr/>
          </p:nvSpPr>
          <p:spPr>
            <a:xfrm>
              <a:off x="5254250" y="2316350"/>
              <a:ext cx="91750" cy="34700"/>
            </a:xfrm>
            <a:custGeom>
              <a:rect b="b" l="l" r="r" t="t"/>
              <a:pathLst>
                <a:path extrusionOk="0" h="1388" w="3670">
                  <a:moveTo>
                    <a:pt x="1" y="0"/>
                  </a:moveTo>
                  <a:lnTo>
                    <a:pt x="1" y="473"/>
                  </a:lnTo>
                  <a:cubicBezTo>
                    <a:pt x="2" y="725"/>
                    <a:pt x="179" y="953"/>
                    <a:pt x="466" y="1119"/>
                  </a:cubicBezTo>
                  <a:cubicBezTo>
                    <a:pt x="752" y="1285"/>
                    <a:pt x="1147" y="1387"/>
                    <a:pt x="1583" y="1387"/>
                  </a:cubicBezTo>
                  <a:lnTo>
                    <a:pt x="3668" y="1387"/>
                  </a:lnTo>
                  <a:lnTo>
                    <a:pt x="3670" y="914"/>
                  </a:lnTo>
                  <a:lnTo>
                    <a:pt x="1585" y="914"/>
                  </a:lnTo>
                  <a:cubicBezTo>
                    <a:pt x="1149" y="914"/>
                    <a:pt x="754" y="813"/>
                    <a:pt x="468" y="647"/>
                  </a:cubicBezTo>
                  <a:cubicBezTo>
                    <a:pt x="181" y="481"/>
                    <a:pt x="2" y="254"/>
                    <a:pt x="1" y="0"/>
                  </a:cubicBezTo>
                  <a:close/>
                </a:path>
              </a:pathLst>
            </a:custGeom>
            <a:solidFill>
              <a:srgbClr val="B518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42"/>
            <p:cNvSpPr/>
            <p:nvPr/>
          </p:nvSpPr>
          <p:spPr>
            <a:xfrm>
              <a:off x="5345950" y="2286150"/>
              <a:ext cx="183325" cy="106100"/>
            </a:xfrm>
            <a:custGeom>
              <a:rect b="b" l="l" r="r" t="t"/>
              <a:pathLst>
                <a:path extrusionOk="0" h="4244" w="7333">
                  <a:moveTo>
                    <a:pt x="3652" y="1"/>
                  </a:moveTo>
                  <a:lnTo>
                    <a:pt x="3658" y="1208"/>
                  </a:lnTo>
                  <a:cubicBezTo>
                    <a:pt x="3659" y="1462"/>
                    <a:pt x="3484" y="1689"/>
                    <a:pt x="3200" y="1855"/>
                  </a:cubicBezTo>
                  <a:cubicBezTo>
                    <a:pt x="2916" y="2021"/>
                    <a:pt x="2521" y="2122"/>
                    <a:pt x="2086" y="2122"/>
                  </a:cubicBezTo>
                  <a:lnTo>
                    <a:pt x="0" y="2122"/>
                  </a:lnTo>
                  <a:cubicBezTo>
                    <a:pt x="5" y="2709"/>
                    <a:pt x="416" y="3239"/>
                    <a:pt x="1082" y="3623"/>
                  </a:cubicBezTo>
                  <a:cubicBezTo>
                    <a:pt x="1747" y="4007"/>
                    <a:pt x="2664" y="4244"/>
                    <a:pt x="3675" y="4244"/>
                  </a:cubicBezTo>
                  <a:cubicBezTo>
                    <a:pt x="5698" y="4244"/>
                    <a:pt x="7333" y="3294"/>
                    <a:pt x="7326" y="2122"/>
                  </a:cubicBezTo>
                  <a:cubicBezTo>
                    <a:pt x="7323" y="1537"/>
                    <a:pt x="6910" y="1007"/>
                    <a:pt x="6245" y="623"/>
                  </a:cubicBezTo>
                  <a:cubicBezTo>
                    <a:pt x="5580" y="239"/>
                    <a:pt x="4663" y="1"/>
                    <a:pt x="3652" y="1"/>
                  </a:cubicBezTo>
                  <a:close/>
                </a:path>
              </a:pathLst>
            </a:custGeom>
            <a:solidFill>
              <a:srgbClr val="605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42"/>
            <p:cNvSpPr/>
            <p:nvPr/>
          </p:nvSpPr>
          <p:spPr>
            <a:xfrm>
              <a:off x="5345900" y="2339200"/>
              <a:ext cx="183350" cy="64875"/>
            </a:xfrm>
            <a:custGeom>
              <a:rect b="b" l="l" r="r" t="t"/>
              <a:pathLst>
                <a:path extrusionOk="0" h="2595" w="7334">
                  <a:moveTo>
                    <a:pt x="7328" y="0"/>
                  </a:moveTo>
                  <a:lnTo>
                    <a:pt x="7328" y="22"/>
                  </a:lnTo>
                  <a:lnTo>
                    <a:pt x="7328" y="22"/>
                  </a:lnTo>
                  <a:cubicBezTo>
                    <a:pt x="7328" y="15"/>
                    <a:pt x="7328" y="7"/>
                    <a:pt x="7328" y="0"/>
                  </a:cubicBezTo>
                  <a:close/>
                  <a:moveTo>
                    <a:pt x="2" y="0"/>
                  </a:moveTo>
                  <a:lnTo>
                    <a:pt x="0" y="473"/>
                  </a:lnTo>
                  <a:cubicBezTo>
                    <a:pt x="4" y="1059"/>
                    <a:pt x="417" y="1589"/>
                    <a:pt x="1082" y="1973"/>
                  </a:cubicBezTo>
                  <a:cubicBezTo>
                    <a:pt x="1747" y="2357"/>
                    <a:pt x="2664" y="2595"/>
                    <a:pt x="3675" y="2595"/>
                  </a:cubicBezTo>
                  <a:cubicBezTo>
                    <a:pt x="5698" y="2595"/>
                    <a:pt x="7333" y="1644"/>
                    <a:pt x="7327" y="473"/>
                  </a:cubicBezTo>
                  <a:lnTo>
                    <a:pt x="7328" y="22"/>
                  </a:lnTo>
                  <a:lnTo>
                    <a:pt x="7328" y="22"/>
                  </a:lnTo>
                  <a:cubicBezTo>
                    <a:pt x="7315" y="1184"/>
                    <a:pt x="5688" y="2122"/>
                    <a:pt x="3677" y="2122"/>
                  </a:cubicBezTo>
                  <a:cubicBezTo>
                    <a:pt x="2666" y="2122"/>
                    <a:pt x="1749" y="1885"/>
                    <a:pt x="1084" y="1501"/>
                  </a:cubicBezTo>
                  <a:cubicBezTo>
                    <a:pt x="418" y="1117"/>
                    <a:pt x="5" y="587"/>
                    <a:pt x="2" y="0"/>
                  </a:cubicBezTo>
                  <a:close/>
                </a:path>
              </a:pathLst>
            </a:custGeom>
            <a:solidFill>
              <a:srgbClr val="4845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2" name="Google Shape;702;p42"/>
          <p:cNvGrpSpPr/>
          <p:nvPr/>
        </p:nvGrpSpPr>
        <p:grpSpPr>
          <a:xfrm>
            <a:off x="5388468" y="889149"/>
            <a:ext cx="3450543" cy="3610545"/>
            <a:chOff x="1486550" y="2579925"/>
            <a:chExt cx="341300" cy="367250"/>
          </a:xfrm>
        </p:grpSpPr>
        <p:sp>
          <p:nvSpPr>
            <p:cNvPr id="703" name="Google Shape;703;p42"/>
            <p:cNvSpPr/>
            <p:nvPr/>
          </p:nvSpPr>
          <p:spPr>
            <a:xfrm>
              <a:off x="1487550" y="2579925"/>
              <a:ext cx="340300" cy="367250"/>
            </a:xfrm>
            <a:custGeom>
              <a:rect b="b" l="l" r="r" t="t"/>
              <a:pathLst>
                <a:path extrusionOk="0" h="14690" w="13612">
                  <a:moveTo>
                    <a:pt x="5999" y="1"/>
                  </a:moveTo>
                  <a:cubicBezTo>
                    <a:pt x="5972" y="1"/>
                    <a:pt x="5948" y="7"/>
                    <a:pt x="5927" y="19"/>
                  </a:cubicBezTo>
                  <a:lnTo>
                    <a:pt x="5798" y="93"/>
                  </a:lnTo>
                  <a:cubicBezTo>
                    <a:pt x="5749" y="122"/>
                    <a:pt x="5718" y="183"/>
                    <a:pt x="5718" y="271"/>
                  </a:cubicBezTo>
                  <a:lnTo>
                    <a:pt x="5700" y="6421"/>
                  </a:lnTo>
                  <a:cubicBezTo>
                    <a:pt x="5700" y="6596"/>
                    <a:pt x="5821" y="6806"/>
                    <a:pt x="5972" y="6895"/>
                  </a:cubicBezTo>
                  <a:cubicBezTo>
                    <a:pt x="5897" y="6854"/>
                    <a:pt x="5800" y="6834"/>
                    <a:pt x="5704" y="6834"/>
                  </a:cubicBezTo>
                  <a:cubicBezTo>
                    <a:pt x="5605" y="6834"/>
                    <a:pt x="5506" y="6856"/>
                    <a:pt x="5430" y="6900"/>
                  </a:cubicBezTo>
                  <a:lnTo>
                    <a:pt x="113" y="9991"/>
                  </a:lnTo>
                  <a:cubicBezTo>
                    <a:pt x="37" y="10034"/>
                    <a:pt x="1" y="10092"/>
                    <a:pt x="1" y="10149"/>
                  </a:cubicBezTo>
                  <a:lnTo>
                    <a:pt x="1" y="10298"/>
                  </a:lnTo>
                  <a:cubicBezTo>
                    <a:pt x="1" y="10355"/>
                    <a:pt x="39" y="10413"/>
                    <a:pt x="116" y="10458"/>
                  </a:cubicBezTo>
                  <a:lnTo>
                    <a:pt x="7327" y="14623"/>
                  </a:lnTo>
                  <a:cubicBezTo>
                    <a:pt x="7404" y="14667"/>
                    <a:pt x="7504" y="14689"/>
                    <a:pt x="7603" y="14689"/>
                  </a:cubicBezTo>
                  <a:cubicBezTo>
                    <a:pt x="7703" y="14689"/>
                    <a:pt x="7802" y="14667"/>
                    <a:pt x="7878" y="14623"/>
                  </a:cubicBezTo>
                  <a:lnTo>
                    <a:pt x="13195" y="11533"/>
                  </a:lnTo>
                  <a:cubicBezTo>
                    <a:pt x="13271" y="11489"/>
                    <a:pt x="13308" y="11432"/>
                    <a:pt x="13308" y="11373"/>
                  </a:cubicBezTo>
                  <a:lnTo>
                    <a:pt x="13308" y="11231"/>
                  </a:lnTo>
                  <a:cubicBezTo>
                    <a:pt x="13311" y="11174"/>
                    <a:pt x="13275" y="11115"/>
                    <a:pt x="13202" y="11071"/>
                  </a:cubicBezTo>
                  <a:lnTo>
                    <a:pt x="13202" y="11071"/>
                  </a:lnTo>
                  <a:cubicBezTo>
                    <a:pt x="13241" y="11091"/>
                    <a:pt x="13278" y="11101"/>
                    <a:pt x="13312" y="11101"/>
                  </a:cubicBezTo>
                  <a:cubicBezTo>
                    <a:pt x="13339" y="11101"/>
                    <a:pt x="13364" y="11094"/>
                    <a:pt x="13385" y="11082"/>
                  </a:cubicBezTo>
                  <a:lnTo>
                    <a:pt x="13385" y="11082"/>
                  </a:lnTo>
                  <a:cubicBezTo>
                    <a:pt x="13385" y="11082"/>
                    <a:pt x="13385" y="11083"/>
                    <a:pt x="13384" y="11083"/>
                  </a:cubicBezTo>
                  <a:lnTo>
                    <a:pt x="13513" y="11008"/>
                  </a:lnTo>
                  <a:cubicBezTo>
                    <a:pt x="13563" y="10979"/>
                    <a:pt x="13593" y="10917"/>
                    <a:pt x="13593" y="10831"/>
                  </a:cubicBezTo>
                  <a:lnTo>
                    <a:pt x="13612" y="4680"/>
                  </a:lnTo>
                  <a:cubicBezTo>
                    <a:pt x="13612" y="4505"/>
                    <a:pt x="13489" y="4293"/>
                    <a:pt x="13337" y="4204"/>
                  </a:cubicBezTo>
                  <a:lnTo>
                    <a:pt x="6124" y="39"/>
                  </a:lnTo>
                  <a:cubicBezTo>
                    <a:pt x="6079" y="13"/>
                    <a:pt x="6036" y="1"/>
                    <a:pt x="5999" y="1"/>
                  </a:cubicBezTo>
                  <a:close/>
                </a:path>
              </a:pathLst>
            </a:custGeom>
            <a:solidFill>
              <a:srgbClr val="605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42"/>
            <p:cNvSpPr/>
            <p:nvPr/>
          </p:nvSpPr>
          <p:spPr>
            <a:xfrm>
              <a:off x="1822175" y="2850700"/>
              <a:ext cx="5225" cy="6325"/>
            </a:xfrm>
            <a:custGeom>
              <a:rect b="b" l="l" r="r" t="t"/>
              <a:pathLst>
                <a:path extrusionOk="0" h="253" w="209">
                  <a:moveTo>
                    <a:pt x="208" y="0"/>
                  </a:moveTo>
                  <a:lnTo>
                    <a:pt x="81" y="74"/>
                  </a:lnTo>
                  <a:cubicBezTo>
                    <a:pt x="81" y="161"/>
                    <a:pt x="50" y="223"/>
                    <a:pt x="1" y="252"/>
                  </a:cubicBezTo>
                  <a:lnTo>
                    <a:pt x="128" y="177"/>
                  </a:lnTo>
                  <a:cubicBezTo>
                    <a:pt x="178" y="148"/>
                    <a:pt x="208" y="88"/>
                    <a:pt x="208" y="0"/>
                  </a:cubicBezTo>
                  <a:close/>
                </a:path>
              </a:pathLst>
            </a:custGeom>
            <a:solidFill>
              <a:srgbClr val="4258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42"/>
            <p:cNvSpPr/>
            <p:nvPr/>
          </p:nvSpPr>
          <p:spPr>
            <a:xfrm>
              <a:off x="1824175" y="2696900"/>
              <a:ext cx="3675" cy="155650"/>
            </a:xfrm>
            <a:custGeom>
              <a:rect b="b" l="l" r="r" t="t"/>
              <a:pathLst>
                <a:path extrusionOk="0" h="6226" w="147">
                  <a:moveTo>
                    <a:pt x="147" y="1"/>
                  </a:moveTo>
                  <a:lnTo>
                    <a:pt x="18" y="76"/>
                  </a:lnTo>
                  <a:lnTo>
                    <a:pt x="1" y="6226"/>
                  </a:lnTo>
                  <a:lnTo>
                    <a:pt x="128" y="6152"/>
                  </a:lnTo>
                  <a:lnTo>
                    <a:pt x="147" y="1"/>
                  </a:lnTo>
                  <a:close/>
                </a:path>
              </a:pathLst>
            </a:custGeom>
            <a:solidFill>
              <a:srgbClr val="605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42"/>
            <p:cNvSpPr/>
            <p:nvPr/>
          </p:nvSpPr>
          <p:spPr>
            <a:xfrm>
              <a:off x="1637400" y="2580875"/>
              <a:ext cx="183550" cy="106000"/>
            </a:xfrm>
            <a:custGeom>
              <a:rect b="b" l="l" r="r" t="t"/>
              <a:pathLst>
                <a:path extrusionOk="0" h="4240" w="7342">
                  <a:moveTo>
                    <a:pt x="130" y="1"/>
                  </a:moveTo>
                  <a:lnTo>
                    <a:pt x="1" y="75"/>
                  </a:lnTo>
                  <a:lnTo>
                    <a:pt x="7214" y="4239"/>
                  </a:lnTo>
                  <a:lnTo>
                    <a:pt x="7341" y="4166"/>
                  </a:lnTo>
                  <a:lnTo>
                    <a:pt x="130" y="1"/>
                  </a:lnTo>
                  <a:close/>
                </a:path>
              </a:pathLst>
            </a:custGeom>
            <a:solidFill>
              <a:srgbClr val="A3B9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42"/>
            <p:cNvSpPr/>
            <p:nvPr/>
          </p:nvSpPr>
          <p:spPr>
            <a:xfrm>
              <a:off x="1817725" y="2685000"/>
              <a:ext cx="10125" cy="13825"/>
            </a:xfrm>
            <a:custGeom>
              <a:rect b="b" l="l" r="r" t="t"/>
              <a:pathLst>
                <a:path extrusionOk="0" h="553" w="405">
                  <a:moveTo>
                    <a:pt x="128" y="1"/>
                  </a:moveTo>
                  <a:lnTo>
                    <a:pt x="1" y="74"/>
                  </a:lnTo>
                  <a:cubicBezTo>
                    <a:pt x="153" y="164"/>
                    <a:pt x="277" y="377"/>
                    <a:pt x="276" y="552"/>
                  </a:cubicBezTo>
                  <a:lnTo>
                    <a:pt x="405" y="477"/>
                  </a:lnTo>
                  <a:cubicBezTo>
                    <a:pt x="405" y="302"/>
                    <a:pt x="282" y="88"/>
                    <a:pt x="128" y="1"/>
                  </a:cubicBezTo>
                  <a:close/>
                </a:path>
              </a:pathLst>
            </a:custGeom>
            <a:solidFill>
              <a:srgbClr val="8E9A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42"/>
            <p:cNvSpPr/>
            <p:nvPr/>
          </p:nvSpPr>
          <p:spPr>
            <a:xfrm>
              <a:off x="1630050" y="2581800"/>
              <a:ext cx="194625" cy="275650"/>
            </a:xfrm>
            <a:custGeom>
              <a:rect b="b" l="l" r="r" t="t"/>
              <a:pathLst>
                <a:path extrusionOk="0" h="11026" w="7785">
                  <a:moveTo>
                    <a:pt x="172" y="0"/>
                  </a:moveTo>
                  <a:cubicBezTo>
                    <a:pt x="81" y="0"/>
                    <a:pt x="18" y="72"/>
                    <a:pt x="18" y="196"/>
                  </a:cubicBezTo>
                  <a:lnTo>
                    <a:pt x="2" y="6346"/>
                  </a:lnTo>
                  <a:cubicBezTo>
                    <a:pt x="0" y="6521"/>
                    <a:pt x="123" y="6734"/>
                    <a:pt x="277" y="6823"/>
                  </a:cubicBezTo>
                  <a:lnTo>
                    <a:pt x="7489" y="10988"/>
                  </a:lnTo>
                  <a:cubicBezTo>
                    <a:pt x="7534" y="11014"/>
                    <a:pt x="7575" y="11026"/>
                    <a:pt x="7613" y="11026"/>
                  </a:cubicBezTo>
                  <a:cubicBezTo>
                    <a:pt x="7703" y="11026"/>
                    <a:pt x="7766" y="10954"/>
                    <a:pt x="7766" y="10830"/>
                  </a:cubicBezTo>
                  <a:lnTo>
                    <a:pt x="7783" y="4680"/>
                  </a:lnTo>
                  <a:cubicBezTo>
                    <a:pt x="7784" y="4505"/>
                    <a:pt x="7660" y="4292"/>
                    <a:pt x="7508" y="4202"/>
                  </a:cubicBezTo>
                  <a:lnTo>
                    <a:pt x="295" y="38"/>
                  </a:lnTo>
                  <a:cubicBezTo>
                    <a:pt x="251" y="12"/>
                    <a:pt x="209" y="0"/>
                    <a:pt x="172" y="0"/>
                  </a:cubicBez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42"/>
            <p:cNvSpPr/>
            <p:nvPr/>
          </p:nvSpPr>
          <p:spPr>
            <a:xfrm>
              <a:off x="1487500" y="2833625"/>
              <a:ext cx="2925" cy="7750"/>
            </a:xfrm>
            <a:custGeom>
              <a:rect b="b" l="l" r="r" t="t"/>
              <a:pathLst>
                <a:path extrusionOk="0" h="310" w="117">
                  <a:moveTo>
                    <a:pt x="1" y="1"/>
                  </a:moveTo>
                  <a:lnTo>
                    <a:pt x="1" y="148"/>
                  </a:lnTo>
                  <a:cubicBezTo>
                    <a:pt x="1" y="207"/>
                    <a:pt x="39" y="265"/>
                    <a:pt x="116" y="310"/>
                  </a:cubicBezTo>
                  <a:lnTo>
                    <a:pt x="116" y="161"/>
                  </a:lnTo>
                  <a:cubicBezTo>
                    <a:pt x="39" y="118"/>
                    <a:pt x="1" y="58"/>
                    <a:pt x="1" y="1"/>
                  </a:cubicBezTo>
                  <a:close/>
                </a:path>
              </a:pathLst>
            </a:custGeom>
            <a:solidFill>
              <a:srgbClr val="A3B9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42"/>
            <p:cNvSpPr/>
            <p:nvPr/>
          </p:nvSpPr>
          <p:spPr>
            <a:xfrm>
              <a:off x="1817425" y="2860550"/>
              <a:ext cx="2875" cy="7725"/>
            </a:xfrm>
            <a:custGeom>
              <a:rect b="b" l="l" r="r" t="t"/>
              <a:pathLst>
                <a:path extrusionOk="0" h="309" w="115">
                  <a:moveTo>
                    <a:pt x="114" y="1"/>
                  </a:moveTo>
                  <a:cubicBezTo>
                    <a:pt x="114" y="58"/>
                    <a:pt x="76" y="116"/>
                    <a:pt x="0" y="159"/>
                  </a:cubicBezTo>
                  <a:lnTo>
                    <a:pt x="0" y="308"/>
                  </a:lnTo>
                  <a:cubicBezTo>
                    <a:pt x="76" y="265"/>
                    <a:pt x="114" y="207"/>
                    <a:pt x="114" y="150"/>
                  </a:cubicBezTo>
                  <a:lnTo>
                    <a:pt x="114" y="1"/>
                  </a:lnTo>
                  <a:close/>
                </a:path>
              </a:pathLst>
            </a:custGeom>
            <a:solidFill>
              <a:srgbClr val="4258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42"/>
            <p:cNvSpPr/>
            <p:nvPr/>
          </p:nvSpPr>
          <p:spPr>
            <a:xfrm>
              <a:off x="1684450" y="2864525"/>
              <a:ext cx="133000" cy="80975"/>
            </a:xfrm>
            <a:custGeom>
              <a:rect b="b" l="l" r="r" t="t"/>
              <a:pathLst>
                <a:path extrusionOk="0" h="3239" w="5320">
                  <a:moveTo>
                    <a:pt x="5319" y="0"/>
                  </a:moveTo>
                  <a:lnTo>
                    <a:pt x="2" y="3091"/>
                  </a:lnTo>
                  <a:lnTo>
                    <a:pt x="1" y="3239"/>
                  </a:lnTo>
                  <a:lnTo>
                    <a:pt x="1" y="3239"/>
                  </a:lnTo>
                  <a:lnTo>
                    <a:pt x="5319" y="149"/>
                  </a:lnTo>
                  <a:lnTo>
                    <a:pt x="5319" y="0"/>
                  </a:lnTo>
                  <a:close/>
                </a:path>
              </a:pathLst>
            </a:custGeom>
            <a:solidFill>
              <a:srgbClr val="605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42"/>
            <p:cNvSpPr/>
            <p:nvPr/>
          </p:nvSpPr>
          <p:spPr>
            <a:xfrm>
              <a:off x="1490400" y="2837625"/>
              <a:ext cx="180325" cy="107875"/>
            </a:xfrm>
            <a:custGeom>
              <a:rect b="b" l="l" r="r" t="t"/>
              <a:pathLst>
                <a:path extrusionOk="0" h="4315" w="7213">
                  <a:moveTo>
                    <a:pt x="0" y="1"/>
                  </a:moveTo>
                  <a:lnTo>
                    <a:pt x="0" y="150"/>
                  </a:lnTo>
                  <a:lnTo>
                    <a:pt x="7213" y="4315"/>
                  </a:lnTo>
                  <a:lnTo>
                    <a:pt x="7213" y="4167"/>
                  </a:lnTo>
                  <a:lnTo>
                    <a:pt x="0" y="1"/>
                  </a:lnTo>
                  <a:close/>
                </a:path>
              </a:pathLst>
            </a:custGeom>
            <a:solidFill>
              <a:srgbClr val="706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42"/>
            <p:cNvSpPr/>
            <p:nvPr/>
          </p:nvSpPr>
          <p:spPr>
            <a:xfrm>
              <a:off x="1670700" y="2941800"/>
              <a:ext cx="13825" cy="5350"/>
            </a:xfrm>
            <a:custGeom>
              <a:rect b="b" l="l" r="r" t="t"/>
              <a:pathLst>
                <a:path extrusionOk="0" h="214" w="553">
                  <a:moveTo>
                    <a:pt x="1" y="0"/>
                  </a:moveTo>
                  <a:lnTo>
                    <a:pt x="1" y="148"/>
                  </a:lnTo>
                  <a:cubicBezTo>
                    <a:pt x="78" y="191"/>
                    <a:pt x="178" y="213"/>
                    <a:pt x="277" y="213"/>
                  </a:cubicBezTo>
                  <a:cubicBezTo>
                    <a:pt x="377" y="213"/>
                    <a:pt x="476" y="191"/>
                    <a:pt x="552" y="148"/>
                  </a:cubicBezTo>
                  <a:lnTo>
                    <a:pt x="552" y="0"/>
                  </a:lnTo>
                  <a:cubicBezTo>
                    <a:pt x="476" y="44"/>
                    <a:pt x="377" y="66"/>
                    <a:pt x="277" y="66"/>
                  </a:cubicBezTo>
                  <a:cubicBezTo>
                    <a:pt x="177" y="66"/>
                    <a:pt x="77" y="44"/>
                    <a:pt x="1" y="0"/>
                  </a:cubicBezTo>
                  <a:close/>
                </a:path>
              </a:pathLst>
            </a:custGeom>
            <a:solidFill>
              <a:srgbClr val="4258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42"/>
            <p:cNvSpPr/>
            <p:nvPr/>
          </p:nvSpPr>
          <p:spPr>
            <a:xfrm>
              <a:off x="1486550" y="2750775"/>
              <a:ext cx="334700" cy="192675"/>
            </a:xfrm>
            <a:custGeom>
              <a:rect b="b" l="l" r="r" t="t"/>
              <a:pathLst>
                <a:path extrusionOk="0" h="7707" w="13388">
                  <a:moveTo>
                    <a:pt x="5746" y="0"/>
                  </a:moveTo>
                  <a:cubicBezTo>
                    <a:pt x="5646" y="0"/>
                    <a:pt x="5546" y="22"/>
                    <a:pt x="5471" y="66"/>
                  </a:cubicBezTo>
                  <a:lnTo>
                    <a:pt x="153" y="3157"/>
                  </a:lnTo>
                  <a:cubicBezTo>
                    <a:pt x="1" y="3244"/>
                    <a:pt x="1" y="3387"/>
                    <a:pt x="154" y="3475"/>
                  </a:cubicBezTo>
                  <a:lnTo>
                    <a:pt x="7367" y="7641"/>
                  </a:lnTo>
                  <a:cubicBezTo>
                    <a:pt x="7444" y="7685"/>
                    <a:pt x="7544" y="7707"/>
                    <a:pt x="7643" y="7707"/>
                  </a:cubicBezTo>
                  <a:cubicBezTo>
                    <a:pt x="7743" y="7707"/>
                    <a:pt x="7842" y="7685"/>
                    <a:pt x="7918" y="7641"/>
                  </a:cubicBezTo>
                  <a:lnTo>
                    <a:pt x="13235" y="4550"/>
                  </a:lnTo>
                  <a:cubicBezTo>
                    <a:pt x="13388" y="4463"/>
                    <a:pt x="13386" y="4320"/>
                    <a:pt x="13234" y="4232"/>
                  </a:cubicBezTo>
                  <a:lnTo>
                    <a:pt x="6021" y="66"/>
                  </a:lnTo>
                  <a:cubicBezTo>
                    <a:pt x="5945" y="22"/>
                    <a:pt x="5845" y="0"/>
                    <a:pt x="5746" y="0"/>
                  </a:cubicBezTo>
                  <a:close/>
                </a:path>
              </a:pathLst>
            </a:custGeom>
            <a:solidFill>
              <a:srgbClr val="8E9A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42"/>
            <p:cNvSpPr/>
            <p:nvPr/>
          </p:nvSpPr>
          <p:spPr>
            <a:xfrm>
              <a:off x="1550300" y="2759175"/>
              <a:ext cx="256925" cy="147850"/>
            </a:xfrm>
            <a:custGeom>
              <a:rect b="b" l="l" r="r" t="t"/>
              <a:pathLst>
                <a:path extrusionOk="0" h="5914" w="10277">
                  <a:moveTo>
                    <a:pt x="3179" y="1"/>
                  </a:moveTo>
                  <a:cubicBezTo>
                    <a:pt x="3106" y="1"/>
                    <a:pt x="3033" y="17"/>
                    <a:pt x="2978" y="49"/>
                  </a:cubicBezTo>
                  <a:lnTo>
                    <a:pt x="111" y="1715"/>
                  </a:lnTo>
                  <a:cubicBezTo>
                    <a:pt x="1" y="1779"/>
                    <a:pt x="1" y="1884"/>
                    <a:pt x="111" y="1948"/>
                  </a:cubicBezTo>
                  <a:lnTo>
                    <a:pt x="6897" y="5866"/>
                  </a:lnTo>
                  <a:cubicBezTo>
                    <a:pt x="6953" y="5898"/>
                    <a:pt x="7026" y="5914"/>
                    <a:pt x="7099" y="5914"/>
                  </a:cubicBezTo>
                  <a:cubicBezTo>
                    <a:pt x="7172" y="5914"/>
                    <a:pt x="7244" y="5898"/>
                    <a:pt x="7300" y="5866"/>
                  </a:cubicBezTo>
                  <a:lnTo>
                    <a:pt x="10166" y="4199"/>
                  </a:lnTo>
                  <a:cubicBezTo>
                    <a:pt x="10277" y="4136"/>
                    <a:pt x="10277" y="4031"/>
                    <a:pt x="10165" y="3967"/>
                  </a:cubicBezTo>
                  <a:lnTo>
                    <a:pt x="10166" y="3967"/>
                  </a:lnTo>
                  <a:lnTo>
                    <a:pt x="3381" y="49"/>
                  </a:lnTo>
                  <a:cubicBezTo>
                    <a:pt x="3324" y="17"/>
                    <a:pt x="3251" y="1"/>
                    <a:pt x="3179" y="1"/>
                  </a:cubicBezTo>
                  <a:close/>
                </a:path>
              </a:pathLst>
            </a:custGeom>
            <a:solidFill>
              <a:srgbClr val="706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42"/>
            <p:cNvSpPr/>
            <p:nvPr/>
          </p:nvSpPr>
          <p:spPr>
            <a:xfrm>
              <a:off x="1554750" y="2841100"/>
              <a:ext cx="99625" cy="57125"/>
            </a:xfrm>
            <a:custGeom>
              <a:rect b="b" l="l" r="r" t="t"/>
              <a:pathLst>
                <a:path extrusionOk="0" h="2285" w="3985">
                  <a:moveTo>
                    <a:pt x="1694" y="0"/>
                  </a:moveTo>
                  <a:cubicBezTo>
                    <a:pt x="1647" y="0"/>
                    <a:pt x="1600" y="11"/>
                    <a:pt x="1557" y="32"/>
                  </a:cubicBezTo>
                  <a:lnTo>
                    <a:pt x="76" y="894"/>
                  </a:lnTo>
                  <a:cubicBezTo>
                    <a:pt x="1" y="937"/>
                    <a:pt x="1" y="1009"/>
                    <a:pt x="76" y="1052"/>
                  </a:cubicBezTo>
                  <a:lnTo>
                    <a:pt x="2155" y="2252"/>
                  </a:lnTo>
                  <a:cubicBezTo>
                    <a:pt x="2198" y="2274"/>
                    <a:pt x="2245" y="2284"/>
                    <a:pt x="2292" y="2284"/>
                  </a:cubicBezTo>
                  <a:cubicBezTo>
                    <a:pt x="2338" y="2284"/>
                    <a:pt x="2385" y="2274"/>
                    <a:pt x="2428" y="2252"/>
                  </a:cubicBezTo>
                  <a:lnTo>
                    <a:pt x="3909" y="1392"/>
                  </a:lnTo>
                  <a:cubicBezTo>
                    <a:pt x="3984" y="1347"/>
                    <a:pt x="3984" y="1277"/>
                    <a:pt x="3909" y="1234"/>
                  </a:cubicBezTo>
                  <a:lnTo>
                    <a:pt x="1831" y="32"/>
                  </a:lnTo>
                  <a:cubicBezTo>
                    <a:pt x="1788" y="11"/>
                    <a:pt x="1741" y="0"/>
                    <a:pt x="1694" y="0"/>
                  </a:cubicBezTo>
                  <a:close/>
                </a:path>
              </a:pathLst>
            </a:custGeom>
            <a:solidFill>
              <a:srgbClr val="A3B9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42"/>
            <p:cNvSpPr/>
            <p:nvPr/>
          </p:nvSpPr>
          <p:spPr>
            <a:xfrm>
              <a:off x="1716600" y="2829175"/>
              <a:ext cx="77725" cy="48650"/>
            </a:xfrm>
            <a:custGeom>
              <a:rect b="b" l="l" r="r" t="t"/>
              <a:pathLst>
                <a:path extrusionOk="0" h="1946" w="3109">
                  <a:moveTo>
                    <a:pt x="1217" y="1"/>
                  </a:moveTo>
                  <a:lnTo>
                    <a:pt x="632" y="340"/>
                  </a:lnTo>
                  <a:lnTo>
                    <a:pt x="632" y="396"/>
                  </a:lnTo>
                  <a:lnTo>
                    <a:pt x="585" y="368"/>
                  </a:lnTo>
                  <a:lnTo>
                    <a:pt x="1" y="707"/>
                  </a:lnTo>
                  <a:lnTo>
                    <a:pt x="1" y="853"/>
                  </a:lnTo>
                  <a:lnTo>
                    <a:pt x="589" y="1193"/>
                  </a:lnTo>
                  <a:lnTo>
                    <a:pt x="652" y="1156"/>
                  </a:lnTo>
                  <a:lnTo>
                    <a:pt x="652" y="1230"/>
                  </a:lnTo>
                  <a:lnTo>
                    <a:pt x="1241" y="1569"/>
                  </a:lnTo>
                  <a:lnTo>
                    <a:pt x="1304" y="1532"/>
                  </a:lnTo>
                  <a:lnTo>
                    <a:pt x="1304" y="1606"/>
                  </a:lnTo>
                  <a:lnTo>
                    <a:pt x="1892" y="1946"/>
                  </a:lnTo>
                  <a:lnTo>
                    <a:pt x="2476" y="1606"/>
                  </a:lnTo>
                  <a:lnTo>
                    <a:pt x="2476" y="1551"/>
                  </a:lnTo>
                  <a:lnTo>
                    <a:pt x="2523" y="1579"/>
                  </a:lnTo>
                  <a:lnTo>
                    <a:pt x="3107" y="1239"/>
                  </a:lnTo>
                  <a:lnTo>
                    <a:pt x="3109" y="1093"/>
                  </a:lnTo>
                  <a:lnTo>
                    <a:pt x="2520" y="754"/>
                  </a:lnTo>
                  <a:lnTo>
                    <a:pt x="2456" y="790"/>
                  </a:lnTo>
                  <a:lnTo>
                    <a:pt x="2457" y="717"/>
                  </a:lnTo>
                  <a:lnTo>
                    <a:pt x="1869" y="377"/>
                  </a:lnTo>
                  <a:lnTo>
                    <a:pt x="1804" y="414"/>
                  </a:lnTo>
                  <a:lnTo>
                    <a:pt x="1804" y="340"/>
                  </a:lnTo>
                  <a:lnTo>
                    <a:pt x="1217" y="1"/>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42"/>
            <p:cNvSpPr/>
            <p:nvPr/>
          </p:nvSpPr>
          <p:spPr>
            <a:xfrm>
              <a:off x="1677125" y="2861325"/>
              <a:ext cx="61925" cy="39425"/>
            </a:xfrm>
            <a:custGeom>
              <a:rect b="b" l="l" r="r" t="t"/>
              <a:pathLst>
                <a:path extrusionOk="0" h="1577" w="2477">
                  <a:moveTo>
                    <a:pt x="584" y="1"/>
                  </a:moveTo>
                  <a:lnTo>
                    <a:pt x="0" y="340"/>
                  </a:lnTo>
                  <a:lnTo>
                    <a:pt x="0" y="486"/>
                  </a:lnTo>
                  <a:lnTo>
                    <a:pt x="589" y="826"/>
                  </a:lnTo>
                  <a:lnTo>
                    <a:pt x="652" y="787"/>
                  </a:lnTo>
                  <a:lnTo>
                    <a:pt x="652" y="861"/>
                  </a:lnTo>
                  <a:lnTo>
                    <a:pt x="1240" y="1200"/>
                  </a:lnTo>
                  <a:lnTo>
                    <a:pt x="1305" y="1164"/>
                  </a:lnTo>
                  <a:lnTo>
                    <a:pt x="1305" y="1237"/>
                  </a:lnTo>
                  <a:lnTo>
                    <a:pt x="1892" y="1577"/>
                  </a:lnTo>
                  <a:lnTo>
                    <a:pt x="2477" y="1237"/>
                  </a:lnTo>
                  <a:lnTo>
                    <a:pt x="2477" y="1091"/>
                  </a:lnTo>
                  <a:lnTo>
                    <a:pt x="1952" y="789"/>
                  </a:lnTo>
                  <a:lnTo>
                    <a:pt x="2472" y="486"/>
                  </a:lnTo>
                  <a:lnTo>
                    <a:pt x="2472" y="340"/>
                  </a:lnTo>
                  <a:lnTo>
                    <a:pt x="1884" y="1"/>
                  </a:lnTo>
                  <a:lnTo>
                    <a:pt x="1300" y="340"/>
                  </a:lnTo>
                  <a:lnTo>
                    <a:pt x="1300" y="412"/>
                  </a:lnTo>
                  <a:lnTo>
                    <a:pt x="1237" y="375"/>
                  </a:lnTo>
                  <a:lnTo>
                    <a:pt x="1173" y="412"/>
                  </a:lnTo>
                  <a:lnTo>
                    <a:pt x="1173" y="340"/>
                  </a:lnTo>
                  <a:lnTo>
                    <a:pt x="584" y="1"/>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42"/>
            <p:cNvSpPr/>
            <p:nvPr/>
          </p:nvSpPr>
          <p:spPr>
            <a:xfrm>
              <a:off x="1618375" y="2763350"/>
              <a:ext cx="110775" cy="67700"/>
            </a:xfrm>
            <a:custGeom>
              <a:rect b="b" l="l" r="r" t="t"/>
              <a:pathLst>
                <a:path extrusionOk="0" h="2708" w="4431">
                  <a:moveTo>
                    <a:pt x="585" y="1"/>
                  </a:moveTo>
                  <a:lnTo>
                    <a:pt x="0" y="340"/>
                  </a:lnTo>
                  <a:lnTo>
                    <a:pt x="0" y="486"/>
                  </a:lnTo>
                  <a:lnTo>
                    <a:pt x="588" y="826"/>
                  </a:lnTo>
                  <a:lnTo>
                    <a:pt x="651" y="789"/>
                  </a:lnTo>
                  <a:lnTo>
                    <a:pt x="651" y="862"/>
                  </a:lnTo>
                  <a:lnTo>
                    <a:pt x="1240" y="1202"/>
                  </a:lnTo>
                  <a:lnTo>
                    <a:pt x="1304" y="1165"/>
                  </a:lnTo>
                  <a:lnTo>
                    <a:pt x="1303" y="1239"/>
                  </a:lnTo>
                  <a:lnTo>
                    <a:pt x="1891" y="1578"/>
                  </a:lnTo>
                  <a:lnTo>
                    <a:pt x="1956" y="1542"/>
                  </a:lnTo>
                  <a:lnTo>
                    <a:pt x="1956" y="1615"/>
                  </a:lnTo>
                  <a:lnTo>
                    <a:pt x="2543" y="1955"/>
                  </a:lnTo>
                  <a:lnTo>
                    <a:pt x="2607" y="1918"/>
                  </a:lnTo>
                  <a:lnTo>
                    <a:pt x="2607" y="1992"/>
                  </a:lnTo>
                  <a:lnTo>
                    <a:pt x="3194" y="2331"/>
                  </a:lnTo>
                  <a:lnTo>
                    <a:pt x="3258" y="2294"/>
                  </a:lnTo>
                  <a:lnTo>
                    <a:pt x="3258" y="2368"/>
                  </a:lnTo>
                  <a:lnTo>
                    <a:pt x="3847" y="2708"/>
                  </a:lnTo>
                  <a:lnTo>
                    <a:pt x="4431" y="2368"/>
                  </a:lnTo>
                  <a:lnTo>
                    <a:pt x="4431" y="2221"/>
                  </a:lnTo>
                  <a:lnTo>
                    <a:pt x="3842" y="1883"/>
                  </a:lnTo>
                  <a:lnTo>
                    <a:pt x="3779" y="1919"/>
                  </a:lnTo>
                  <a:lnTo>
                    <a:pt x="3779" y="1846"/>
                  </a:lnTo>
                  <a:lnTo>
                    <a:pt x="3191" y="1506"/>
                  </a:lnTo>
                  <a:lnTo>
                    <a:pt x="3128" y="1543"/>
                  </a:lnTo>
                  <a:lnTo>
                    <a:pt x="3128" y="1469"/>
                  </a:lnTo>
                  <a:lnTo>
                    <a:pt x="2539" y="1130"/>
                  </a:lnTo>
                  <a:lnTo>
                    <a:pt x="2476" y="1167"/>
                  </a:lnTo>
                  <a:lnTo>
                    <a:pt x="2476" y="1093"/>
                  </a:lnTo>
                  <a:lnTo>
                    <a:pt x="1888" y="753"/>
                  </a:lnTo>
                  <a:lnTo>
                    <a:pt x="1825" y="790"/>
                  </a:lnTo>
                  <a:lnTo>
                    <a:pt x="1825" y="717"/>
                  </a:lnTo>
                  <a:lnTo>
                    <a:pt x="1237" y="377"/>
                  </a:lnTo>
                  <a:lnTo>
                    <a:pt x="1172" y="414"/>
                  </a:lnTo>
                  <a:lnTo>
                    <a:pt x="1174" y="340"/>
                  </a:lnTo>
                  <a:lnTo>
                    <a:pt x="585" y="1"/>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42"/>
            <p:cNvSpPr/>
            <p:nvPr/>
          </p:nvSpPr>
          <p:spPr>
            <a:xfrm>
              <a:off x="1563125" y="2776675"/>
              <a:ext cx="143125" cy="86475"/>
            </a:xfrm>
            <a:custGeom>
              <a:rect b="b" l="l" r="r" t="t"/>
              <a:pathLst>
                <a:path extrusionOk="0" h="3459" w="5725">
                  <a:moveTo>
                    <a:pt x="1877" y="1"/>
                  </a:moveTo>
                  <a:lnTo>
                    <a:pt x="1294" y="340"/>
                  </a:lnTo>
                  <a:lnTo>
                    <a:pt x="1294" y="414"/>
                  </a:lnTo>
                  <a:lnTo>
                    <a:pt x="1231" y="377"/>
                  </a:lnTo>
                  <a:lnTo>
                    <a:pt x="648" y="717"/>
                  </a:lnTo>
                  <a:lnTo>
                    <a:pt x="648" y="789"/>
                  </a:lnTo>
                  <a:lnTo>
                    <a:pt x="585" y="753"/>
                  </a:lnTo>
                  <a:lnTo>
                    <a:pt x="1" y="1093"/>
                  </a:lnTo>
                  <a:lnTo>
                    <a:pt x="1" y="1239"/>
                  </a:lnTo>
                  <a:lnTo>
                    <a:pt x="588" y="1578"/>
                  </a:lnTo>
                  <a:lnTo>
                    <a:pt x="652" y="1542"/>
                  </a:lnTo>
                  <a:lnTo>
                    <a:pt x="652" y="1615"/>
                  </a:lnTo>
                  <a:lnTo>
                    <a:pt x="3195" y="3082"/>
                  </a:lnTo>
                  <a:lnTo>
                    <a:pt x="3259" y="3046"/>
                  </a:lnTo>
                  <a:lnTo>
                    <a:pt x="3259" y="3119"/>
                  </a:lnTo>
                  <a:lnTo>
                    <a:pt x="3846" y="3459"/>
                  </a:lnTo>
                  <a:lnTo>
                    <a:pt x="4431" y="3119"/>
                  </a:lnTo>
                  <a:lnTo>
                    <a:pt x="4431" y="3047"/>
                  </a:lnTo>
                  <a:lnTo>
                    <a:pt x="4494" y="3082"/>
                  </a:lnTo>
                  <a:lnTo>
                    <a:pt x="5077" y="2743"/>
                  </a:lnTo>
                  <a:lnTo>
                    <a:pt x="5077" y="2669"/>
                  </a:lnTo>
                  <a:lnTo>
                    <a:pt x="5140" y="2706"/>
                  </a:lnTo>
                  <a:lnTo>
                    <a:pt x="5725" y="2367"/>
                  </a:lnTo>
                  <a:lnTo>
                    <a:pt x="5725" y="2221"/>
                  </a:lnTo>
                  <a:lnTo>
                    <a:pt x="5137" y="1881"/>
                  </a:lnTo>
                  <a:lnTo>
                    <a:pt x="5072" y="1918"/>
                  </a:lnTo>
                  <a:lnTo>
                    <a:pt x="5072" y="1844"/>
                  </a:lnTo>
                  <a:lnTo>
                    <a:pt x="4485" y="1505"/>
                  </a:lnTo>
                  <a:lnTo>
                    <a:pt x="4421" y="1542"/>
                  </a:lnTo>
                  <a:lnTo>
                    <a:pt x="4421" y="1468"/>
                  </a:lnTo>
                  <a:lnTo>
                    <a:pt x="3832" y="1128"/>
                  </a:lnTo>
                  <a:lnTo>
                    <a:pt x="3769" y="1165"/>
                  </a:lnTo>
                  <a:lnTo>
                    <a:pt x="3769" y="1091"/>
                  </a:lnTo>
                  <a:lnTo>
                    <a:pt x="3181" y="752"/>
                  </a:lnTo>
                  <a:lnTo>
                    <a:pt x="3116" y="790"/>
                  </a:lnTo>
                  <a:lnTo>
                    <a:pt x="3116" y="717"/>
                  </a:lnTo>
                  <a:lnTo>
                    <a:pt x="2530" y="377"/>
                  </a:lnTo>
                  <a:lnTo>
                    <a:pt x="2465" y="414"/>
                  </a:lnTo>
                  <a:lnTo>
                    <a:pt x="2465" y="340"/>
                  </a:lnTo>
                  <a:lnTo>
                    <a:pt x="1877" y="1"/>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42"/>
            <p:cNvSpPr/>
            <p:nvPr/>
          </p:nvSpPr>
          <p:spPr>
            <a:xfrm>
              <a:off x="1747100" y="2837675"/>
              <a:ext cx="14625" cy="12150"/>
            </a:xfrm>
            <a:custGeom>
              <a:rect b="b" l="l" r="r" t="t"/>
              <a:pathLst>
                <a:path extrusionOk="0" h="486" w="585">
                  <a:moveTo>
                    <a:pt x="584" y="0"/>
                  </a:moveTo>
                  <a:lnTo>
                    <a:pt x="1" y="340"/>
                  </a:lnTo>
                  <a:lnTo>
                    <a:pt x="1" y="486"/>
                  </a:lnTo>
                  <a:lnTo>
                    <a:pt x="584" y="146"/>
                  </a:lnTo>
                  <a:lnTo>
                    <a:pt x="584" y="0"/>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42"/>
            <p:cNvSpPr/>
            <p:nvPr/>
          </p:nvSpPr>
          <p:spPr>
            <a:xfrm>
              <a:off x="1732400" y="2837675"/>
              <a:ext cx="14725" cy="12150"/>
            </a:xfrm>
            <a:custGeom>
              <a:rect b="b" l="l" r="r" t="t"/>
              <a:pathLst>
                <a:path extrusionOk="0" h="486" w="589">
                  <a:moveTo>
                    <a:pt x="0" y="0"/>
                  </a:moveTo>
                  <a:lnTo>
                    <a:pt x="0" y="146"/>
                  </a:lnTo>
                  <a:lnTo>
                    <a:pt x="589" y="486"/>
                  </a:lnTo>
                  <a:lnTo>
                    <a:pt x="589" y="340"/>
                  </a:lnTo>
                  <a:lnTo>
                    <a:pt x="0" y="0"/>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42"/>
            <p:cNvSpPr/>
            <p:nvPr/>
          </p:nvSpPr>
          <p:spPr>
            <a:xfrm>
              <a:off x="1732400" y="2829175"/>
              <a:ext cx="29325" cy="17000"/>
            </a:xfrm>
            <a:custGeom>
              <a:rect b="b" l="l" r="r" t="t"/>
              <a:pathLst>
                <a:path extrusionOk="0" h="680" w="1173">
                  <a:moveTo>
                    <a:pt x="585" y="1"/>
                  </a:moveTo>
                  <a:lnTo>
                    <a:pt x="0" y="340"/>
                  </a:lnTo>
                  <a:lnTo>
                    <a:pt x="589" y="680"/>
                  </a:lnTo>
                  <a:lnTo>
                    <a:pt x="1172" y="340"/>
                  </a:lnTo>
                  <a:lnTo>
                    <a:pt x="585" y="1"/>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42"/>
            <p:cNvSpPr/>
            <p:nvPr/>
          </p:nvSpPr>
          <p:spPr>
            <a:xfrm>
              <a:off x="1763375" y="2847075"/>
              <a:ext cx="14675" cy="12175"/>
            </a:xfrm>
            <a:custGeom>
              <a:rect b="b" l="l" r="r" t="t"/>
              <a:pathLst>
                <a:path extrusionOk="0" h="487" w="587">
                  <a:moveTo>
                    <a:pt x="586" y="1"/>
                  </a:moveTo>
                  <a:lnTo>
                    <a:pt x="1" y="340"/>
                  </a:lnTo>
                  <a:lnTo>
                    <a:pt x="1" y="486"/>
                  </a:lnTo>
                  <a:lnTo>
                    <a:pt x="585" y="147"/>
                  </a:lnTo>
                  <a:lnTo>
                    <a:pt x="586" y="1"/>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42"/>
            <p:cNvSpPr/>
            <p:nvPr/>
          </p:nvSpPr>
          <p:spPr>
            <a:xfrm>
              <a:off x="1748675" y="2847075"/>
              <a:ext cx="14725" cy="12175"/>
            </a:xfrm>
            <a:custGeom>
              <a:rect b="b" l="l" r="r" t="t"/>
              <a:pathLst>
                <a:path extrusionOk="0" h="487" w="589">
                  <a:moveTo>
                    <a:pt x="1" y="1"/>
                  </a:moveTo>
                  <a:lnTo>
                    <a:pt x="1" y="147"/>
                  </a:lnTo>
                  <a:lnTo>
                    <a:pt x="589" y="486"/>
                  </a:lnTo>
                  <a:lnTo>
                    <a:pt x="589" y="340"/>
                  </a:lnTo>
                  <a:lnTo>
                    <a:pt x="1" y="1"/>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42"/>
            <p:cNvSpPr/>
            <p:nvPr/>
          </p:nvSpPr>
          <p:spPr>
            <a:xfrm>
              <a:off x="1748675" y="2838600"/>
              <a:ext cx="29375" cy="17000"/>
            </a:xfrm>
            <a:custGeom>
              <a:rect b="b" l="l" r="r" t="t"/>
              <a:pathLst>
                <a:path extrusionOk="0" h="680" w="1175">
                  <a:moveTo>
                    <a:pt x="586" y="0"/>
                  </a:moveTo>
                  <a:lnTo>
                    <a:pt x="1" y="340"/>
                  </a:lnTo>
                  <a:lnTo>
                    <a:pt x="589" y="679"/>
                  </a:lnTo>
                  <a:lnTo>
                    <a:pt x="1174" y="340"/>
                  </a:lnTo>
                  <a:lnTo>
                    <a:pt x="586" y="0"/>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42"/>
            <p:cNvSpPr/>
            <p:nvPr/>
          </p:nvSpPr>
          <p:spPr>
            <a:xfrm>
              <a:off x="1779675" y="2856500"/>
              <a:ext cx="14650" cy="12150"/>
            </a:xfrm>
            <a:custGeom>
              <a:rect b="b" l="l" r="r" t="t"/>
              <a:pathLst>
                <a:path extrusionOk="0" h="486" w="586">
                  <a:moveTo>
                    <a:pt x="586" y="0"/>
                  </a:moveTo>
                  <a:lnTo>
                    <a:pt x="0" y="340"/>
                  </a:lnTo>
                  <a:lnTo>
                    <a:pt x="0" y="486"/>
                  </a:lnTo>
                  <a:lnTo>
                    <a:pt x="584" y="146"/>
                  </a:lnTo>
                  <a:lnTo>
                    <a:pt x="586" y="0"/>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42"/>
            <p:cNvSpPr/>
            <p:nvPr/>
          </p:nvSpPr>
          <p:spPr>
            <a:xfrm>
              <a:off x="1764950" y="2856500"/>
              <a:ext cx="14750" cy="12150"/>
            </a:xfrm>
            <a:custGeom>
              <a:rect b="b" l="l" r="r" t="t"/>
              <a:pathLst>
                <a:path extrusionOk="0" h="486" w="590">
                  <a:moveTo>
                    <a:pt x="2" y="0"/>
                  </a:moveTo>
                  <a:lnTo>
                    <a:pt x="1" y="146"/>
                  </a:lnTo>
                  <a:lnTo>
                    <a:pt x="589" y="486"/>
                  </a:lnTo>
                  <a:lnTo>
                    <a:pt x="589" y="340"/>
                  </a:lnTo>
                  <a:lnTo>
                    <a:pt x="2" y="0"/>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42"/>
            <p:cNvSpPr/>
            <p:nvPr/>
          </p:nvSpPr>
          <p:spPr>
            <a:xfrm>
              <a:off x="1765000" y="2848000"/>
              <a:ext cx="29325" cy="17000"/>
            </a:xfrm>
            <a:custGeom>
              <a:rect b="b" l="l" r="r" t="t"/>
              <a:pathLst>
                <a:path extrusionOk="0" h="680" w="1173">
                  <a:moveTo>
                    <a:pt x="584" y="1"/>
                  </a:moveTo>
                  <a:lnTo>
                    <a:pt x="0" y="340"/>
                  </a:lnTo>
                  <a:lnTo>
                    <a:pt x="587" y="680"/>
                  </a:lnTo>
                  <a:lnTo>
                    <a:pt x="1173" y="340"/>
                  </a:lnTo>
                  <a:lnTo>
                    <a:pt x="584" y="1"/>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42"/>
            <p:cNvSpPr/>
            <p:nvPr/>
          </p:nvSpPr>
          <p:spPr>
            <a:xfrm>
              <a:off x="1731325" y="2846850"/>
              <a:ext cx="14600" cy="12150"/>
            </a:xfrm>
            <a:custGeom>
              <a:rect b="b" l="l" r="r" t="t"/>
              <a:pathLst>
                <a:path extrusionOk="0" h="486" w="584">
                  <a:moveTo>
                    <a:pt x="584" y="0"/>
                  </a:moveTo>
                  <a:lnTo>
                    <a:pt x="0" y="340"/>
                  </a:lnTo>
                  <a:lnTo>
                    <a:pt x="0" y="486"/>
                  </a:lnTo>
                  <a:lnTo>
                    <a:pt x="584" y="146"/>
                  </a:lnTo>
                  <a:lnTo>
                    <a:pt x="584" y="0"/>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42"/>
            <p:cNvSpPr/>
            <p:nvPr/>
          </p:nvSpPr>
          <p:spPr>
            <a:xfrm>
              <a:off x="1716600" y="2846850"/>
              <a:ext cx="14750" cy="12150"/>
            </a:xfrm>
            <a:custGeom>
              <a:rect b="b" l="l" r="r" t="t"/>
              <a:pathLst>
                <a:path extrusionOk="0" h="486" w="590">
                  <a:moveTo>
                    <a:pt x="1" y="0"/>
                  </a:moveTo>
                  <a:lnTo>
                    <a:pt x="1" y="146"/>
                  </a:lnTo>
                  <a:lnTo>
                    <a:pt x="589" y="486"/>
                  </a:lnTo>
                  <a:lnTo>
                    <a:pt x="589" y="340"/>
                  </a:lnTo>
                  <a:lnTo>
                    <a:pt x="1" y="0"/>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42"/>
            <p:cNvSpPr/>
            <p:nvPr/>
          </p:nvSpPr>
          <p:spPr>
            <a:xfrm>
              <a:off x="1716600" y="2838350"/>
              <a:ext cx="29325" cy="17000"/>
            </a:xfrm>
            <a:custGeom>
              <a:rect b="b" l="l" r="r" t="t"/>
              <a:pathLst>
                <a:path extrusionOk="0" h="680" w="1173">
                  <a:moveTo>
                    <a:pt x="585" y="1"/>
                  </a:moveTo>
                  <a:lnTo>
                    <a:pt x="1" y="340"/>
                  </a:lnTo>
                  <a:lnTo>
                    <a:pt x="589" y="680"/>
                  </a:lnTo>
                  <a:lnTo>
                    <a:pt x="1173" y="340"/>
                  </a:lnTo>
                  <a:lnTo>
                    <a:pt x="585" y="1"/>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42"/>
            <p:cNvSpPr/>
            <p:nvPr/>
          </p:nvSpPr>
          <p:spPr>
            <a:xfrm>
              <a:off x="1747600" y="2856250"/>
              <a:ext cx="14625" cy="12175"/>
            </a:xfrm>
            <a:custGeom>
              <a:rect b="b" l="l" r="r" t="t"/>
              <a:pathLst>
                <a:path extrusionOk="0" h="487" w="585">
                  <a:moveTo>
                    <a:pt x="584" y="1"/>
                  </a:moveTo>
                  <a:lnTo>
                    <a:pt x="1" y="340"/>
                  </a:lnTo>
                  <a:lnTo>
                    <a:pt x="1" y="486"/>
                  </a:lnTo>
                  <a:lnTo>
                    <a:pt x="584" y="147"/>
                  </a:lnTo>
                  <a:lnTo>
                    <a:pt x="584" y="1"/>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42"/>
            <p:cNvSpPr/>
            <p:nvPr/>
          </p:nvSpPr>
          <p:spPr>
            <a:xfrm>
              <a:off x="1732900" y="2856250"/>
              <a:ext cx="14725" cy="12175"/>
            </a:xfrm>
            <a:custGeom>
              <a:rect b="b" l="l" r="r" t="t"/>
              <a:pathLst>
                <a:path extrusionOk="0" h="487" w="589">
                  <a:moveTo>
                    <a:pt x="0" y="1"/>
                  </a:moveTo>
                  <a:lnTo>
                    <a:pt x="0" y="147"/>
                  </a:lnTo>
                  <a:lnTo>
                    <a:pt x="589" y="486"/>
                  </a:lnTo>
                  <a:lnTo>
                    <a:pt x="589" y="340"/>
                  </a:lnTo>
                  <a:lnTo>
                    <a:pt x="0" y="1"/>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42"/>
            <p:cNvSpPr/>
            <p:nvPr/>
          </p:nvSpPr>
          <p:spPr>
            <a:xfrm>
              <a:off x="1732900" y="2847775"/>
              <a:ext cx="29325" cy="17000"/>
            </a:xfrm>
            <a:custGeom>
              <a:rect b="b" l="l" r="r" t="t"/>
              <a:pathLst>
                <a:path extrusionOk="0" h="680" w="1173">
                  <a:moveTo>
                    <a:pt x="584" y="0"/>
                  </a:moveTo>
                  <a:lnTo>
                    <a:pt x="0" y="340"/>
                  </a:lnTo>
                  <a:lnTo>
                    <a:pt x="589" y="679"/>
                  </a:lnTo>
                  <a:lnTo>
                    <a:pt x="1172" y="340"/>
                  </a:lnTo>
                  <a:lnTo>
                    <a:pt x="584" y="0"/>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42"/>
            <p:cNvSpPr/>
            <p:nvPr/>
          </p:nvSpPr>
          <p:spPr>
            <a:xfrm>
              <a:off x="1763875" y="2865675"/>
              <a:ext cx="14625" cy="12150"/>
            </a:xfrm>
            <a:custGeom>
              <a:rect b="b" l="l" r="r" t="t"/>
              <a:pathLst>
                <a:path extrusionOk="0" h="486" w="585">
                  <a:moveTo>
                    <a:pt x="585" y="0"/>
                  </a:moveTo>
                  <a:lnTo>
                    <a:pt x="1" y="340"/>
                  </a:lnTo>
                  <a:lnTo>
                    <a:pt x="1" y="486"/>
                  </a:lnTo>
                  <a:lnTo>
                    <a:pt x="585" y="146"/>
                  </a:lnTo>
                  <a:lnTo>
                    <a:pt x="585" y="0"/>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42"/>
            <p:cNvSpPr/>
            <p:nvPr/>
          </p:nvSpPr>
          <p:spPr>
            <a:xfrm>
              <a:off x="1749175" y="2865675"/>
              <a:ext cx="14725" cy="12150"/>
            </a:xfrm>
            <a:custGeom>
              <a:rect b="b" l="l" r="r" t="t"/>
              <a:pathLst>
                <a:path extrusionOk="0" h="486" w="589">
                  <a:moveTo>
                    <a:pt x="1" y="0"/>
                  </a:moveTo>
                  <a:lnTo>
                    <a:pt x="1" y="146"/>
                  </a:lnTo>
                  <a:lnTo>
                    <a:pt x="589" y="486"/>
                  </a:lnTo>
                  <a:lnTo>
                    <a:pt x="589" y="340"/>
                  </a:lnTo>
                  <a:lnTo>
                    <a:pt x="1" y="0"/>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42"/>
            <p:cNvSpPr/>
            <p:nvPr/>
          </p:nvSpPr>
          <p:spPr>
            <a:xfrm>
              <a:off x="1749175" y="2857175"/>
              <a:ext cx="29325" cy="17000"/>
            </a:xfrm>
            <a:custGeom>
              <a:rect b="b" l="l" r="r" t="t"/>
              <a:pathLst>
                <a:path extrusionOk="0" h="680" w="1173">
                  <a:moveTo>
                    <a:pt x="586" y="1"/>
                  </a:moveTo>
                  <a:lnTo>
                    <a:pt x="1" y="340"/>
                  </a:lnTo>
                  <a:lnTo>
                    <a:pt x="589" y="680"/>
                  </a:lnTo>
                  <a:lnTo>
                    <a:pt x="1173" y="340"/>
                  </a:lnTo>
                  <a:lnTo>
                    <a:pt x="586" y="1"/>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42"/>
            <p:cNvSpPr/>
            <p:nvPr/>
          </p:nvSpPr>
          <p:spPr>
            <a:xfrm>
              <a:off x="1724300" y="2869825"/>
              <a:ext cx="14650" cy="12150"/>
            </a:xfrm>
            <a:custGeom>
              <a:rect b="b" l="l" r="r" t="t"/>
              <a:pathLst>
                <a:path extrusionOk="0" h="486" w="586">
                  <a:moveTo>
                    <a:pt x="585" y="0"/>
                  </a:moveTo>
                  <a:lnTo>
                    <a:pt x="2" y="340"/>
                  </a:lnTo>
                  <a:lnTo>
                    <a:pt x="0" y="486"/>
                  </a:lnTo>
                  <a:lnTo>
                    <a:pt x="0" y="486"/>
                  </a:lnTo>
                  <a:lnTo>
                    <a:pt x="585" y="146"/>
                  </a:lnTo>
                  <a:lnTo>
                    <a:pt x="585" y="0"/>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42"/>
            <p:cNvSpPr/>
            <p:nvPr/>
          </p:nvSpPr>
          <p:spPr>
            <a:xfrm>
              <a:off x="1709625" y="2869825"/>
              <a:ext cx="14725" cy="12150"/>
            </a:xfrm>
            <a:custGeom>
              <a:rect b="b" l="l" r="r" t="t"/>
              <a:pathLst>
                <a:path extrusionOk="0" h="486" w="589">
                  <a:moveTo>
                    <a:pt x="0" y="0"/>
                  </a:moveTo>
                  <a:lnTo>
                    <a:pt x="0" y="146"/>
                  </a:lnTo>
                  <a:lnTo>
                    <a:pt x="587" y="486"/>
                  </a:lnTo>
                  <a:lnTo>
                    <a:pt x="589" y="340"/>
                  </a:lnTo>
                  <a:lnTo>
                    <a:pt x="0" y="0"/>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42"/>
            <p:cNvSpPr/>
            <p:nvPr/>
          </p:nvSpPr>
          <p:spPr>
            <a:xfrm>
              <a:off x="1709625" y="2861325"/>
              <a:ext cx="29325" cy="17000"/>
            </a:xfrm>
            <a:custGeom>
              <a:rect b="b" l="l" r="r" t="t"/>
              <a:pathLst>
                <a:path extrusionOk="0" h="680" w="1173">
                  <a:moveTo>
                    <a:pt x="584" y="1"/>
                  </a:moveTo>
                  <a:lnTo>
                    <a:pt x="0" y="340"/>
                  </a:lnTo>
                  <a:lnTo>
                    <a:pt x="589" y="680"/>
                  </a:lnTo>
                  <a:lnTo>
                    <a:pt x="1172" y="340"/>
                  </a:lnTo>
                  <a:lnTo>
                    <a:pt x="584" y="1"/>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42"/>
            <p:cNvSpPr/>
            <p:nvPr/>
          </p:nvSpPr>
          <p:spPr>
            <a:xfrm>
              <a:off x="1691825" y="2869825"/>
              <a:ext cx="14625" cy="12150"/>
            </a:xfrm>
            <a:custGeom>
              <a:rect b="b" l="l" r="r" t="t"/>
              <a:pathLst>
                <a:path extrusionOk="0" h="486" w="585">
                  <a:moveTo>
                    <a:pt x="585" y="0"/>
                  </a:moveTo>
                  <a:lnTo>
                    <a:pt x="1" y="340"/>
                  </a:lnTo>
                  <a:lnTo>
                    <a:pt x="1" y="486"/>
                  </a:lnTo>
                  <a:lnTo>
                    <a:pt x="585" y="146"/>
                  </a:lnTo>
                  <a:lnTo>
                    <a:pt x="585" y="0"/>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42"/>
            <p:cNvSpPr/>
            <p:nvPr/>
          </p:nvSpPr>
          <p:spPr>
            <a:xfrm>
              <a:off x="1677125" y="2869825"/>
              <a:ext cx="14725" cy="12150"/>
            </a:xfrm>
            <a:custGeom>
              <a:rect b="b" l="l" r="r" t="t"/>
              <a:pathLst>
                <a:path extrusionOk="0" h="486" w="589">
                  <a:moveTo>
                    <a:pt x="0" y="0"/>
                  </a:moveTo>
                  <a:lnTo>
                    <a:pt x="0" y="146"/>
                  </a:lnTo>
                  <a:lnTo>
                    <a:pt x="589" y="486"/>
                  </a:lnTo>
                  <a:lnTo>
                    <a:pt x="589" y="340"/>
                  </a:lnTo>
                  <a:lnTo>
                    <a:pt x="0" y="0"/>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42"/>
            <p:cNvSpPr/>
            <p:nvPr/>
          </p:nvSpPr>
          <p:spPr>
            <a:xfrm>
              <a:off x="1677125" y="2861325"/>
              <a:ext cx="29325" cy="17000"/>
            </a:xfrm>
            <a:custGeom>
              <a:rect b="b" l="l" r="r" t="t"/>
              <a:pathLst>
                <a:path extrusionOk="0" h="680" w="1173">
                  <a:moveTo>
                    <a:pt x="586" y="1"/>
                  </a:moveTo>
                  <a:lnTo>
                    <a:pt x="0" y="340"/>
                  </a:lnTo>
                  <a:lnTo>
                    <a:pt x="589" y="680"/>
                  </a:lnTo>
                  <a:lnTo>
                    <a:pt x="1173" y="340"/>
                  </a:lnTo>
                  <a:lnTo>
                    <a:pt x="586" y="1"/>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42"/>
            <p:cNvSpPr/>
            <p:nvPr/>
          </p:nvSpPr>
          <p:spPr>
            <a:xfrm>
              <a:off x="1708125" y="2879175"/>
              <a:ext cx="14650" cy="12175"/>
            </a:xfrm>
            <a:custGeom>
              <a:rect b="b" l="l" r="r" t="t"/>
              <a:pathLst>
                <a:path extrusionOk="0" h="487" w="586">
                  <a:moveTo>
                    <a:pt x="586" y="1"/>
                  </a:moveTo>
                  <a:lnTo>
                    <a:pt x="0" y="340"/>
                  </a:lnTo>
                  <a:lnTo>
                    <a:pt x="0" y="486"/>
                  </a:lnTo>
                  <a:lnTo>
                    <a:pt x="584" y="147"/>
                  </a:lnTo>
                  <a:lnTo>
                    <a:pt x="586" y="1"/>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42"/>
            <p:cNvSpPr/>
            <p:nvPr/>
          </p:nvSpPr>
          <p:spPr>
            <a:xfrm>
              <a:off x="1693400" y="2879175"/>
              <a:ext cx="14750" cy="12175"/>
            </a:xfrm>
            <a:custGeom>
              <a:rect b="b" l="l" r="r" t="t"/>
              <a:pathLst>
                <a:path extrusionOk="0" h="487" w="590">
                  <a:moveTo>
                    <a:pt x="1" y="1"/>
                  </a:moveTo>
                  <a:lnTo>
                    <a:pt x="1" y="147"/>
                  </a:lnTo>
                  <a:lnTo>
                    <a:pt x="589" y="486"/>
                  </a:lnTo>
                  <a:lnTo>
                    <a:pt x="589" y="340"/>
                  </a:lnTo>
                  <a:lnTo>
                    <a:pt x="1" y="1"/>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42"/>
            <p:cNvSpPr/>
            <p:nvPr/>
          </p:nvSpPr>
          <p:spPr>
            <a:xfrm>
              <a:off x="1693400" y="2870700"/>
              <a:ext cx="29375" cy="17000"/>
            </a:xfrm>
            <a:custGeom>
              <a:rect b="b" l="l" r="r" t="t"/>
              <a:pathLst>
                <a:path extrusionOk="0" h="680" w="1175">
                  <a:moveTo>
                    <a:pt x="586" y="0"/>
                  </a:moveTo>
                  <a:lnTo>
                    <a:pt x="1" y="340"/>
                  </a:lnTo>
                  <a:lnTo>
                    <a:pt x="589" y="679"/>
                  </a:lnTo>
                  <a:lnTo>
                    <a:pt x="1175" y="340"/>
                  </a:lnTo>
                  <a:lnTo>
                    <a:pt x="586" y="0"/>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42"/>
            <p:cNvSpPr/>
            <p:nvPr/>
          </p:nvSpPr>
          <p:spPr>
            <a:xfrm>
              <a:off x="1724400" y="2888600"/>
              <a:ext cx="14650" cy="12150"/>
            </a:xfrm>
            <a:custGeom>
              <a:rect b="b" l="l" r="r" t="t"/>
              <a:pathLst>
                <a:path extrusionOk="0" h="486" w="586">
                  <a:moveTo>
                    <a:pt x="586" y="0"/>
                  </a:moveTo>
                  <a:lnTo>
                    <a:pt x="1" y="340"/>
                  </a:lnTo>
                  <a:lnTo>
                    <a:pt x="1" y="486"/>
                  </a:lnTo>
                  <a:lnTo>
                    <a:pt x="584" y="146"/>
                  </a:lnTo>
                  <a:lnTo>
                    <a:pt x="586" y="0"/>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42"/>
            <p:cNvSpPr/>
            <p:nvPr/>
          </p:nvSpPr>
          <p:spPr>
            <a:xfrm>
              <a:off x="1709700" y="2888600"/>
              <a:ext cx="14725" cy="12150"/>
            </a:xfrm>
            <a:custGeom>
              <a:rect b="b" l="l" r="r" t="t"/>
              <a:pathLst>
                <a:path extrusionOk="0" h="486" w="589">
                  <a:moveTo>
                    <a:pt x="2" y="0"/>
                  </a:moveTo>
                  <a:lnTo>
                    <a:pt x="0" y="146"/>
                  </a:lnTo>
                  <a:lnTo>
                    <a:pt x="589" y="486"/>
                  </a:lnTo>
                  <a:lnTo>
                    <a:pt x="589" y="340"/>
                  </a:lnTo>
                  <a:lnTo>
                    <a:pt x="2" y="0"/>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42"/>
            <p:cNvSpPr/>
            <p:nvPr/>
          </p:nvSpPr>
          <p:spPr>
            <a:xfrm>
              <a:off x="1709725" y="2880100"/>
              <a:ext cx="29325" cy="17000"/>
            </a:xfrm>
            <a:custGeom>
              <a:rect b="b" l="l" r="r" t="t"/>
              <a:pathLst>
                <a:path extrusionOk="0" h="680" w="1173">
                  <a:moveTo>
                    <a:pt x="585" y="1"/>
                  </a:moveTo>
                  <a:lnTo>
                    <a:pt x="1" y="340"/>
                  </a:lnTo>
                  <a:lnTo>
                    <a:pt x="588" y="680"/>
                  </a:lnTo>
                  <a:lnTo>
                    <a:pt x="1173" y="340"/>
                  </a:lnTo>
                  <a:lnTo>
                    <a:pt x="585" y="1"/>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42"/>
            <p:cNvSpPr/>
            <p:nvPr/>
          </p:nvSpPr>
          <p:spPr>
            <a:xfrm>
              <a:off x="1633075" y="2771850"/>
              <a:ext cx="14650" cy="12150"/>
            </a:xfrm>
            <a:custGeom>
              <a:rect b="b" l="l" r="r" t="t"/>
              <a:pathLst>
                <a:path extrusionOk="0" h="486" w="586">
                  <a:moveTo>
                    <a:pt x="586" y="0"/>
                  </a:moveTo>
                  <a:lnTo>
                    <a:pt x="0" y="340"/>
                  </a:lnTo>
                  <a:lnTo>
                    <a:pt x="0" y="486"/>
                  </a:lnTo>
                  <a:lnTo>
                    <a:pt x="584" y="146"/>
                  </a:lnTo>
                  <a:lnTo>
                    <a:pt x="586" y="0"/>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42"/>
            <p:cNvSpPr/>
            <p:nvPr/>
          </p:nvSpPr>
          <p:spPr>
            <a:xfrm>
              <a:off x="1618375" y="2771850"/>
              <a:ext cx="14725" cy="12150"/>
            </a:xfrm>
            <a:custGeom>
              <a:rect b="b" l="l" r="r" t="t"/>
              <a:pathLst>
                <a:path extrusionOk="0" h="486" w="589">
                  <a:moveTo>
                    <a:pt x="0" y="0"/>
                  </a:moveTo>
                  <a:lnTo>
                    <a:pt x="0" y="146"/>
                  </a:lnTo>
                  <a:lnTo>
                    <a:pt x="588" y="486"/>
                  </a:lnTo>
                  <a:lnTo>
                    <a:pt x="588" y="340"/>
                  </a:lnTo>
                  <a:lnTo>
                    <a:pt x="0" y="0"/>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42"/>
            <p:cNvSpPr/>
            <p:nvPr/>
          </p:nvSpPr>
          <p:spPr>
            <a:xfrm>
              <a:off x="1618375" y="2763350"/>
              <a:ext cx="29350" cy="17000"/>
            </a:xfrm>
            <a:custGeom>
              <a:rect b="b" l="l" r="r" t="t"/>
              <a:pathLst>
                <a:path extrusionOk="0" h="680" w="1174">
                  <a:moveTo>
                    <a:pt x="585" y="1"/>
                  </a:moveTo>
                  <a:lnTo>
                    <a:pt x="0" y="340"/>
                  </a:lnTo>
                  <a:lnTo>
                    <a:pt x="588" y="680"/>
                  </a:lnTo>
                  <a:lnTo>
                    <a:pt x="1174" y="340"/>
                  </a:lnTo>
                  <a:lnTo>
                    <a:pt x="585" y="1"/>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42"/>
            <p:cNvSpPr/>
            <p:nvPr/>
          </p:nvSpPr>
          <p:spPr>
            <a:xfrm>
              <a:off x="1649350" y="2781250"/>
              <a:ext cx="14675" cy="12150"/>
            </a:xfrm>
            <a:custGeom>
              <a:rect b="b" l="l" r="r" t="t"/>
              <a:pathLst>
                <a:path extrusionOk="0" h="486" w="587">
                  <a:moveTo>
                    <a:pt x="586" y="1"/>
                  </a:moveTo>
                  <a:lnTo>
                    <a:pt x="1" y="340"/>
                  </a:lnTo>
                  <a:lnTo>
                    <a:pt x="1" y="486"/>
                  </a:lnTo>
                  <a:lnTo>
                    <a:pt x="585" y="146"/>
                  </a:lnTo>
                  <a:lnTo>
                    <a:pt x="586" y="1"/>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42"/>
            <p:cNvSpPr/>
            <p:nvPr/>
          </p:nvSpPr>
          <p:spPr>
            <a:xfrm>
              <a:off x="1634650" y="2781250"/>
              <a:ext cx="14725" cy="12150"/>
            </a:xfrm>
            <a:custGeom>
              <a:rect b="b" l="l" r="r" t="t"/>
              <a:pathLst>
                <a:path extrusionOk="0" h="486" w="589">
                  <a:moveTo>
                    <a:pt x="2" y="1"/>
                  </a:moveTo>
                  <a:lnTo>
                    <a:pt x="0" y="146"/>
                  </a:lnTo>
                  <a:lnTo>
                    <a:pt x="589" y="486"/>
                  </a:lnTo>
                  <a:lnTo>
                    <a:pt x="589" y="340"/>
                  </a:lnTo>
                  <a:lnTo>
                    <a:pt x="2" y="1"/>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42"/>
            <p:cNvSpPr/>
            <p:nvPr/>
          </p:nvSpPr>
          <p:spPr>
            <a:xfrm>
              <a:off x="1634675" y="2772775"/>
              <a:ext cx="29350" cy="17000"/>
            </a:xfrm>
            <a:custGeom>
              <a:rect b="b" l="l" r="r" t="t"/>
              <a:pathLst>
                <a:path extrusionOk="0" h="680" w="1174">
                  <a:moveTo>
                    <a:pt x="585" y="0"/>
                  </a:moveTo>
                  <a:lnTo>
                    <a:pt x="1" y="340"/>
                  </a:lnTo>
                  <a:lnTo>
                    <a:pt x="588" y="679"/>
                  </a:lnTo>
                  <a:lnTo>
                    <a:pt x="1173" y="340"/>
                  </a:lnTo>
                  <a:lnTo>
                    <a:pt x="585" y="0"/>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42"/>
            <p:cNvSpPr/>
            <p:nvPr/>
          </p:nvSpPr>
          <p:spPr>
            <a:xfrm>
              <a:off x="1665650" y="2790650"/>
              <a:ext cx="14650" cy="12175"/>
            </a:xfrm>
            <a:custGeom>
              <a:rect b="b" l="l" r="r" t="t"/>
              <a:pathLst>
                <a:path extrusionOk="0" h="487" w="586">
                  <a:moveTo>
                    <a:pt x="585" y="1"/>
                  </a:moveTo>
                  <a:lnTo>
                    <a:pt x="0" y="340"/>
                  </a:lnTo>
                  <a:lnTo>
                    <a:pt x="0" y="486"/>
                  </a:lnTo>
                  <a:lnTo>
                    <a:pt x="585" y="147"/>
                  </a:lnTo>
                  <a:lnTo>
                    <a:pt x="585" y="1"/>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42"/>
            <p:cNvSpPr/>
            <p:nvPr/>
          </p:nvSpPr>
          <p:spPr>
            <a:xfrm>
              <a:off x="1650925" y="2790650"/>
              <a:ext cx="14750" cy="12175"/>
            </a:xfrm>
            <a:custGeom>
              <a:rect b="b" l="l" r="r" t="t"/>
              <a:pathLst>
                <a:path extrusionOk="0" h="487" w="590">
                  <a:moveTo>
                    <a:pt x="2" y="1"/>
                  </a:moveTo>
                  <a:lnTo>
                    <a:pt x="1" y="147"/>
                  </a:lnTo>
                  <a:lnTo>
                    <a:pt x="589" y="486"/>
                  </a:lnTo>
                  <a:lnTo>
                    <a:pt x="589" y="340"/>
                  </a:lnTo>
                  <a:lnTo>
                    <a:pt x="2" y="1"/>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42"/>
            <p:cNvSpPr/>
            <p:nvPr/>
          </p:nvSpPr>
          <p:spPr>
            <a:xfrm>
              <a:off x="1650975" y="2782175"/>
              <a:ext cx="29325" cy="17000"/>
            </a:xfrm>
            <a:custGeom>
              <a:rect b="b" l="l" r="r" t="t"/>
              <a:pathLst>
                <a:path extrusionOk="0" h="680" w="1173">
                  <a:moveTo>
                    <a:pt x="584" y="0"/>
                  </a:moveTo>
                  <a:lnTo>
                    <a:pt x="0" y="340"/>
                  </a:lnTo>
                  <a:lnTo>
                    <a:pt x="587" y="679"/>
                  </a:lnTo>
                  <a:lnTo>
                    <a:pt x="1172" y="340"/>
                  </a:lnTo>
                  <a:lnTo>
                    <a:pt x="584" y="0"/>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42"/>
            <p:cNvSpPr/>
            <p:nvPr/>
          </p:nvSpPr>
          <p:spPr>
            <a:xfrm>
              <a:off x="1681925" y="2800075"/>
              <a:ext cx="14650" cy="12150"/>
            </a:xfrm>
            <a:custGeom>
              <a:rect b="b" l="l" r="r" t="t"/>
              <a:pathLst>
                <a:path extrusionOk="0" h="486" w="586">
                  <a:moveTo>
                    <a:pt x="586" y="0"/>
                  </a:moveTo>
                  <a:lnTo>
                    <a:pt x="2" y="340"/>
                  </a:lnTo>
                  <a:lnTo>
                    <a:pt x="1" y="486"/>
                  </a:lnTo>
                  <a:lnTo>
                    <a:pt x="586" y="146"/>
                  </a:lnTo>
                  <a:lnTo>
                    <a:pt x="586" y="0"/>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42"/>
            <p:cNvSpPr/>
            <p:nvPr/>
          </p:nvSpPr>
          <p:spPr>
            <a:xfrm>
              <a:off x="1667250" y="2800075"/>
              <a:ext cx="14750" cy="12150"/>
            </a:xfrm>
            <a:custGeom>
              <a:rect b="b" l="l" r="r" t="t"/>
              <a:pathLst>
                <a:path extrusionOk="0" h="486" w="590">
                  <a:moveTo>
                    <a:pt x="1" y="0"/>
                  </a:moveTo>
                  <a:lnTo>
                    <a:pt x="1" y="146"/>
                  </a:lnTo>
                  <a:lnTo>
                    <a:pt x="588" y="486"/>
                  </a:lnTo>
                  <a:lnTo>
                    <a:pt x="589" y="340"/>
                  </a:lnTo>
                  <a:lnTo>
                    <a:pt x="1" y="0"/>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42"/>
            <p:cNvSpPr/>
            <p:nvPr/>
          </p:nvSpPr>
          <p:spPr>
            <a:xfrm>
              <a:off x="1667250" y="2791575"/>
              <a:ext cx="29325" cy="17000"/>
            </a:xfrm>
            <a:custGeom>
              <a:rect b="b" l="l" r="r" t="t"/>
              <a:pathLst>
                <a:path extrusionOk="0" h="680" w="1173">
                  <a:moveTo>
                    <a:pt x="584" y="1"/>
                  </a:moveTo>
                  <a:lnTo>
                    <a:pt x="1" y="340"/>
                  </a:lnTo>
                  <a:lnTo>
                    <a:pt x="589" y="680"/>
                  </a:lnTo>
                  <a:lnTo>
                    <a:pt x="1173" y="340"/>
                  </a:lnTo>
                  <a:lnTo>
                    <a:pt x="584" y="1"/>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42"/>
            <p:cNvSpPr/>
            <p:nvPr/>
          </p:nvSpPr>
          <p:spPr>
            <a:xfrm>
              <a:off x="1698200" y="2809475"/>
              <a:ext cx="14675" cy="12175"/>
            </a:xfrm>
            <a:custGeom>
              <a:rect b="b" l="l" r="r" t="t"/>
              <a:pathLst>
                <a:path extrusionOk="0" h="487" w="587">
                  <a:moveTo>
                    <a:pt x="586" y="1"/>
                  </a:moveTo>
                  <a:lnTo>
                    <a:pt x="2" y="340"/>
                  </a:lnTo>
                  <a:lnTo>
                    <a:pt x="1" y="486"/>
                  </a:lnTo>
                  <a:lnTo>
                    <a:pt x="1" y="486"/>
                  </a:lnTo>
                  <a:lnTo>
                    <a:pt x="586" y="147"/>
                  </a:lnTo>
                  <a:lnTo>
                    <a:pt x="586" y="1"/>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42"/>
            <p:cNvSpPr/>
            <p:nvPr/>
          </p:nvSpPr>
          <p:spPr>
            <a:xfrm>
              <a:off x="1683550" y="2809475"/>
              <a:ext cx="14725" cy="12175"/>
            </a:xfrm>
            <a:custGeom>
              <a:rect b="b" l="l" r="r" t="t"/>
              <a:pathLst>
                <a:path extrusionOk="0" h="487" w="589">
                  <a:moveTo>
                    <a:pt x="0" y="1"/>
                  </a:moveTo>
                  <a:lnTo>
                    <a:pt x="0" y="147"/>
                  </a:lnTo>
                  <a:lnTo>
                    <a:pt x="587" y="486"/>
                  </a:lnTo>
                  <a:lnTo>
                    <a:pt x="588" y="340"/>
                  </a:lnTo>
                  <a:lnTo>
                    <a:pt x="0" y="1"/>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42"/>
            <p:cNvSpPr/>
            <p:nvPr/>
          </p:nvSpPr>
          <p:spPr>
            <a:xfrm>
              <a:off x="1683550" y="2801000"/>
              <a:ext cx="29325" cy="17000"/>
            </a:xfrm>
            <a:custGeom>
              <a:rect b="b" l="l" r="r" t="t"/>
              <a:pathLst>
                <a:path extrusionOk="0" h="680" w="1173">
                  <a:moveTo>
                    <a:pt x="584" y="0"/>
                  </a:moveTo>
                  <a:lnTo>
                    <a:pt x="0" y="340"/>
                  </a:lnTo>
                  <a:lnTo>
                    <a:pt x="588" y="679"/>
                  </a:lnTo>
                  <a:lnTo>
                    <a:pt x="1172" y="340"/>
                  </a:lnTo>
                  <a:lnTo>
                    <a:pt x="584" y="0"/>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42"/>
            <p:cNvSpPr/>
            <p:nvPr/>
          </p:nvSpPr>
          <p:spPr>
            <a:xfrm>
              <a:off x="1714525" y="2818850"/>
              <a:ext cx="14625" cy="12200"/>
            </a:xfrm>
            <a:custGeom>
              <a:rect b="b" l="l" r="r" t="t"/>
              <a:pathLst>
                <a:path extrusionOk="0" h="488" w="585">
                  <a:moveTo>
                    <a:pt x="585" y="1"/>
                  </a:moveTo>
                  <a:lnTo>
                    <a:pt x="1" y="342"/>
                  </a:lnTo>
                  <a:lnTo>
                    <a:pt x="1" y="488"/>
                  </a:lnTo>
                  <a:lnTo>
                    <a:pt x="585" y="148"/>
                  </a:lnTo>
                  <a:lnTo>
                    <a:pt x="585" y="1"/>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42"/>
            <p:cNvSpPr/>
            <p:nvPr/>
          </p:nvSpPr>
          <p:spPr>
            <a:xfrm>
              <a:off x="1699825" y="2818850"/>
              <a:ext cx="14725" cy="12200"/>
            </a:xfrm>
            <a:custGeom>
              <a:rect b="b" l="l" r="r" t="t"/>
              <a:pathLst>
                <a:path extrusionOk="0" h="488" w="589">
                  <a:moveTo>
                    <a:pt x="0" y="1"/>
                  </a:moveTo>
                  <a:lnTo>
                    <a:pt x="0" y="148"/>
                  </a:lnTo>
                  <a:lnTo>
                    <a:pt x="589" y="488"/>
                  </a:lnTo>
                  <a:lnTo>
                    <a:pt x="589" y="342"/>
                  </a:lnTo>
                  <a:lnTo>
                    <a:pt x="0" y="1"/>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42"/>
            <p:cNvSpPr/>
            <p:nvPr/>
          </p:nvSpPr>
          <p:spPr>
            <a:xfrm>
              <a:off x="1699825" y="2810400"/>
              <a:ext cx="29325" cy="17000"/>
            </a:xfrm>
            <a:custGeom>
              <a:rect b="b" l="l" r="r" t="t"/>
              <a:pathLst>
                <a:path extrusionOk="0" h="680" w="1173">
                  <a:moveTo>
                    <a:pt x="584" y="1"/>
                  </a:moveTo>
                  <a:lnTo>
                    <a:pt x="0" y="339"/>
                  </a:lnTo>
                  <a:lnTo>
                    <a:pt x="589" y="680"/>
                  </a:lnTo>
                  <a:lnTo>
                    <a:pt x="1173" y="339"/>
                  </a:lnTo>
                  <a:lnTo>
                    <a:pt x="584" y="1"/>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42"/>
            <p:cNvSpPr/>
            <p:nvPr/>
          </p:nvSpPr>
          <p:spPr>
            <a:xfrm>
              <a:off x="1610175" y="2785175"/>
              <a:ext cx="14625" cy="12150"/>
            </a:xfrm>
            <a:custGeom>
              <a:rect b="b" l="l" r="r" t="t"/>
              <a:pathLst>
                <a:path extrusionOk="0" h="486" w="585">
                  <a:moveTo>
                    <a:pt x="585" y="0"/>
                  </a:moveTo>
                  <a:lnTo>
                    <a:pt x="1" y="340"/>
                  </a:lnTo>
                  <a:lnTo>
                    <a:pt x="1" y="486"/>
                  </a:lnTo>
                  <a:lnTo>
                    <a:pt x="585" y="146"/>
                  </a:lnTo>
                  <a:lnTo>
                    <a:pt x="585" y="0"/>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42"/>
            <p:cNvSpPr/>
            <p:nvPr/>
          </p:nvSpPr>
          <p:spPr>
            <a:xfrm>
              <a:off x="1595475" y="2785175"/>
              <a:ext cx="14725" cy="12150"/>
            </a:xfrm>
            <a:custGeom>
              <a:rect b="b" l="l" r="r" t="t"/>
              <a:pathLst>
                <a:path extrusionOk="0" h="486" w="589">
                  <a:moveTo>
                    <a:pt x="0" y="0"/>
                  </a:moveTo>
                  <a:lnTo>
                    <a:pt x="0" y="146"/>
                  </a:lnTo>
                  <a:lnTo>
                    <a:pt x="589" y="486"/>
                  </a:lnTo>
                  <a:lnTo>
                    <a:pt x="589" y="340"/>
                  </a:lnTo>
                  <a:lnTo>
                    <a:pt x="0" y="0"/>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42"/>
            <p:cNvSpPr/>
            <p:nvPr/>
          </p:nvSpPr>
          <p:spPr>
            <a:xfrm>
              <a:off x="1595475" y="2776675"/>
              <a:ext cx="29325" cy="17000"/>
            </a:xfrm>
            <a:custGeom>
              <a:rect b="b" l="l" r="r" t="t"/>
              <a:pathLst>
                <a:path extrusionOk="0" h="680" w="1173">
                  <a:moveTo>
                    <a:pt x="584" y="1"/>
                  </a:moveTo>
                  <a:lnTo>
                    <a:pt x="0" y="340"/>
                  </a:lnTo>
                  <a:lnTo>
                    <a:pt x="589" y="680"/>
                  </a:lnTo>
                  <a:lnTo>
                    <a:pt x="1173" y="340"/>
                  </a:lnTo>
                  <a:lnTo>
                    <a:pt x="584" y="1"/>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42"/>
            <p:cNvSpPr/>
            <p:nvPr/>
          </p:nvSpPr>
          <p:spPr>
            <a:xfrm>
              <a:off x="1626475" y="2794575"/>
              <a:ext cx="14600" cy="12175"/>
            </a:xfrm>
            <a:custGeom>
              <a:rect b="b" l="l" r="r" t="t"/>
              <a:pathLst>
                <a:path extrusionOk="0" h="487" w="584">
                  <a:moveTo>
                    <a:pt x="584" y="1"/>
                  </a:moveTo>
                  <a:lnTo>
                    <a:pt x="0" y="339"/>
                  </a:lnTo>
                  <a:lnTo>
                    <a:pt x="0" y="486"/>
                  </a:lnTo>
                  <a:lnTo>
                    <a:pt x="584" y="147"/>
                  </a:lnTo>
                  <a:lnTo>
                    <a:pt x="584" y="1"/>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42"/>
            <p:cNvSpPr/>
            <p:nvPr/>
          </p:nvSpPr>
          <p:spPr>
            <a:xfrm>
              <a:off x="1611750" y="2794575"/>
              <a:ext cx="14750" cy="12175"/>
            </a:xfrm>
            <a:custGeom>
              <a:rect b="b" l="l" r="r" t="t"/>
              <a:pathLst>
                <a:path extrusionOk="0" h="487" w="590">
                  <a:moveTo>
                    <a:pt x="1" y="1"/>
                  </a:moveTo>
                  <a:lnTo>
                    <a:pt x="1" y="147"/>
                  </a:lnTo>
                  <a:lnTo>
                    <a:pt x="589" y="486"/>
                  </a:lnTo>
                  <a:lnTo>
                    <a:pt x="589" y="339"/>
                  </a:lnTo>
                  <a:lnTo>
                    <a:pt x="1" y="1"/>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42"/>
            <p:cNvSpPr/>
            <p:nvPr/>
          </p:nvSpPr>
          <p:spPr>
            <a:xfrm>
              <a:off x="1611750" y="2786100"/>
              <a:ext cx="29325" cy="16950"/>
            </a:xfrm>
            <a:custGeom>
              <a:rect b="b" l="l" r="r" t="t"/>
              <a:pathLst>
                <a:path extrusionOk="0" h="678" w="1173">
                  <a:moveTo>
                    <a:pt x="586" y="0"/>
                  </a:moveTo>
                  <a:lnTo>
                    <a:pt x="1" y="340"/>
                  </a:lnTo>
                  <a:lnTo>
                    <a:pt x="589" y="678"/>
                  </a:lnTo>
                  <a:lnTo>
                    <a:pt x="1173" y="340"/>
                  </a:lnTo>
                  <a:lnTo>
                    <a:pt x="586" y="0"/>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42"/>
            <p:cNvSpPr/>
            <p:nvPr/>
          </p:nvSpPr>
          <p:spPr>
            <a:xfrm>
              <a:off x="1642750" y="2803950"/>
              <a:ext cx="14650" cy="12150"/>
            </a:xfrm>
            <a:custGeom>
              <a:rect b="b" l="l" r="r" t="t"/>
              <a:pathLst>
                <a:path extrusionOk="0" h="486" w="586">
                  <a:moveTo>
                    <a:pt x="586" y="0"/>
                  </a:moveTo>
                  <a:lnTo>
                    <a:pt x="1" y="340"/>
                  </a:lnTo>
                  <a:lnTo>
                    <a:pt x="1" y="486"/>
                  </a:lnTo>
                  <a:lnTo>
                    <a:pt x="584" y="146"/>
                  </a:lnTo>
                  <a:lnTo>
                    <a:pt x="586" y="0"/>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42"/>
            <p:cNvSpPr/>
            <p:nvPr/>
          </p:nvSpPr>
          <p:spPr>
            <a:xfrm>
              <a:off x="1628050" y="2803950"/>
              <a:ext cx="14725" cy="12150"/>
            </a:xfrm>
            <a:custGeom>
              <a:rect b="b" l="l" r="r" t="t"/>
              <a:pathLst>
                <a:path extrusionOk="0" h="486" w="589">
                  <a:moveTo>
                    <a:pt x="0" y="0"/>
                  </a:moveTo>
                  <a:lnTo>
                    <a:pt x="0" y="146"/>
                  </a:lnTo>
                  <a:lnTo>
                    <a:pt x="589" y="486"/>
                  </a:lnTo>
                  <a:lnTo>
                    <a:pt x="589" y="340"/>
                  </a:lnTo>
                  <a:lnTo>
                    <a:pt x="0" y="0"/>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42"/>
            <p:cNvSpPr/>
            <p:nvPr/>
          </p:nvSpPr>
          <p:spPr>
            <a:xfrm>
              <a:off x="1628050" y="2795450"/>
              <a:ext cx="29350" cy="17000"/>
            </a:xfrm>
            <a:custGeom>
              <a:rect b="b" l="l" r="r" t="t"/>
              <a:pathLst>
                <a:path extrusionOk="0" h="680" w="1174">
                  <a:moveTo>
                    <a:pt x="585" y="1"/>
                  </a:moveTo>
                  <a:lnTo>
                    <a:pt x="0" y="340"/>
                  </a:lnTo>
                  <a:lnTo>
                    <a:pt x="589" y="680"/>
                  </a:lnTo>
                  <a:lnTo>
                    <a:pt x="1174" y="340"/>
                  </a:lnTo>
                  <a:lnTo>
                    <a:pt x="585" y="1"/>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42"/>
            <p:cNvSpPr/>
            <p:nvPr/>
          </p:nvSpPr>
          <p:spPr>
            <a:xfrm>
              <a:off x="1659025" y="2813350"/>
              <a:ext cx="14675" cy="12175"/>
            </a:xfrm>
            <a:custGeom>
              <a:rect b="b" l="l" r="r" t="t"/>
              <a:pathLst>
                <a:path extrusionOk="0" h="487" w="587">
                  <a:moveTo>
                    <a:pt x="586" y="1"/>
                  </a:moveTo>
                  <a:lnTo>
                    <a:pt x="1" y="340"/>
                  </a:lnTo>
                  <a:lnTo>
                    <a:pt x="1" y="486"/>
                  </a:lnTo>
                  <a:lnTo>
                    <a:pt x="585" y="147"/>
                  </a:lnTo>
                  <a:lnTo>
                    <a:pt x="586" y="1"/>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42"/>
            <p:cNvSpPr/>
            <p:nvPr/>
          </p:nvSpPr>
          <p:spPr>
            <a:xfrm>
              <a:off x="1644325" y="2813350"/>
              <a:ext cx="14725" cy="12175"/>
            </a:xfrm>
            <a:custGeom>
              <a:rect b="b" l="l" r="r" t="t"/>
              <a:pathLst>
                <a:path extrusionOk="0" h="487" w="589">
                  <a:moveTo>
                    <a:pt x="2" y="1"/>
                  </a:moveTo>
                  <a:lnTo>
                    <a:pt x="1" y="147"/>
                  </a:lnTo>
                  <a:lnTo>
                    <a:pt x="589" y="486"/>
                  </a:lnTo>
                  <a:lnTo>
                    <a:pt x="589" y="340"/>
                  </a:lnTo>
                  <a:lnTo>
                    <a:pt x="2" y="1"/>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42"/>
            <p:cNvSpPr/>
            <p:nvPr/>
          </p:nvSpPr>
          <p:spPr>
            <a:xfrm>
              <a:off x="1644375" y="2804875"/>
              <a:ext cx="29325" cy="17000"/>
            </a:xfrm>
            <a:custGeom>
              <a:rect b="b" l="l" r="r" t="t"/>
              <a:pathLst>
                <a:path extrusionOk="0" h="680" w="1173">
                  <a:moveTo>
                    <a:pt x="584" y="0"/>
                  </a:moveTo>
                  <a:lnTo>
                    <a:pt x="0" y="340"/>
                  </a:lnTo>
                  <a:lnTo>
                    <a:pt x="587" y="679"/>
                  </a:lnTo>
                  <a:lnTo>
                    <a:pt x="1172" y="340"/>
                  </a:lnTo>
                  <a:lnTo>
                    <a:pt x="584" y="0"/>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42"/>
            <p:cNvSpPr/>
            <p:nvPr/>
          </p:nvSpPr>
          <p:spPr>
            <a:xfrm>
              <a:off x="1675325" y="2822775"/>
              <a:ext cx="14650" cy="12150"/>
            </a:xfrm>
            <a:custGeom>
              <a:rect b="b" l="l" r="r" t="t"/>
              <a:pathLst>
                <a:path extrusionOk="0" h="486" w="586">
                  <a:moveTo>
                    <a:pt x="586" y="0"/>
                  </a:moveTo>
                  <a:lnTo>
                    <a:pt x="2" y="340"/>
                  </a:lnTo>
                  <a:lnTo>
                    <a:pt x="0" y="486"/>
                  </a:lnTo>
                  <a:lnTo>
                    <a:pt x="586" y="146"/>
                  </a:lnTo>
                  <a:lnTo>
                    <a:pt x="586" y="0"/>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42"/>
            <p:cNvSpPr/>
            <p:nvPr/>
          </p:nvSpPr>
          <p:spPr>
            <a:xfrm>
              <a:off x="1660600" y="2822775"/>
              <a:ext cx="14775" cy="12150"/>
            </a:xfrm>
            <a:custGeom>
              <a:rect b="b" l="l" r="r" t="t"/>
              <a:pathLst>
                <a:path extrusionOk="0" h="486" w="591">
                  <a:moveTo>
                    <a:pt x="2" y="0"/>
                  </a:moveTo>
                  <a:lnTo>
                    <a:pt x="1" y="146"/>
                  </a:lnTo>
                  <a:lnTo>
                    <a:pt x="589" y="486"/>
                  </a:lnTo>
                  <a:lnTo>
                    <a:pt x="591" y="340"/>
                  </a:lnTo>
                  <a:lnTo>
                    <a:pt x="2" y="0"/>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42"/>
            <p:cNvSpPr/>
            <p:nvPr/>
          </p:nvSpPr>
          <p:spPr>
            <a:xfrm>
              <a:off x="1660650" y="2814275"/>
              <a:ext cx="29325" cy="17000"/>
            </a:xfrm>
            <a:custGeom>
              <a:rect b="b" l="l" r="r" t="t"/>
              <a:pathLst>
                <a:path extrusionOk="0" h="680" w="1173">
                  <a:moveTo>
                    <a:pt x="584" y="1"/>
                  </a:moveTo>
                  <a:lnTo>
                    <a:pt x="0" y="340"/>
                  </a:lnTo>
                  <a:lnTo>
                    <a:pt x="589" y="680"/>
                  </a:lnTo>
                  <a:lnTo>
                    <a:pt x="1173" y="340"/>
                  </a:lnTo>
                  <a:lnTo>
                    <a:pt x="584" y="1"/>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42"/>
            <p:cNvSpPr/>
            <p:nvPr/>
          </p:nvSpPr>
          <p:spPr>
            <a:xfrm>
              <a:off x="1691600" y="2832175"/>
              <a:ext cx="14650" cy="12175"/>
            </a:xfrm>
            <a:custGeom>
              <a:rect b="b" l="l" r="r" t="t"/>
              <a:pathLst>
                <a:path extrusionOk="0" h="487" w="586">
                  <a:moveTo>
                    <a:pt x="586" y="1"/>
                  </a:moveTo>
                  <a:lnTo>
                    <a:pt x="2" y="340"/>
                  </a:lnTo>
                  <a:lnTo>
                    <a:pt x="1" y="486"/>
                  </a:lnTo>
                  <a:lnTo>
                    <a:pt x="586" y="147"/>
                  </a:lnTo>
                  <a:lnTo>
                    <a:pt x="586" y="1"/>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42"/>
            <p:cNvSpPr/>
            <p:nvPr/>
          </p:nvSpPr>
          <p:spPr>
            <a:xfrm>
              <a:off x="1676925" y="2832175"/>
              <a:ext cx="14750" cy="12175"/>
            </a:xfrm>
            <a:custGeom>
              <a:rect b="b" l="l" r="r" t="t"/>
              <a:pathLst>
                <a:path extrusionOk="0" h="487" w="590">
                  <a:moveTo>
                    <a:pt x="1" y="1"/>
                  </a:moveTo>
                  <a:lnTo>
                    <a:pt x="1" y="147"/>
                  </a:lnTo>
                  <a:lnTo>
                    <a:pt x="588" y="486"/>
                  </a:lnTo>
                  <a:lnTo>
                    <a:pt x="589" y="340"/>
                  </a:lnTo>
                  <a:lnTo>
                    <a:pt x="1" y="1"/>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42"/>
            <p:cNvSpPr/>
            <p:nvPr/>
          </p:nvSpPr>
          <p:spPr>
            <a:xfrm>
              <a:off x="1676925" y="2823700"/>
              <a:ext cx="29325" cy="17000"/>
            </a:xfrm>
            <a:custGeom>
              <a:rect b="b" l="l" r="r" t="t"/>
              <a:pathLst>
                <a:path extrusionOk="0" h="680" w="1173">
                  <a:moveTo>
                    <a:pt x="585" y="0"/>
                  </a:moveTo>
                  <a:lnTo>
                    <a:pt x="1" y="340"/>
                  </a:lnTo>
                  <a:lnTo>
                    <a:pt x="589" y="679"/>
                  </a:lnTo>
                  <a:lnTo>
                    <a:pt x="1173" y="340"/>
                  </a:lnTo>
                  <a:lnTo>
                    <a:pt x="585" y="0"/>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42"/>
            <p:cNvSpPr/>
            <p:nvPr/>
          </p:nvSpPr>
          <p:spPr>
            <a:xfrm>
              <a:off x="1593975" y="2794575"/>
              <a:ext cx="14650" cy="12175"/>
            </a:xfrm>
            <a:custGeom>
              <a:rect b="b" l="l" r="r" t="t"/>
              <a:pathLst>
                <a:path extrusionOk="0" h="487" w="586">
                  <a:moveTo>
                    <a:pt x="586" y="1"/>
                  </a:moveTo>
                  <a:lnTo>
                    <a:pt x="2" y="339"/>
                  </a:lnTo>
                  <a:lnTo>
                    <a:pt x="0" y="486"/>
                  </a:lnTo>
                  <a:lnTo>
                    <a:pt x="586" y="147"/>
                  </a:lnTo>
                  <a:lnTo>
                    <a:pt x="586" y="1"/>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42"/>
            <p:cNvSpPr/>
            <p:nvPr/>
          </p:nvSpPr>
          <p:spPr>
            <a:xfrm>
              <a:off x="1579300" y="2794575"/>
              <a:ext cx="14750" cy="12175"/>
            </a:xfrm>
            <a:custGeom>
              <a:rect b="b" l="l" r="r" t="t"/>
              <a:pathLst>
                <a:path extrusionOk="0" h="487" w="590">
                  <a:moveTo>
                    <a:pt x="1" y="1"/>
                  </a:moveTo>
                  <a:lnTo>
                    <a:pt x="1" y="147"/>
                  </a:lnTo>
                  <a:lnTo>
                    <a:pt x="587" y="486"/>
                  </a:lnTo>
                  <a:lnTo>
                    <a:pt x="589" y="339"/>
                  </a:lnTo>
                  <a:lnTo>
                    <a:pt x="1" y="1"/>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42"/>
            <p:cNvSpPr/>
            <p:nvPr/>
          </p:nvSpPr>
          <p:spPr>
            <a:xfrm>
              <a:off x="1579300" y="2786100"/>
              <a:ext cx="29325" cy="16950"/>
            </a:xfrm>
            <a:custGeom>
              <a:rect b="b" l="l" r="r" t="t"/>
              <a:pathLst>
                <a:path extrusionOk="0" h="678" w="1173">
                  <a:moveTo>
                    <a:pt x="584" y="0"/>
                  </a:moveTo>
                  <a:lnTo>
                    <a:pt x="1" y="340"/>
                  </a:lnTo>
                  <a:lnTo>
                    <a:pt x="589" y="678"/>
                  </a:lnTo>
                  <a:lnTo>
                    <a:pt x="1173" y="340"/>
                  </a:lnTo>
                  <a:lnTo>
                    <a:pt x="584" y="0"/>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42"/>
            <p:cNvSpPr/>
            <p:nvPr/>
          </p:nvSpPr>
          <p:spPr>
            <a:xfrm>
              <a:off x="1610250" y="2803950"/>
              <a:ext cx="14675" cy="12150"/>
            </a:xfrm>
            <a:custGeom>
              <a:rect b="b" l="l" r="r" t="t"/>
              <a:pathLst>
                <a:path extrusionOk="0" h="486" w="587">
                  <a:moveTo>
                    <a:pt x="586" y="0"/>
                  </a:moveTo>
                  <a:lnTo>
                    <a:pt x="2" y="340"/>
                  </a:lnTo>
                  <a:lnTo>
                    <a:pt x="1" y="486"/>
                  </a:lnTo>
                  <a:lnTo>
                    <a:pt x="586" y="146"/>
                  </a:lnTo>
                  <a:lnTo>
                    <a:pt x="586" y="0"/>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42"/>
            <p:cNvSpPr/>
            <p:nvPr/>
          </p:nvSpPr>
          <p:spPr>
            <a:xfrm>
              <a:off x="1595600" y="2803950"/>
              <a:ext cx="14725" cy="12150"/>
            </a:xfrm>
            <a:custGeom>
              <a:rect b="b" l="l" r="r" t="t"/>
              <a:pathLst>
                <a:path extrusionOk="0" h="486" w="589">
                  <a:moveTo>
                    <a:pt x="0" y="0"/>
                  </a:moveTo>
                  <a:lnTo>
                    <a:pt x="0" y="146"/>
                  </a:lnTo>
                  <a:lnTo>
                    <a:pt x="587" y="486"/>
                  </a:lnTo>
                  <a:lnTo>
                    <a:pt x="588" y="340"/>
                  </a:lnTo>
                  <a:lnTo>
                    <a:pt x="0" y="0"/>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42"/>
            <p:cNvSpPr/>
            <p:nvPr/>
          </p:nvSpPr>
          <p:spPr>
            <a:xfrm>
              <a:off x="1595600" y="2795450"/>
              <a:ext cx="29325" cy="17000"/>
            </a:xfrm>
            <a:custGeom>
              <a:rect b="b" l="l" r="r" t="t"/>
              <a:pathLst>
                <a:path extrusionOk="0" h="680" w="1173">
                  <a:moveTo>
                    <a:pt x="584" y="1"/>
                  </a:moveTo>
                  <a:lnTo>
                    <a:pt x="0" y="340"/>
                  </a:lnTo>
                  <a:lnTo>
                    <a:pt x="588" y="680"/>
                  </a:lnTo>
                  <a:lnTo>
                    <a:pt x="1172" y="340"/>
                  </a:lnTo>
                  <a:lnTo>
                    <a:pt x="584" y="1"/>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42"/>
            <p:cNvSpPr/>
            <p:nvPr/>
          </p:nvSpPr>
          <p:spPr>
            <a:xfrm>
              <a:off x="1626575" y="2813350"/>
              <a:ext cx="14625" cy="12175"/>
            </a:xfrm>
            <a:custGeom>
              <a:rect b="b" l="l" r="r" t="t"/>
              <a:pathLst>
                <a:path extrusionOk="0" h="487" w="585">
                  <a:moveTo>
                    <a:pt x="585" y="1"/>
                  </a:moveTo>
                  <a:lnTo>
                    <a:pt x="1" y="340"/>
                  </a:lnTo>
                  <a:lnTo>
                    <a:pt x="1" y="486"/>
                  </a:lnTo>
                  <a:lnTo>
                    <a:pt x="585" y="147"/>
                  </a:lnTo>
                  <a:lnTo>
                    <a:pt x="585" y="1"/>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42"/>
            <p:cNvSpPr/>
            <p:nvPr/>
          </p:nvSpPr>
          <p:spPr>
            <a:xfrm>
              <a:off x="1611875" y="2813350"/>
              <a:ext cx="14725" cy="12175"/>
            </a:xfrm>
            <a:custGeom>
              <a:rect b="b" l="l" r="r" t="t"/>
              <a:pathLst>
                <a:path extrusionOk="0" h="487" w="589">
                  <a:moveTo>
                    <a:pt x="0" y="1"/>
                  </a:moveTo>
                  <a:lnTo>
                    <a:pt x="0" y="147"/>
                  </a:lnTo>
                  <a:lnTo>
                    <a:pt x="589" y="486"/>
                  </a:lnTo>
                  <a:lnTo>
                    <a:pt x="589" y="340"/>
                  </a:lnTo>
                  <a:lnTo>
                    <a:pt x="0" y="1"/>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42"/>
            <p:cNvSpPr/>
            <p:nvPr/>
          </p:nvSpPr>
          <p:spPr>
            <a:xfrm>
              <a:off x="1611875" y="2804875"/>
              <a:ext cx="29325" cy="17000"/>
            </a:xfrm>
            <a:custGeom>
              <a:rect b="b" l="l" r="r" t="t"/>
              <a:pathLst>
                <a:path extrusionOk="0" h="680" w="1173">
                  <a:moveTo>
                    <a:pt x="584" y="0"/>
                  </a:moveTo>
                  <a:lnTo>
                    <a:pt x="0" y="340"/>
                  </a:lnTo>
                  <a:lnTo>
                    <a:pt x="589" y="679"/>
                  </a:lnTo>
                  <a:lnTo>
                    <a:pt x="1173" y="340"/>
                  </a:lnTo>
                  <a:lnTo>
                    <a:pt x="584" y="0"/>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42"/>
            <p:cNvSpPr/>
            <p:nvPr/>
          </p:nvSpPr>
          <p:spPr>
            <a:xfrm>
              <a:off x="1642875" y="2822775"/>
              <a:ext cx="14600" cy="12150"/>
            </a:xfrm>
            <a:custGeom>
              <a:rect b="b" l="l" r="r" t="t"/>
              <a:pathLst>
                <a:path extrusionOk="0" h="486" w="584">
                  <a:moveTo>
                    <a:pt x="584" y="0"/>
                  </a:moveTo>
                  <a:lnTo>
                    <a:pt x="0" y="340"/>
                  </a:lnTo>
                  <a:lnTo>
                    <a:pt x="0" y="486"/>
                  </a:lnTo>
                  <a:lnTo>
                    <a:pt x="584" y="146"/>
                  </a:lnTo>
                  <a:lnTo>
                    <a:pt x="584" y="0"/>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42"/>
            <p:cNvSpPr/>
            <p:nvPr/>
          </p:nvSpPr>
          <p:spPr>
            <a:xfrm>
              <a:off x="1628150" y="2822775"/>
              <a:ext cx="14750" cy="12150"/>
            </a:xfrm>
            <a:custGeom>
              <a:rect b="b" l="l" r="r" t="t"/>
              <a:pathLst>
                <a:path extrusionOk="0" h="486" w="590">
                  <a:moveTo>
                    <a:pt x="1" y="0"/>
                  </a:moveTo>
                  <a:lnTo>
                    <a:pt x="1" y="146"/>
                  </a:lnTo>
                  <a:lnTo>
                    <a:pt x="589" y="486"/>
                  </a:lnTo>
                  <a:lnTo>
                    <a:pt x="589" y="340"/>
                  </a:lnTo>
                  <a:lnTo>
                    <a:pt x="1" y="0"/>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42"/>
            <p:cNvSpPr/>
            <p:nvPr/>
          </p:nvSpPr>
          <p:spPr>
            <a:xfrm>
              <a:off x="1628150" y="2814275"/>
              <a:ext cx="29325" cy="17000"/>
            </a:xfrm>
            <a:custGeom>
              <a:rect b="b" l="l" r="r" t="t"/>
              <a:pathLst>
                <a:path extrusionOk="0" h="680" w="1173">
                  <a:moveTo>
                    <a:pt x="586" y="1"/>
                  </a:moveTo>
                  <a:lnTo>
                    <a:pt x="1" y="340"/>
                  </a:lnTo>
                  <a:lnTo>
                    <a:pt x="589" y="680"/>
                  </a:lnTo>
                  <a:lnTo>
                    <a:pt x="1173" y="340"/>
                  </a:lnTo>
                  <a:lnTo>
                    <a:pt x="586" y="1"/>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42"/>
            <p:cNvSpPr/>
            <p:nvPr/>
          </p:nvSpPr>
          <p:spPr>
            <a:xfrm>
              <a:off x="1659150" y="2832175"/>
              <a:ext cx="14625" cy="12175"/>
            </a:xfrm>
            <a:custGeom>
              <a:rect b="b" l="l" r="r" t="t"/>
              <a:pathLst>
                <a:path extrusionOk="0" h="487" w="585">
                  <a:moveTo>
                    <a:pt x="584" y="1"/>
                  </a:moveTo>
                  <a:lnTo>
                    <a:pt x="1" y="340"/>
                  </a:lnTo>
                  <a:lnTo>
                    <a:pt x="1" y="486"/>
                  </a:lnTo>
                  <a:lnTo>
                    <a:pt x="584" y="147"/>
                  </a:lnTo>
                  <a:lnTo>
                    <a:pt x="584" y="1"/>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42"/>
            <p:cNvSpPr/>
            <p:nvPr/>
          </p:nvSpPr>
          <p:spPr>
            <a:xfrm>
              <a:off x="1644450" y="2832175"/>
              <a:ext cx="14725" cy="12175"/>
            </a:xfrm>
            <a:custGeom>
              <a:rect b="b" l="l" r="r" t="t"/>
              <a:pathLst>
                <a:path extrusionOk="0" h="487" w="589">
                  <a:moveTo>
                    <a:pt x="0" y="1"/>
                  </a:moveTo>
                  <a:lnTo>
                    <a:pt x="0" y="147"/>
                  </a:lnTo>
                  <a:lnTo>
                    <a:pt x="589" y="486"/>
                  </a:lnTo>
                  <a:lnTo>
                    <a:pt x="589" y="340"/>
                  </a:lnTo>
                  <a:lnTo>
                    <a:pt x="0" y="1"/>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42"/>
            <p:cNvSpPr/>
            <p:nvPr/>
          </p:nvSpPr>
          <p:spPr>
            <a:xfrm>
              <a:off x="1644450" y="2823700"/>
              <a:ext cx="29325" cy="17000"/>
            </a:xfrm>
            <a:custGeom>
              <a:rect b="b" l="l" r="r" t="t"/>
              <a:pathLst>
                <a:path extrusionOk="0" h="680" w="1173">
                  <a:moveTo>
                    <a:pt x="585" y="0"/>
                  </a:moveTo>
                  <a:lnTo>
                    <a:pt x="0" y="340"/>
                  </a:lnTo>
                  <a:lnTo>
                    <a:pt x="589" y="679"/>
                  </a:lnTo>
                  <a:lnTo>
                    <a:pt x="1172" y="340"/>
                  </a:lnTo>
                  <a:lnTo>
                    <a:pt x="585" y="0"/>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42"/>
            <p:cNvSpPr/>
            <p:nvPr/>
          </p:nvSpPr>
          <p:spPr>
            <a:xfrm>
              <a:off x="1675425" y="2841575"/>
              <a:ext cx="14675" cy="12175"/>
            </a:xfrm>
            <a:custGeom>
              <a:rect b="b" l="l" r="r" t="t"/>
              <a:pathLst>
                <a:path extrusionOk="0" h="487" w="587">
                  <a:moveTo>
                    <a:pt x="586" y="1"/>
                  </a:moveTo>
                  <a:lnTo>
                    <a:pt x="1" y="341"/>
                  </a:lnTo>
                  <a:lnTo>
                    <a:pt x="1" y="486"/>
                  </a:lnTo>
                  <a:lnTo>
                    <a:pt x="585" y="147"/>
                  </a:lnTo>
                  <a:lnTo>
                    <a:pt x="586" y="1"/>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42"/>
            <p:cNvSpPr/>
            <p:nvPr/>
          </p:nvSpPr>
          <p:spPr>
            <a:xfrm>
              <a:off x="1660725" y="2841575"/>
              <a:ext cx="14725" cy="12175"/>
            </a:xfrm>
            <a:custGeom>
              <a:rect b="b" l="l" r="r" t="t"/>
              <a:pathLst>
                <a:path extrusionOk="0" h="487" w="589">
                  <a:moveTo>
                    <a:pt x="1" y="1"/>
                  </a:moveTo>
                  <a:lnTo>
                    <a:pt x="1" y="147"/>
                  </a:lnTo>
                  <a:lnTo>
                    <a:pt x="589" y="486"/>
                  </a:lnTo>
                  <a:lnTo>
                    <a:pt x="589" y="341"/>
                  </a:lnTo>
                  <a:lnTo>
                    <a:pt x="1" y="1"/>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42"/>
            <p:cNvSpPr/>
            <p:nvPr/>
          </p:nvSpPr>
          <p:spPr>
            <a:xfrm>
              <a:off x="1660725" y="2833100"/>
              <a:ext cx="29375" cy="17000"/>
            </a:xfrm>
            <a:custGeom>
              <a:rect b="b" l="l" r="r" t="t"/>
              <a:pathLst>
                <a:path extrusionOk="0" h="680" w="1175">
                  <a:moveTo>
                    <a:pt x="586" y="0"/>
                  </a:moveTo>
                  <a:lnTo>
                    <a:pt x="1" y="340"/>
                  </a:lnTo>
                  <a:lnTo>
                    <a:pt x="589" y="680"/>
                  </a:lnTo>
                  <a:lnTo>
                    <a:pt x="1174" y="340"/>
                  </a:lnTo>
                  <a:lnTo>
                    <a:pt x="586" y="0"/>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42"/>
            <p:cNvSpPr/>
            <p:nvPr/>
          </p:nvSpPr>
          <p:spPr>
            <a:xfrm>
              <a:off x="1577800" y="2803950"/>
              <a:ext cx="14625" cy="12150"/>
            </a:xfrm>
            <a:custGeom>
              <a:rect b="b" l="l" r="r" t="t"/>
              <a:pathLst>
                <a:path extrusionOk="0" h="486" w="585">
                  <a:moveTo>
                    <a:pt x="585" y="0"/>
                  </a:moveTo>
                  <a:lnTo>
                    <a:pt x="1" y="340"/>
                  </a:lnTo>
                  <a:lnTo>
                    <a:pt x="1" y="486"/>
                  </a:lnTo>
                  <a:lnTo>
                    <a:pt x="585" y="146"/>
                  </a:lnTo>
                  <a:lnTo>
                    <a:pt x="585" y="0"/>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42"/>
            <p:cNvSpPr/>
            <p:nvPr/>
          </p:nvSpPr>
          <p:spPr>
            <a:xfrm>
              <a:off x="1563100" y="2803950"/>
              <a:ext cx="14725" cy="12150"/>
            </a:xfrm>
            <a:custGeom>
              <a:rect b="b" l="l" r="r" t="t"/>
              <a:pathLst>
                <a:path extrusionOk="0" h="486" w="589">
                  <a:moveTo>
                    <a:pt x="0" y="0"/>
                  </a:moveTo>
                  <a:lnTo>
                    <a:pt x="0" y="146"/>
                  </a:lnTo>
                  <a:lnTo>
                    <a:pt x="589" y="486"/>
                  </a:lnTo>
                  <a:lnTo>
                    <a:pt x="589" y="340"/>
                  </a:lnTo>
                  <a:lnTo>
                    <a:pt x="0" y="0"/>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42"/>
            <p:cNvSpPr/>
            <p:nvPr/>
          </p:nvSpPr>
          <p:spPr>
            <a:xfrm>
              <a:off x="1563100" y="2795450"/>
              <a:ext cx="29325" cy="17000"/>
            </a:xfrm>
            <a:custGeom>
              <a:rect b="b" l="l" r="r" t="t"/>
              <a:pathLst>
                <a:path extrusionOk="0" h="680" w="1173">
                  <a:moveTo>
                    <a:pt x="586" y="1"/>
                  </a:moveTo>
                  <a:lnTo>
                    <a:pt x="0" y="340"/>
                  </a:lnTo>
                  <a:lnTo>
                    <a:pt x="589" y="680"/>
                  </a:lnTo>
                  <a:lnTo>
                    <a:pt x="1173" y="340"/>
                  </a:lnTo>
                  <a:lnTo>
                    <a:pt x="586" y="1"/>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42"/>
            <p:cNvSpPr/>
            <p:nvPr/>
          </p:nvSpPr>
          <p:spPr>
            <a:xfrm>
              <a:off x="1642950" y="2841575"/>
              <a:ext cx="14650" cy="12175"/>
            </a:xfrm>
            <a:custGeom>
              <a:rect b="b" l="l" r="r" t="t"/>
              <a:pathLst>
                <a:path extrusionOk="0" h="487" w="586">
                  <a:moveTo>
                    <a:pt x="586" y="1"/>
                  </a:moveTo>
                  <a:lnTo>
                    <a:pt x="2" y="341"/>
                  </a:lnTo>
                  <a:lnTo>
                    <a:pt x="0" y="486"/>
                  </a:lnTo>
                  <a:lnTo>
                    <a:pt x="586" y="147"/>
                  </a:lnTo>
                  <a:lnTo>
                    <a:pt x="586" y="1"/>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42"/>
            <p:cNvSpPr/>
            <p:nvPr/>
          </p:nvSpPr>
          <p:spPr>
            <a:xfrm>
              <a:off x="1579375" y="2813350"/>
              <a:ext cx="63625" cy="40400"/>
            </a:xfrm>
            <a:custGeom>
              <a:rect b="b" l="l" r="r" t="t"/>
              <a:pathLst>
                <a:path extrusionOk="0" h="1616" w="2545">
                  <a:moveTo>
                    <a:pt x="2" y="1"/>
                  </a:moveTo>
                  <a:lnTo>
                    <a:pt x="1" y="147"/>
                  </a:lnTo>
                  <a:lnTo>
                    <a:pt x="2543" y="1615"/>
                  </a:lnTo>
                  <a:lnTo>
                    <a:pt x="2545" y="1470"/>
                  </a:lnTo>
                  <a:lnTo>
                    <a:pt x="2" y="1"/>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42"/>
            <p:cNvSpPr/>
            <p:nvPr/>
          </p:nvSpPr>
          <p:spPr>
            <a:xfrm>
              <a:off x="1579425" y="2804875"/>
              <a:ext cx="78175" cy="45225"/>
            </a:xfrm>
            <a:custGeom>
              <a:rect b="b" l="l" r="r" t="t"/>
              <a:pathLst>
                <a:path extrusionOk="0" h="1809" w="3127">
                  <a:moveTo>
                    <a:pt x="584" y="0"/>
                  </a:moveTo>
                  <a:lnTo>
                    <a:pt x="0" y="340"/>
                  </a:lnTo>
                  <a:lnTo>
                    <a:pt x="2543" y="1809"/>
                  </a:lnTo>
                  <a:lnTo>
                    <a:pt x="3127" y="1469"/>
                  </a:lnTo>
                  <a:lnTo>
                    <a:pt x="584" y="0"/>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42"/>
            <p:cNvSpPr/>
            <p:nvPr/>
          </p:nvSpPr>
          <p:spPr>
            <a:xfrm>
              <a:off x="1659275" y="2851000"/>
              <a:ext cx="14600" cy="12150"/>
            </a:xfrm>
            <a:custGeom>
              <a:rect b="b" l="l" r="r" t="t"/>
              <a:pathLst>
                <a:path extrusionOk="0" h="486" w="584">
                  <a:moveTo>
                    <a:pt x="584" y="0"/>
                  </a:moveTo>
                  <a:lnTo>
                    <a:pt x="0" y="340"/>
                  </a:lnTo>
                  <a:lnTo>
                    <a:pt x="0" y="486"/>
                  </a:lnTo>
                  <a:lnTo>
                    <a:pt x="584" y="146"/>
                  </a:lnTo>
                  <a:lnTo>
                    <a:pt x="584" y="0"/>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42"/>
            <p:cNvSpPr/>
            <p:nvPr/>
          </p:nvSpPr>
          <p:spPr>
            <a:xfrm>
              <a:off x="1644550" y="2851000"/>
              <a:ext cx="14750" cy="12150"/>
            </a:xfrm>
            <a:custGeom>
              <a:rect b="b" l="l" r="r" t="t"/>
              <a:pathLst>
                <a:path extrusionOk="0" h="486" w="590">
                  <a:moveTo>
                    <a:pt x="1" y="0"/>
                  </a:moveTo>
                  <a:lnTo>
                    <a:pt x="1" y="146"/>
                  </a:lnTo>
                  <a:lnTo>
                    <a:pt x="589" y="486"/>
                  </a:lnTo>
                  <a:lnTo>
                    <a:pt x="589" y="340"/>
                  </a:lnTo>
                  <a:lnTo>
                    <a:pt x="1" y="0"/>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42"/>
            <p:cNvSpPr/>
            <p:nvPr/>
          </p:nvSpPr>
          <p:spPr>
            <a:xfrm>
              <a:off x="1644550" y="2842500"/>
              <a:ext cx="29325" cy="17000"/>
            </a:xfrm>
            <a:custGeom>
              <a:rect b="b" l="l" r="r" t="t"/>
              <a:pathLst>
                <a:path extrusionOk="0" h="680" w="1173">
                  <a:moveTo>
                    <a:pt x="585" y="1"/>
                  </a:moveTo>
                  <a:lnTo>
                    <a:pt x="1" y="340"/>
                  </a:lnTo>
                  <a:lnTo>
                    <a:pt x="589" y="680"/>
                  </a:lnTo>
                  <a:lnTo>
                    <a:pt x="1173" y="340"/>
                  </a:lnTo>
                  <a:lnTo>
                    <a:pt x="585" y="1"/>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42"/>
            <p:cNvSpPr/>
            <p:nvPr/>
          </p:nvSpPr>
          <p:spPr>
            <a:xfrm>
              <a:off x="1643825" y="2627050"/>
              <a:ext cx="166900" cy="206125"/>
            </a:xfrm>
            <a:custGeom>
              <a:rect b="b" l="l" r="r" t="t"/>
              <a:pathLst>
                <a:path extrusionOk="0" h="8245" w="6676">
                  <a:moveTo>
                    <a:pt x="2182" y="1123"/>
                  </a:moveTo>
                  <a:lnTo>
                    <a:pt x="5766" y="3193"/>
                  </a:lnTo>
                  <a:lnTo>
                    <a:pt x="5757" y="6247"/>
                  </a:lnTo>
                  <a:lnTo>
                    <a:pt x="2173" y="4178"/>
                  </a:lnTo>
                  <a:lnTo>
                    <a:pt x="2182" y="1123"/>
                  </a:lnTo>
                  <a:close/>
                  <a:moveTo>
                    <a:pt x="1486" y="0"/>
                  </a:moveTo>
                  <a:lnTo>
                    <a:pt x="1472" y="5247"/>
                  </a:lnTo>
                  <a:lnTo>
                    <a:pt x="1" y="4397"/>
                  </a:lnTo>
                  <a:lnTo>
                    <a:pt x="1" y="4397"/>
                  </a:lnTo>
                  <a:lnTo>
                    <a:pt x="6662" y="8244"/>
                  </a:lnTo>
                  <a:lnTo>
                    <a:pt x="6676" y="2996"/>
                  </a:lnTo>
                  <a:lnTo>
                    <a:pt x="1486" y="0"/>
                  </a:lnTo>
                  <a:close/>
                </a:path>
              </a:pathLst>
            </a:custGeom>
            <a:solidFill>
              <a:srgbClr val="4258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42"/>
            <p:cNvSpPr/>
            <p:nvPr/>
          </p:nvSpPr>
          <p:spPr>
            <a:xfrm>
              <a:off x="1643875" y="2605775"/>
              <a:ext cx="37150" cy="152425"/>
            </a:xfrm>
            <a:custGeom>
              <a:rect b="b" l="l" r="r" t="t"/>
              <a:pathLst>
                <a:path extrusionOk="0" h="6097" w="1486">
                  <a:moveTo>
                    <a:pt x="163" y="282"/>
                  </a:moveTo>
                  <a:lnTo>
                    <a:pt x="719" y="604"/>
                  </a:lnTo>
                  <a:lnTo>
                    <a:pt x="718" y="1222"/>
                  </a:lnTo>
                  <a:lnTo>
                    <a:pt x="160" y="899"/>
                  </a:lnTo>
                  <a:lnTo>
                    <a:pt x="163" y="282"/>
                  </a:lnTo>
                  <a:close/>
                  <a:moveTo>
                    <a:pt x="781" y="639"/>
                  </a:moveTo>
                  <a:lnTo>
                    <a:pt x="1337" y="961"/>
                  </a:lnTo>
                  <a:lnTo>
                    <a:pt x="1335" y="1578"/>
                  </a:lnTo>
                  <a:lnTo>
                    <a:pt x="779" y="1256"/>
                  </a:lnTo>
                  <a:lnTo>
                    <a:pt x="781" y="639"/>
                  </a:lnTo>
                  <a:close/>
                  <a:moveTo>
                    <a:pt x="160" y="970"/>
                  </a:moveTo>
                  <a:lnTo>
                    <a:pt x="718" y="1291"/>
                  </a:lnTo>
                  <a:lnTo>
                    <a:pt x="716" y="1908"/>
                  </a:lnTo>
                  <a:lnTo>
                    <a:pt x="158" y="1587"/>
                  </a:lnTo>
                  <a:lnTo>
                    <a:pt x="160" y="970"/>
                  </a:lnTo>
                  <a:close/>
                  <a:moveTo>
                    <a:pt x="779" y="1326"/>
                  </a:moveTo>
                  <a:lnTo>
                    <a:pt x="1335" y="1649"/>
                  </a:lnTo>
                  <a:lnTo>
                    <a:pt x="1334" y="2266"/>
                  </a:lnTo>
                  <a:lnTo>
                    <a:pt x="777" y="1944"/>
                  </a:lnTo>
                  <a:lnTo>
                    <a:pt x="779" y="1326"/>
                  </a:lnTo>
                  <a:close/>
                  <a:moveTo>
                    <a:pt x="158" y="1658"/>
                  </a:moveTo>
                  <a:lnTo>
                    <a:pt x="714" y="1979"/>
                  </a:lnTo>
                  <a:lnTo>
                    <a:pt x="713" y="2597"/>
                  </a:lnTo>
                  <a:lnTo>
                    <a:pt x="157" y="2274"/>
                  </a:lnTo>
                  <a:lnTo>
                    <a:pt x="158" y="1658"/>
                  </a:lnTo>
                  <a:close/>
                  <a:moveTo>
                    <a:pt x="776" y="2014"/>
                  </a:moveTo>
                  <a:lnTo>
                    <a:pt x="1334" y="2336"/>
                  </a:lnTo>
                  <a:lnTo>
                    <a:pt x="1332" y="2953"/>
                  </a:lnTo>
                  <a:lnTo>
                    <a:pt x="774" y="2632"/>
                  </a:lnTo>
                  <a:lnTo>
                    <a:pt x="776" y="2014"/>
                  </a:lnTo>
                  <a:close/>
                  <a:moveTo>
                    <a:pt x="157" y="2345"/>
                  </a:moveTo>
                  <a:lnTo>
                    <a:pt x="713" y="2667"/>
                  </a:lnTo>
                  <a:lnTo>
                    <a:pt x="711" y="3285"/>
                  </a:lnTo>
                  <a:lnTo>
                    <a:pt x="154" y="2962"/>
                  </a:lnTo>
                  <a:lnTo>
                    <a:pt x="157" y="2345"/>
                  </a:lnTo>
                  <a:close/>
                  <a:moveTo>
                    <a:pt x="774" y="2701"/>
                  </a:moveTo>
                  <a:lnTo>
                    <a:pt x="1332" y="3024"/>
                  </a:lnTo>
                  <a:lnTo>
                    <a:pt x="1329" y="3641"/>
                  </a:lnTo>
                  <a:lnTo>
                    <a:pt x="773" y="3319"/>
                  </a:lnTo>
                  <a:lnTo>
                    <a:pt x="774" y="2701"/>
                  </a:lnTo>
                  <a:close/>
                  <a:moveTo>
                    <a:pt x="154" y="3033"/>
                  </a:moveTo>
                  <a:lnTo>
                    <a:pt x="711" y="3354"/>
                  </a:lnTo>
                  <a:lnTo>
                    <a:pt x="710" y="3972"/>
                  </a:lnTo>
                  <a:lnTo>
                    <a:pt x="152" y="3651"/>
                  </a:lnTo>
                  <a:lnTo>
                    <a:pt x="154" y="3033"/>
                  </a:lnTo>
                  <a:close/>
                  <a:moveTo>
                    <a:pt x="773" y="3389"/>
                  </a:moveTo>
                  <a:lnTo>
                    <a:pt x="1329" y="3712"/>
                  </a:lnTo>
                  <a:lnTo>
                    <a:pt x="1327" y="4330"/>
                  </a:lnTo>
                  <a:lnTo>
                    <a:pt x="771" y="4007"/>
                  </a:lnTo>
                  <a:lnTo>
                    <a:pt x="773" y="3389"/>
                  </a:lnTo>
                  <a:close/>
                  <a:moveTo>
                    <a:pt x="876" y="4807"/>
                  </a:moveTo>
                  <a:lnTo>
                    <a:pt x="876" y="4992"/>
                  </a:lnTo>
                  <a:lnTo>
                    <a:pt x="714" y="4900"/>
                  </a:lnTo>
                  <a:lnTo>
                    <a:pt x="714" y="5084"/>
                  </a:lnTo>
                  <a:lnTo>
                    <a:pt x="1037" y="5270"/>
                  </a:lnTo>
                  <a:lnTo>
                    <a:pt x="1037" y="4900"/>
                  </a:lnTo>
                  <a:lnTo>
                    <a:pt x="876" y="4807"/>
                  </a:lnTo>
                  <a:close/>
                  <a:moveTo>
                    <a:pt x="321" y="4028"/>
                  </a:moveTo>
                  <a:lnTo>
                    <a:pt x="877" y="4351"/>
                  </a:lnTo>
                  <a:lnTo>
                    <a:pt x="877" y="4671"/>
                  </a:lnTo>
                  <a:lnTo>
                    <a:pt x="1155" y="4832"/>
                  </a:lnTo>
                  <a:lnTo>
                    <a:pt x="1154" y="5473"/>
                  </a:lnTo>
                  <a:lnTo>
                    <a:pt x="598" y="5150"/>
                  </a:lnTo>
                  <a:lnTo>
                    <a:pt x="599" y="4830"/>
                  </a:lnTo>
                  <a:lnTo>
                    <a:pt x="320" y="4669"/>
                  </a:lnTo>
                  <a:lnTo>
                    <a:pt x="318" y="4669"/>
                  </a:lnTo>
                  <a:lnTo>
                    <a:pt x="321" y="4028"/>
                  </a:lnTo>
                  <a:close/>
                  <a:moveTo>
                    <a:pt x="15" y="0"/>
                  </a:moveTo>
                  <a:lnTo>
                    <a:pt x="0" y="5247"/>
                  </a:lnTo>
                  <a:lnTo>
                    <a:pt x="1470" y="6096"/>
                  </a:lnTo>
                  <a:lnTo>
                    <a:pt x="1486" y="848"/>
                  </a:lnTo>
                  <a:lnTo>
                    <a:pt x="15" y="0"/>
                  </a:lnTo>
                  <a:close/>
                </a:path>
              </a:pathLst>
            </a:custGeom>
            <a:solidFill>
              <a:srgbClr val="605C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42"/>
            <p:cNvSpPr/>
            <p:nvPr/>
          </p:nvSpPr>
          <p:spPr>
            <a:xfrm>
              <a:off x="1647850" y="2612850"/>
              <a:ext cx="13975" cy="23475"/>
            </a:xfrm>
            <a:custGeom>
              <a:rect b="b" l="l" r="r" t="t"/>
              <a:pathLst>
                <a:path extrusionOk="0" h="939" w="559">
                  <a:moveTo>
                    <a:pt x="2" y="0"/>
                  </a:moveTo>
                  <a:lnTo>
                    <a:pt x="1" y="618"/>
                  </a:lnTo>
                  <a:lnTo>
                    <a:pt x="557" y="939"/>
                  </a:lnTo>
                  <a:lnTo>
                    <a:pt x="559" y="321"/>
                  </a:lnTo>
                  <a:lnTo>
                    <a:pt x="2" y="0"/>
                  </a:lnTo>
                  <a:close/>
                </a:path>
              </a:pathLst>
            </a:custGeom>
            <a:solidFill>
              <a:srgbClr val="706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42"/>
            <p:cNvSpPr/>
            <p:nvPr/>
          </p:nvSpPr>
          <p:spPr>
            <a:xfrm>
              <a:off x="1663300" y="2621750"/>
              <a:ext cx="14000" cy="23525"/>
            </a:xfrm>
            <a:custGeom>
              <a:rect b="b" l="l" r="r" t="t"/>
              <a:pathLst>
                <a:path extrusionOk="0" h="941" w="560">
                  <a:moveTo>
                    <a:pt x="2" y="0"/>
                  </a:moveTo>
                  <a:lnTo>
                    <a:pt x="0" y="618"/>
                  </a:lnTo>
                  <a:lnTo>
                    <a:pt x="558" y="941"/>
                  </a:lnTo>
                  <a:lnTo>
                    <a:pt x="560" y="323"/>
                  </a:lnTo>
                  <a:lnTo>
                    <a:pt x="2" y="0"/>
                  </a:lnTo>
                  <a:close/>
                </a:path>
              </a:pathLst>
            </a:custGeom>
            <a:solidFill>
              <a:srgbClr val="706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42"/>
            <p:cNvSpPr/>
            <p:nvPr/>
          </p:nvSpPr>
          <p:spPr>
            <a:xfrm>
              <a:off x="1647775" y="2630000"/>
              <a:ext cx="14000" cy="23525"/>
            </a:xfrm>
            <a:custGeom>
              <a:rect b="b" l="l" r="r" t="t"/>
              <a:pathLst>
                <a:path extrusionOk="0" h="941" w="560">
                  <a:moveTo>
                    <a:pt x="2" y="1"/>
                  </a:moveTo>
                  <a:lnTo>
                    <a:pt x="1" y="618"/>
                  </a:lnTo>
                  <a:lnTo>
                    <a:pt x="558" y="941"/>
                  </a:lnTo>
                  <a:lnTo>
                    <a:pt x="560" y="323"/>
                  </a:lnTo>
                  <a:lnTo>
                    <a:pt x="2" y="1"/>
                  </a:lnTo>
                  <a:close/>
                </a:path>
              </a:pathLst>
            </a:custGeom>
            <a:solidFill>
              <a:srgbClr val="706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42"/>
            <p:cNvSpPr/>
            <p:nvPr/>
          </p:nvSpPr>
          <p:spPr>
            <a:xfrm>
              <a:off x="1663250" y="2638950"/>
              <a:ext cx="14025" cy="23500"/>
            </a:xfrm>
            <a:custGeom>
              <a:rect b="b" l="l" r="r" t="t"/>
              <a:pathLst>
                <a:path extrusionOk="0" h="940" w="561">
                  <a:moveTo>
                    <a:pt x="2" y="1"/>
                  </a:moveTo>
                  <a:lnTo>
                    <a:pt x="1" y="618"/>
                  </a:lnTo>
                  <a:lnTo>
                    <a:pt x="557" y="939"/>
                  </a:lnTo>
                  <a:lnTo>
                    <a:pt x="560" y="322"/>
                  </a:lnTo>
                  <a:lnTo>
                    <a:pt x="2" y="1"/>
                  </a:lnTo>
                  <a:close/>
                </a:path>
              </a:pathLst>
            </a:custGeom>
            <a:solidFill>
              <a:srgbClr val="706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42"/>
            <p:cNvSpPr/>
            <p:nvPr/>
          </p:nvSpPr>
          <p:spPr>
            <a:xfrm>
              <a:off x="1647750" y="2647225"/>
              <a:ext cx="14000" cy="23475"/>
            </a:xfrm>
            <a:custGeom>
              <a:rect b="b" l="l" r="r" t="t"/>
              <a:pathLst>
                <a:path extrusionOk="0" h="939" w="560">
                  <a:moveTo>
                    <a:pt x="2" y="0"/>
                  </a:moveTo>
                  <a:lnTo>
                    <a:pt x="0" y="618"/>
                  </a:lnTo>
                  <a:lnTo>
                    <a:pt x="558" y="939"/>
                  </a:lnTo>
                  <a:lnTo>
                    <a:pt x="559" y="323"/>
                  </a:lnTo>
                  <a:lnTo>
                    <a:pt x="2" y="0"/>
                  </a:lnTo>
                  <a:close/>
                </a:path>
              </a:pathLst>
            </a:custGeom>
            <a:solidFill>
              <a:srgbClr val="706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42"/>
            <p:cNvSpPr/>
            <p:nvPr/>
          </p:nvSpPr>
          <p:spPr>
            <a:xfrm>
              <a:off x="1663175" y="2656125"/>
              <a:ext cx="14025" cy="23525"/>
            </a:xfrm>
            <a:custGeom>
              <a:rect b="b" l="l" r="r" t="t"/>
              <a:pathLst>
                <a:path extrusionOk="0" h="941" w="561">
                  <a:moveTo>
                    <a:pt x="4" y="0"/>
                  </a:moveTo>
                  <a:lnTo>
                    <a:pt x="1" y="618"/>
                  </a:lnTo>
                  <a:lnTo>
                    <a:pt x="558" y="941"/>
                  </a:lnTo>
                  <a:lnTo>
                    <a:pt x="560" y="323"/>
                  </a:lnTo>
                  <a:lnTo>
                    <a:pt x="4" y="0"/>
                  </a:lnTo>
                  <a:close/>
                </a:path>
              </a:pathLst>
            </a:custGeom>
            <a:solidFill>
              <a:srgbClr val="706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42"/>
            <p:cNvSpPr/>
            <p:nvPr/>
          </p:nvSpPr>
          <p:spPr>
            <a:xfrm>
              <a:off x="1647700" y="2664425"/>
              <a:ext cx="14000" cy="23475"/>
            </a:xfrm>
            <a:custGeom>
              <a:rect b="b" l="l" r="r" t="t"/>
              <a:pathLst>
                <a:path extrusionOk="0" h="939" w="560">
                  <a:moveTo>
                    <a:pt x="2" y="0"/>
                  </a:moveTo>
                  <a:lnTo>
                    <a:pt x="1" y="618"/>
                  </a:lnTo>
                  <a:lnTo>
                    <a:pt x="557" y="939"/>
                  </a:lnTo>
                  <a:lnTo>
                    <a:pt x="560" y="321"/>
                  </a:lnTo>
                  <a:lnTo>
                    <a:pt x="2" y="0"/>
                  </a:lnTo>
                  <a:close/>
                </a:path>
              </a:pathLst>
            </a:custGeom>
            <a:solidFill>
              <a:srgbClr val="706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42"/>
            <p:cNvSpPr/>
            <p:nvPr/>
          </p:nvSpPr>
          <p:spPr>
            <a:xfrm>
              <a:off x="1663150" y="2673325"/>
              <a:ext cx="14000" cy="23500"/>
            </a:xfrm>
            <a:custGeom>
              <a:rect b="b" l="l" r="r" t="t"/>
              <a:pathLst>
                <a:path extrusionOk="0" h="940" w="560">
                  <a:moveTo>
                    <a:pt x="2" y="1"/>
                  </a:moveTo>
                  <a:lnTo>
                    <a:pt x="0" y="618"/>
                  </a:lnTo>
                  <a:lnTo>
                    <a:pt x="558" y="939"/>
                  </a:lnTo>
                  <a:lnTo>
                    <a:pt x="559" y="323"/>
                  </a:lnTo>
                  <a:lnTo>
                    <a:pt x="2" y="1"/>
                  </a:lnTo>
                  <a:close/>
                </a:path>
              </a:pathLst>
            </a:custGeom>
            <a:solidFill>
              <a:srgbClr val="706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42"/>
            <p:cNvSpPr/>
            <p:nvPr/>
          </p:nvSpPr>
          <p:spPr>
            <a:xfrm>
              <a:off x="1647625" y="2681575"/>
              <a:ext cx="14000" cy="23550"/>
            </a:xfrm>
            <a:custGeom>
              <a:rect b="b" l="l" r="r" t="t"/>
              <a:pathLst>
                <a:path extrusionOk="0" h="942" w="560">
                  <a:moveTo>
                    <a:pt x="4" y="1"/>
                  </a:moveTo>
                  <a:lnTo>
                    <a:pt x="1" y="619"/>
                  </a:lnTo>
                  <a:lnTo>
                    <a:pt x="558" y="941"/>
                  </a:lnTo>
                  <a:lnTo>
                    <a:pt x="560" y="324"/>
                  </a:lnTo>
                  <a:lnTo>
                    <a:pt x="4" y="1"/>
                  </a:lnTo>
                  <a:close/>
                </a:path>
              </a:pathLst>
            </a:custGeom>
            <a:solidFill>
              <a:srgbClr val="706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42"/>
            <p:cNvSpPr/>
            <p:nvPr/>
          </p:nvSpPr>
          <p:spPr>
            <a:xfrm>
              <a:off x="1663100" y="2690525"/>
              <a:ext cx="14000" cy="23500"/>
            </a:xfrm>
            <a:custGeom>
              <a:rect b="b" l="l" r="r" t="t"/>
              <a:pathLst>
                <a:path extrusionOk="0" h="940" w="560">
                  <a:moveTo>
                    <a:pt x="2" y="1"/>
                  </a:moveTo>
                  <a:lnTo>
                    <a:pt x="1" y="618"/>
                  </a:lnTo>
                  <a:lnTo>
                    <a:pt x="558" y="940"/>
                  </a:lnTo>
                  <a:lnTo>
                    <a:pt x="560" y="322"/>
                  </a:lnTo>
                  <a:lnTo>
                    <a:pt x="2" y="1"/>
                  </a:lnTo>
                  <a:close/>
                </a:path>
              </a:pathLst>
            </a:custGeom>
            <a:solidFill>
              <a:srgbClr val="706B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42"/>
            <p:cNvSpPr/>
            <p:nvPr/>
          </p:nvSpPr>
          <p:spPr>
            <a:xfrm>
              <a:off x="1658775" y="2722575"/>
              <a:ext cx="14000" cy="20025"/>
            </a:xfrm>
            <a:custGeom>
              <a:rect b="b" l="l" r="r" t="t"/>
              <a:pathLst>
                <a:path extrusionOk="0" h="801" w="560">
                  <a:moveTo>
                    <a:pt x="281" y="0"/>
                  </a:moveTo>
                  <a:lnTo>
                    <a:pt x="280" y="135"/>
                  </a:lnTo>
                  <a:lnTo>
                    <a:pt x="441" y="228"/>
                  </a:lnTo>
                  <a:lnTo>
                    <a:pt x="440" y="598"/>
                  </a:lnTo>
                  <a:lnTo>
                    <a:pt x="118" y="412"/>
                  </a:lnTo>
                  <a:lnTo>
                    <a:pt x="118" y="228"/>
                  </a:lnTo>
                  <a:lnTo>
                    <a:pt x="2" y="160"/>
                  </a:lnTo>
                  <a:lnTo>
                    <a:pt x="0" y="479"/>
                  </a:lnTo>
                  <a:lnTo>
                    <a:pt x="558" y="801"/>
                  </a:lnTo>
                  <a:lnTo>
                    <a:pt x="559" y="161"/>
                  </a:lnTo>
                  <a:lnTo>
                    <a:pt x="281" y="0"/>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42"/>
            <p:cNvSpPr/>
            <p:nvPr/>
          </p:nvSpPr>
          <p:spPr>
            <a:xfrm>
              <a:off x="1651825" y="2706500"/>
              <a:ext cx="14000" cy="24075"/>
            </a:xfrm>
            <a:custGeom>
              <a:rect b="b" l="l" r="r" t="t"/>
              <a:pathLst>
                <a:path extrusionOk="0" h="963" w="560">
                  <a:moveTo>
                    <a:pt x="3" y="1"/>
                  </a:moveTo>
                  <a:lnTo>
                    <a:pt x="0" y="642"/>
                  </a:lnTo>
                  <a:lnTo>
                    <a:pt x="280" y="803"/>
                  </a:lnTo>
                  <a:lnTo>
                    <a:pt x="396" y="871"/>
                  </a:lnTo>
                  <a:lnTo>
                    <a:pt x="558" y="963"/>
                  </a:lnTo>
                  <a:lnTo>
                    <a:pt x="558" y="778"/>
                  </a:lnTo>
                  <a:lnTo>
                    <a:pt x="559" y="643"/>
                  </a:lnTo>
                  <a:lnTo>
                    <a:pt x="559" y="322"/>
                  </a:lnTo>
                  <a:lnTo>
                    <a:pt x="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42"/>
            <p:cNvSpPr/>
            <p:nvPr/>
          </p:nvSpPr>
          <p:spPr>
            <a:xfrm>
              <a:off x="1698175" y="2655175"/>
              <a:ext cx="89825" cy="128050"/>
            </a:xfrm>
            <a:custGeom>
              <a:rect b="b" l="l" r="r" t="t"/>
              <a:pathLst>
                <a:path extrusionOk="0" h="5122" w="3593">
                  <a:moveTo>
                    <a:pt x="767" y="1435"/>
                  </a:moveTo>
                  <a:cubicBezTo>
                    <a:pt x="779" y="1435"/>
                    <a:pt x="792" y="1439"/>
                    <a:pt x="805" y="1447"/>
                  </a:cubicBezTo>
                  <a:cubicBezTo>
                    <a:pt x="851" y="1478"/>
                    <a:pt x="882" y="1527"/>
                    <a:pt x="890" y="1582"/>
                  </a:cubicBezTo>
                  <a:lnTo>
                    <a:pt x="1699" y="2049"/>
                  </a:lnTo>
                  <a:lnTo>
                    <a:pt x="1699" y="1951"/>
                  </a:lnTo>
                  <a:lnTo>
                    <a:pt x="1895" y="2065"/>
                  </a:lnTo>
                  <a:lnTo>
                    <a:pt x="1895" y="2163"/>
                  </a:lnTo>
                  <a:lnTo>
                    <a:pt x="2646" y="2596"/>
                  </a:lnTo>
                  <a:cubicBezTo>
                    <a:pt x="2650" y="2566"/>
                    <a:pt x="2668" y="2549"/>
                    <a:pt x="2692" y="2549"/>
                  </a:cubicBezTo>
                  <a:cubicBezTo>
                    <a:pt x="2703" y="2549"/>
                    <a:pt x="2716" y="2553"/>
                    <a:pt x="2730" y="2561"/>
                  </a:cubicBezTo>
                  <a:cubicBezTo>
                    <a:pt x="2781" y="2593"/>
                    <a:pt x="2813" y="2649"/>
                    <a:pt x="2816" y="2708"/>
                  </a:cubicBezTo>
                  <a:cubicBezTo>
                    <a:pt x="2816" y="2715"/>
                    <a:pt x="2815" y="2721"/>
                    <a:pt x="2815" y="2725"/>
                  </a:cubicBezTo>
                  <a:lnTo>
                    <a:pt x="3031" y="2934"/>
                  </a:lnTo>
                  <a:lnTo>
                    <a:pt x="2879" y="2917"/>
                  </a:lnTo>
                  <a:lnTo>
                    <a:pt x="2816" y="3056"/>
                  </a:lnTo>
                  <a:lnTo>
                    <a:pt x="2746" y="2765"/>
                  </a:lnTo>
                  <a:cubicBezTo>
                    <a:pt x="2740" y="2764"/>
                    <a:pt x="2735" y="2761"/>
                    <a:pt x="2730" y="2758"/>
                  </a:cubicBezTo>
                  <a:cubicBezTo>
                    <a:pt x="2683" y="2727"/>
                    <a:pt x="2652" y="2678"/>
                    <a:pt x="2646" y="2622"/>
                  </a:cubicBezTo>
                  <a:lnTo>
                    <a:pt x="2008" y="2255"/>
                  </a:lnTo>
                  <a:lnTo>
                    <a:pt x="2008" y="2255"/>
                  </a:lnTo>
                  <a:cubicBezTo>
                    <a:pt x="2375" y="2569"/>
                    <a:pt x="2658" y="3086"/>
                    <a:pt x="2704" y="3553"/>
                  </a:cubicBezTo>
                  <a:lnTo>
                    <a:pt x="2798" y="3607"/>
                  </a:lnTo>
                  <a:lnTo>
                    <a:pt x="2798" y="3831"/>
                  </a:lnTo>
                  <a:lnTo>
                    <a:pt x="2601" y="3718"/>
                  </a:lnTo>
                  <a:lnTo>
                    <a:pt x="2601" y="3493"/>
                  </a:lnTo>
                  <a:lnTo>
                    <a:pt x="2680" y="3538"/>
                  </a:lnTo>
                  <a:cubicBezTo>
                    <a:pt x="2629" y="3042"/>
                    <a:pt x="2303" y="2483"/>
                    <a:pt x="1895" y="2195"/>
                  </a:cubicBezTo>
                  <a:lnTo>
                    <a:pt x="1895" y="2289"/>
                  </a:lnTo>
                  <a:lnTo>
                    <a:pt x="1699" y="2175"/>
                  </a:lnTo>
                  <a:lnTo>
                    <a:pt x="1699" y="2083"/>
                  </a:lnTo>
                  <a:cubicBezTo>
                    <a:pt x="1592" y="2035"/>
                    <a:pt x="1491" y="2012"/>
                    <a:pt x="1398" y="2012"/>
                  </a:cubicBezTo>
                  <a:cubicBezTo>
                    <a:pt x="1138" y="2012"/>
                    <a:pt x="949" y="2195"/>
                    <a:pt x="910" y="2516"/>
                  </a:cubicBezTo>
                  <a:lnTo>
                    <a:pt x="987" y="2561"/>
                  </a:lnTo>
                  <a:lnTo>
                    <a:pt x="987" y="2785"/>
                  </a:lnTo>
                  <a:lnTo>
                    <a:pt x="790" y="2673"/>
                  </a:lnTo>
                  <a:lnTo>
                    <a:pt x="790" y="2447"/>
                  </a:lnTo>
                  <a:lnTo>
                    <a:pt x="885" y="2503"/>
                  </a:lnTo>
                  <a:cubicBezTo>
                    <a:pt x="925" y="2169"/>
                    <a:pt x="1119" y="1979"/>
                    <a:pt x="1388" y="1979"/>
                  </a:cubicBezTo>
                  <a:cubicBezTo>
                    <a:pt x="1451" y="1979"/>
                    <a:pt x="1518" y="1990"/>
                    <a:pt x="1587" y="2011"/>
                  </a:cubicBezTo>
                  <a:lnTo>
                    <a:pt x="890" y="1610"/>
                  </a:lnTo>
                  <a:cubicBezTo>
                    <a:pt x="886" y="1639"/>
                    <a:pt x="868" y="1657"/>
                    <a:pt x="843" y="1657"/>
                  </a:cubicBezTo>
                  <a:cubicBezTo>
                    <a:pt x="832" y="1657"/>
                    <a:pt x="819" y="1653"/>
                    <a:pt x="805" y="1645"/>
                  </a:cubicBezTo>
                  <a:cubicBezTo>
                    <a:pt x="755" y="1612"/>
                    <a:pt x="722" y="1558"/>
                    <a:pt x="719" y="1496"/>
                  </a:cubicBezTo>
                  <a:cubicBezTo>
                    <a:pt x="719" y="1458"/>
                    <a:pt x="739" y="1435"/>
                    <a:pt x="767" y="1435"/>
                  </a:cubicBezTo>
                  <a:close/>
                  <a:moveTo>
                    <a:pt x="8" y="0"/>
                  </a:moveTo>
                  <a:lnTo>
                    <a:pt x="0" y="3053"/>
                  </a:lnTo>
                  <a:lnTo>
                    <a:pt x="3583" y="5122"/>
                  </a:lnTo>
                  <a:lnTo>
                    <a:pt x="3592" y="2069"/>
                  </a:lnTo>
                  <a:lnTo>
                    <a:pt x="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42"/>
            <p:cNvSpPr/>
            <p:nvPr/>
          </p:nvSpPr>
          <p:spPr>
            <a:xfrm>
              <a:off x="1716150" y="2691075"/>
              <a:ext cx="4275" cy="5550"/>
            </a:xfrm>
            <a:custGeom>
              <a:rect b="b" l="l" r="r" t="t"/>
              <a:pathLst>
                <a:path extrusionOk="0" h="222" w="171">
                  <a:moveTo>
                    <a:pt x="47" y="1"/>
                  </a:moveTo>
                  <a:cubicBezTo>
                    <a:pt x="19" y="1"/>
                    <a:pt x="0" y="23"/>
                    <a:pt x="0" y="62"/>
                  </a:cubicBezTo>
                  <a:cubicBezTo>
                    <a:pt x="3" y="122"/>
                    <a:pt x="34" y="177"/>
                    <a:pt x="85" y="209"/>
                  </a:cubicBezTo>
                  <a:cubicBezTo>
                    <a:pt x="99" y="217"/>
                    <a:pt x="112" y="221"/>
                    <a:pt x="124" y="221"/>
                  </a:cubicBezTo>
                  <a:cubicBezTo>
                    <a:pt x="148" y="221"/>
                    <a:pt x="167" y="204"/>
                    <a:pt x="171" y="174"/>
                  </a:cubicBezTo>
                  <a:lnTo>
                    <a:pt x="85" y="125"/>
                  </a:lnTo>
                  <a:lnTo>
                    <a:pt x="85" y="97"/>
                  </a:lnTo>
                  <a:lnTo>
                    <a:pt x="171" y="145"/>
                  </a:lnTo>
                  <a:cubicBezTo>
                    <a:pt x="163" y="91"/>
                    <a:pt x="132" y="42"/>
                    <a:pt x="86" y="11"/>
                  </a:cubicBezTo>
                  <a:lnTo>
                    <a:pt x="86" y="13"/>
                  </a:lnTo>
                  <a:cubicBezTo>
                    <a:pt x="72" y="5"/>
                    <a:pt x="59" y="1"/>
                    <a:pt x="47" y="1"/>
                  </a:cubicBezTo>
                  <a:close/>
                </a:path>
              </a:pathLst>
            </a:custGeom>
            <a:solidFill>
              <a:srgbClr val="0C1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42"/>
            <p:cNvSpPr/>
            <p:nvPr/>
          </p:nvSpPr>
          <p:spPr>
            <a:xfrm>
              <a:off x="1764300" y="2718875"/>
              <a:ext cx="4300" cy="5450"/>
            </a:xfrm>
            <a:custGeom>
              <a:rect b="b" l="l" r="r" t="t"/>
              <a:pathLst>
                <a:path extrusionOk="0" h="218" w="172">
                  <a:moveTo>
                    <a:pt x="47" y="1"/>
                  </a:moveTo>
                  <a:cubicBezTo>
                    <a:pt x="23" y="1"/>
                    <a:pt x="5" y="18"/>
                    <a:pt x="1" y="48"/>
                  </a:cubicBezTo>
                  <a:lnTo>
                    <a:pt x="68" y="87"/>
                  </a:lnTo>
                  <a:lnTo>
                    <a:pt x="68" y="87"/>
                  </a:lnTo>
                  <a:lnTo>
                    <a:pt x="65" y="77"/>
                  </a:lnTo>
                  <a:lnTo>
                    <a:pt x="87" y="96"/>
                  </a:lnTo>
                  <a:lnTo>
                    <a:pt x="104" y="107"/>
                  </a:lnTo>
                  <a:lnTo>
                    <a:pt x="104" y="113"/>
                  </a:lnTo>
                  <a:lnTo>
                    <a:pt x="170" y="176"/>
                  </a:lnTo>
                  <a:cubicBezTo>
                    <a:pt x="170" y="170"/>
                    <a:pt x="171" y="165"/>
                    <a:pt x="171" y="159"/>
                  </a:cubicBezTo>
                  <a:cubicBezTo>
                    <a:pt x="168" y="99"/>
                    <a:pt x="136" y="44"/>
                    <a:pt x="85" y="11"/>
                  </a:cubicBezTo>
                  <a:lnTo>
                    <a:pt x="85" y="13"/>
                  </a:lnTo>
                  <a:cubicBezTo>
                    <a:pt x="71" y="5"/>
                    <a:pt x="58" y="1"/>
                    <a:pt x="47" y="1"/>
                  </a:cubicBezTo>
                  <a:close/>
                  <a:moveTo>
                    <a:pt x="1" y="76"/>
                  </a:moveTo>
                  <a:lnTo>
                    <a:pt x="1" y="76"/>
                  </a:lnTo>
                  <a:cubicBezTo>
                    <a:pt x="8" y="131"/>
                    <a:pt x="39" y="179"/>
                    <a:pt x="85" y="210"/>
                  </a:cubicBezTo>
                  <a:cubicBezTo>
                    <a:pt x="90" y="213"/>
                    <a:pt x="95" y="216"/>
                    <a:pt x="101" y="217"/>
                  </a:cubicBezTo>
                  <a:lnTo>
                    <a:pt x="76" y="120"/>
                  </a:lnTo>
                  <a:lnTo>
                    <a:pt x="78" y="120"/>
                  </a:lnTo>
                  <a:lnTo>
                    <a:pt x="1" y="76"/>
                  </a:lnTo>
                  <a:close/>
                </a:path>
              </a:pathLst>
            </a:custGeom>
            <a:solidFill>
              <a:srgbClr val="0C1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42"/>
            <p:cNvSpPr/>
            <p:nvPr/>
          </p:nvSpPr>
          <p:spPr>
            <a:xfrm>
              <a:off x="1766925" y="2722500"/>
              <a:ext cx="5275" cy="7125"/>
            </a:xfrm>
            <a:custGeom>
              <a:rect b="b" l="l" r="r" t="t"/>
              <a:pathLst>
                <a:path extrusionOk="0" h="285" w="211">
                  <a:moveTo>
                    <a:pt x="0" y="0"/>
                  </a:moveTo>
                  <a:lnTo>
                    <a:pt x="69" y="284"/>
                  </a:lnTo>
                  <a:lnTo>
                    <a:pt x="111" y="192"/>
                  </a:lnTo>
                  <a:lnTo>
                    <a:pt x="211" y="20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42"/>
            <p:cNvSpPr/>
            <p:nvPr/>
          </p:nvSpPr>
          <p:spPr>
            <a:xfrm>
              <a:off x="1765925" y="2720800"/>
              <a:ext cx="8050" cy="10825"/>
            </a:xfrm>
            <a:custGeom>
              <a:rect b="b" l="l" r="r" t="t"/>
              <a:pathLst>
                <a:path extrusionOk="0" h="433" w="322">
                  <a:moveTo>
                    <a:pt x="0" y="0"/>
                  </a:moveTo>
                  <a:lnTo>
                    <a:pt x="3" y="11"/>
                  </a:lnTo>
                  <a:lnTo>
                    <a:pt x="23" y="22"/>
                  </a:lnTo>
                  <a:lnTo>
                    <a:pt x="2" y="2"/>
                  </a:lnTo>
                  <a:lnTo>
                    <a:pt x="0" y="0"/>
                  </a:lnTo>
                  <a:close/>
                  <a:moveTo>
                    <a:pt x="40" y="68"/>
                  </a:moveTo>
                  <a:lnTo>
                    <a:pt x="251" y="271"/>
                  </a:lnTo>
                  <a:lnTo>
                    <a:pt x="151" y="260"/>
                  </a:lnTo>
                  <a:lnTo>
                    <a:pt x="109" y="352"/>
                  </a:lnTo>
                  <a:lnTo>
                    <a:pt x="40" y="68"/>
                  </a:lnTo>
                  <a:close/>
                  <a:moveTo>
                    <a:pt x="39" y="37"/>
                  </a:moveTo>
                  <a:lnTo>
                    <a:pt x="39" y="60"/>
                  </a:lnTo>
                  <a:lnTo>
                    <a:pt x="11" y="43"/>
                  </a:lnTo>
                  <a:lnTo>
                    <a:pt x="36" y="140"/>
                  </a:lnTo>
                  <a:lnTo>
                    <a:pt x="106" y="432"/>
                  </a:lnTo>
                  <a:lnTo>
                    <a:pt x="169" y="292"/>
                  </a:lnTo>
                  <a:lnTo>
                    <a:pt x="321" y="309"/>
                  </a:lnTo>
                  <a:lnTo>
                    <a:pt x="105" y="100"/>
                  </a:lnTo>
                  <a:lnTo>
                    <a:pt x="39" y="37"/>
                  </a:lnTo>
                  <a:close/>
                </a:path>
              </a:pathLst>
            </a:custGeom>
            <a:solidFill>
              <a:srgbClr val="0C1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42"/>
            <p:cNvSpPr/>
            <p:nvPr/>
          </p:nvSpPr>
          <p:spPr>
            <a:xfrm>
              <a:off x="1718300" y="2693500"/>
              <a:ext cx="48650" cy="28825"/>
            </a:xfrm>
            <a:custGeom>
              <a:rect b="b" l="l" r="r" t="t"/>
              <a:pathLst>
                <a:path extrusionOk="0" h="1153" w="1946">
                  <a:moveTo>
                    <a:pt x="0" y="0"/>
                  </a:moveTo>
                  <a:lnTo>
                    <a:pt x="0" y="28"/>
                  </a:lnTo>
                  <a:lnTo>
                    <a:pt x="85" y="77"/>
                  </a:lnTo>
                  <a:lnTo>
                    <a:pt x="781" y="480"/>
                  </a:lnTo>
                  <a:cubicBezTo>
                    <a:pt x="819" y="492"/>
                    <a:pt x="858" y="506"/>
                    <a:pt x="894" y="523"/>
                  </a:cubicBezTo>
                  <a:lnTo>
                    <a:pt x="894" y="516"/>
                  </a:lnTo>
                  <a:lnTo>
                    <a:pt x="85" y="49"/>
                  </a:lnTo>
                  <a:lnTo>
                    <a:pt x="0" y="0"/>
                  </a:lnTo>
                  <a:close/>
                  <a:moveTo>
                    <a:pt x="1090" y="630"/>
                  </a:moveTo>
                  <a:lnTo>
                    <a:pt x="1090" y="636"/>
                  </a:lnTo>
                  <a:cubicBezTo>
                    <a:pt x="1128" y="664"/>
                    <a:pt x="1166" y="693"/>
                    <a:pt x="1203" y="724"/>
                  </a:cubicBezTo>
                  <a:lnTo>
                    <a:pt x="1841" y="1092"/>
                  </a:lnTo>
                  <a:lnTo>
                    <a:pt x="1918" y="1135"/>
                  </a:lnTo>
                  <a:lnTo>
                    <a:pt x="1945" y="1152"/>
                  </a:lnTo>
                  <a:lnTo>
                    <a:pt x="1945" y="1123"/>
                  </a:lnTo>
                  <a:lnTo>
                    <a:pt x="1927" y="1112"/>
                  </a:lnTo>
                  <a:lnTo>
                    <a:pt x="1908" y="1102"/>
                  </a:lnTo>
                  <a:lnTo>
                    <a:pt x="1841" y="1063"/>
                  </a:lnTo>
                  <a:lnTo>
                    <a:pt x="1090" y="630"/>
                  </a:lnTo>
                  <a:close/>
                </a:path>
              </a:pathLst>
            </a:custGeom>
            <a:solidFill>
              <a:srgbClr val="0C1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42"/>
            <p:cNvSpPr/>
            <p:nvPr/>
          </p:nvSpPr>
          <p:spPr>
            <a:xfrm>
              <a:off x="1720300" y="2704675"/>
              <a:ext cx="45500" cy="39350"/>
            </a:xfrm>
            <a:custGeom>
              <a:rect b="b" l="l" r="r" t="t"/>
              <a:pathLst>
                <a:path extrusionOk="0" h="1574" w="1820">
                  <a:moveTo>
                    <a:pt x="501" y="1"/>
                  </a:moveTo>
                  <a:cubicBezTo>
                    <a:pt x="233" y="1"/>
                    <a:pt x="39" y="190"/>
                    <a:pt x="0" y="524"/>
                  </a:cubicBezTo>
                  <a:lnTo>
                    <a:pt x="25" y="538"/>
                  </a:lnTo>
                  <a:cubicBezTo>
                    <a:pt x="63" y="215"/>
                    <a:pt x="253" y="32"/>
                    <a:pt x="513" y="32"/>
                  </a:cubicBezTo>
                  <a:cubicBezTo>
                    <a:pt x="606" y="32"/>
                    <a:pt x="707" y="55"/>
                    <a:pt x="814" y="103"/>
                  </a:cubicBezTo>
                  <a:lnTo>
                    <a:pt x="814" y="76"/>
                  </a:lnTo>
                  <a:cubicBezTo>
                    <a:pt x="778" y="59"/>
                    <a:pt x="739" y="45"/>
                    <a:pt x="701" y="33"/>
                  </a:cubicBezTo>
                  <a:cubicBezTo>
                    <a:pt x="631" y="11"/>
                    <a:pt x="564" y="1"/>
                    <a:pt x="501" y="1"/>
                  </a:cubicBezTo>
                  <a:close/>
                  <a:moveTo>
                    <a:pt x="1010" y="189"/>
                  </a:moveTo>
                  <a:lnTo>
                    <a:pt x="1010" y="217"/>
                  </a:lnTo>
                  <a:cubicBezTo>
                    <a:pt x="1418" y="506"/>
                    <a:pt x="1744" y="1062"/>
                    <a:pt x="1795" y="1560"/>
                  </a:cubicBezTo>
                  <a:lnTo>
                    <a:pt x="1819" y="1573"/>
                  </a:lnTo>
                  <a:cubicBezTo>
                    <a:pt x="1773" y="1108"/>
                    <a:pt x="1490" y="589"/>
                    <a:pt x="1123" y="277"/>
                  </a:cubicBezTo>
                  <a:cubicBezTo>
                    <a:pt x="1086" y="245"/>
                    <a:pt x="1048" y="215"/>
                    <a:pt x="1010" y="189"/>
                  </a:cubicBezTo>
                  <a:close/>
                </a:path>
              </a:pathLst>
            </a:custGeom>
            <a:solidFill>
              <a:srgbClr val="0C1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42"/>
            <p:cNvSpPr/>
            <p:nvPr/>
          </p:nvSpPr>
          <p:spPr>
            <a:xfrm>
              <a:off x="1741225" y="2705025"/>
              <a:ext cx="3750" cy="6350"/>
            </a:xfrm>
            <a:custGeom>
              <a:rect b="b" l="l" r="r" t="t"/>
              <a:pathLst>
                <a:path extrusionOk="0" h="254" w="150">
                  <a:moveTo>
                    <a:pt x="2" y="0"/>
                  </a:moveTo>
                  <a:lnTo>
                    <a:pt x="1" y="169"/>
                  </a:lnTo>
                  <a:lnTo>
                    <a:pt x="148" y="254"/>
                  </a:lnTo>
                  <a:lnTo>
                    <a:pt x="150" y="85"/>
                  </a:lnTo>
                  <a:lnTo>
                    <a:pt x="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42"/>
            <p:cNvSpPr/>
            <p:nvPr/>
          </p:nvSpPr>
          <p:spPr>
            <a:xfrm>
              <a:off x="1740675" y="2703950"/>
              <a:ext cx="4925" cy="8475"/>
            </a:xfrm>
            <a:custGeom>
              <a:rect b="b" l="l" r="r" t="t"/>
              <a:pathLst>
                <a:path extrusionOk="0" h="339" w="197">
                  <a:moveTo>
                    <a:pt x="24" y="43"/>
                  </a:moveTo>
                  <a:lnTo>
                    <a:pt x="170" y="128"/>
                  </a:lnTo>
                  <a:lnTo>
                    <a:pt x="170" y="297"/>
                  </a:lnTo>
                  <a:lnTo>
                    <a:pt x="24" y="212"/>
                  </a:lnTo>
                  <a:lnTo>
                    <a:pt x="24" y="43"/>
                  </a:lnTo>
                  <a:close/>
                  <a:moveTo>
                    <a:pt x="1" y="0"/>
                  </a:moveTo>
                  <a:lnTo>
                    <a:pt x="1" y="98"/>
                  </a:lnTo>
                  <a:lnTo>
                    <a:pt x="1" y="134"/>
                  </a:lnTo>
                  <a:lnTo>
                    <a:pt x="1" y="226"/>
                  </a:lnTo>
                  <a:lnTo>
                    <a:pt x="196" y="338"/>
                  </a:lnTo>
                  <a:lnTo>
                    <a:pt x="196" y="114"/>
                  </a:lnTo>
                  <a:lnTo>
                    <a:pt x="1" y="0"/>
                  </a:lnTo>
                  <a:close/>
                </a:path>
              </a:pathLst>
            </a:custGeom>
            <a:solidFill>
              <a:srgbClr val="0C1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42"/>
            <p:cNvSpPr/>
            <p:nvPr/>
          </p:nvSpPr>
          <p:spPr>
            <a:xfrm>
              <a:off x="1718500" y="2717425"/>
              <a:ext cx="3700" cy="6400"/>
            </a:xfrm>
            <a:custGeom>
              <a:rect b="b" l="l" r="r" t="t"/>
              <a:pathLst>
                <a:path extrusionOk="0" h="256" w="148">
                  <a:moveTo>
                    <a:pt x="2" y="0"/>
                  </a:moveTo>
                  <a:lnTo>
                    <a:pt x="0" y="169"/>
                  </a:lnTo>
                  <a:lnTo>
                    <a:pt x="148" y="255"/>
                  </a:lnTo>
                  <a:lnTo>
                    <a:pt x="148" y="86"/>
                  </a:lnTo>
                  <a:lnTo>
                    <a:pt x="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42"/>
            <p:cNvSpPr/>
            <p:nvPr/>
          </p:nvSpPr>
          <p:spPr>
            <a:xfrm>
              <a:off x="1717900" y="2716375"/>
              <a:ext cx="4950" cy="8475"/>
            </a:xfrm>
            <a:custGeom>
              <a:rect b="b" l="l" r="r" t="t"/>
              <a:pathLst>
                <a:path extrusionOk="0" h="339" w="198">
                  <a:moveTo>
                    <a:pt x="24" y="42"/>
                  </a:moveTo>
                  <a:lnTo>
                    <a:pt x="172" y="128"/>
                  </a:lnTo>
                  <a:lnTo>
                    <a:pt x="172" y="297"/>
                  </a:lnTo>
                  <a:lnTo>
                    <a:pt x="24" y="211"/>
                  </a:lnTo>
                  <a:lnTo>
                    <a:pt x="24" y="42"/>
                  </a:lnTo>
                  <a:close/>
                  <a:moveTo>
                    <a:pt x="1" y="1"/>
                  </a:moveTo>
                  <a:lnTo>
                    <a:pt x="1" y="225"/>
                  </a:lnTo>
                  <a:lnTo>
                    <a:pt x="198" y="339"/>
                  </a:lnTo>
                  <a:lnTo>
                    <a:pt x="198" y="114"/>
                  </a:lnTo>
                  <a:lnTo>
                    <a:pt x="121" y="70"/>
                  </a:lnTo>
                  <a:lnTo>
                    <a:pt x="96" y="56"/>
                  </a:lnTo>
                  <a:lnTo>
                    <a:pt x="1" y="1"/>
                  </a:lnTo>
                  <a:close/>
                </a:path>
              </a:pathLst>
            </a:custGeom>
            <a:solidFill>
              <a:srgbClr val="0C1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42"/>
            <p:cNvSpPr/>
            <p:nvPr/>
          </p:nvSpPr>
          <p:spPr>
            <a:xfrm>
              <a:off x="1763800" y="2743575"/>
              <a:ext cx="3725" cy="6350"/>
            </a:xfrm>
            <a:custGeom>
              <a:rect b="b" l="l" r="r" t="t"/>
              <a:pathLst>
                <a:path extrusionOk="0" h="254" w="149">
                  <a:moveTo>
                    <a:pt x="1" y="0"/>
                  </a:moveTo>
                  <a:lnTo>
                    <a:pt x="1" y="169"/>
                  </a:lnTo>
                  <a:lnTo>
                    <a:pt x="147" y="254"/>
                  </a:lnTo>
                  <a:lnTo>
                    <a:pt x="148" y="85"/>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42"/>
            <p:cNvSpPr/>
            <p:nvPr/>
          </p:nvSpPr>
          <p:spPr>
            <a:xfrm>
              <a:off x="1763225" y="2742550"/>
              <a:ext cx="4950" cy="8450"/>
            </a:xfrm>
            <a:custGeom>
              <a:rect b="b" l="l" r="r" t="t"/>
              <a:pathLst>
                <a:path extrusionOk="0" h="338" w="198">
                  <a:moveTo>
                    <a:pt x="24" y="41"/>
                  </a:moveTo>
                  <a:lnTo>
                    <a:pt x="171" y="126"/>
                  </a:lnTo>
                  <a:lnTo>
                    <a:pt x="171" y="295"/>
                  </a:lnTo>
                  <a:lnTo>
                    <a:pt x="24" y="210"/>
                  </a:lnTo>
                  <a:lnTo>
                    <a:pt x="24" y="41"/>
                  </a:lnTo>
                  <a:close/>
                  <a:moveTo>
                    <a:pt x="1" y="0"/>
                  </a:moveTo>
                  <a:lnTo>
                    <a:pt x="1" y="224"/>
                  </a:lnTo>
                  <a:lnTo>
                    <a:pt x="197" y="338"/>
                  </a:lnTo>
                  <a:lnTo>
                    <a:pt x="197" y="112"/>
                  </a:lnTo>
                  <a:lnTo>
                    <a:pt x="104" y="58"/>
                  </a:lnTo>
                  <a:lnTo>
                    <a:pt x="79" y="45"/>
                  </a:lnTo>
                  <a:lnTo>
                    <a:pt x="1" y="0"/>
                  </a:lnTo>
                  <a:close/>
                </a:path>
              </a:pathLst>
            </a:custGeom>
            <a:solidFill>
              <a:srgbClr val="0C19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1" name="Google Shape;841;p42"/>
          <p:cNvGrpSpPr/>
          <p:nvPr/>
        </p:nvGrpSpPr>
        <p:grpSpPr>
          <a:xfrm>
            <a:off x="510409" y="1593311"/>
            <a:ext cx="465037" cy="505423"/>
            <a:chOff x="7766075" y="1626413"/>
            <a:chExt cx="298675" cy="406550"/>
          </a:xfrm>
        </p:grpSpPr>
        <p:sp>
          <p:nvSpPr>
            <p:cNvPr id="842" name="Google Shape;842;p42"/>
            <p:cNvSpPr/>
            <p:nvPr/>
          </p:nvSpPr>
          <p:spPr>
            <a:xfrm>
              <a:off x="7815475" y="1626413"/>
              <a:ext cx="192275" cy="192275"/>
            </a:xfrm>
            <a:custGeom>
              <a:rect b="b" l="l" r="r" t="t"/>
              <a:pathLst>
                <a:path extrusionOk="0" h="7691" w="7691">
                  <a:moveTo>
                    <a:pt x="3861" y="0"/>
                  </a:moveTo>
                  <a:cubicBezTo>
                    <a:pt x="1733" y="0"/>
                    <a:pt x="0" y="1611"/>
                    <a:pt x="0" y="3587"/>
                  </a:cubicBezTo>
                  <a:lnTo>
                    <a:pt x="0" y="4499"/>
                  </a:lnTo>
                  <a:cubicBezTo>
                    <a:pt x="0" y="4878"/>
                    <a:pt x="289" y="5068"/>
                    <a:pt x="578" y="5068"/>
                  </a:cubicBezTo>
                  <a:cubicBezTo>
                    <a:pt x="867" y="5068"/>
                    <a:pt x="1155" y="4878"/>
                    <a:pt x="1155" y="4499"/>
                  </a:cubicBezTo>
                  <a:lnTo>
                    <a:pt x="1155" y="3587"/>
                  </a:lnTo>
                  <a:cubicBezTo>
                    <a:pt x="1155" y="2249"/>
                    <a:pt x="2371" y="1155"/>
                    <a:pt x="3861" y="1155"/>
                  </a:cubicBezTo>
                  <a:cubicBezTo>
                    <a:pt x="5350" y="1155"/>
                    <a:pt x="6566" y="2249"/>
                    <a:pt x="6566" y="3587"/>
                  </a:cubicBezTo>
                  <a:lnTo>
                    <a:pt x="6566" y="7143"/>
                  </a:lnTo>
                  <a:cubicBezTo>
                    <a:pt x="6566" y="7447"/>
                    <a:pt x="6809" y="7690"/>
                    <a:pt x="7143" y="7690"/>
                  </a:cubicBezTo>
                  <a:cubicBezTo>
                    <a:pt x="7447" y="7690"/>
                    <a:pt x="7690" y="7447"/>
                    <a:pt x="7690" y="7143"/>
                  </a:cubicBezTo>
                  <a:lnTo>
                    <a:pt x="7690" y="3587"/>
                  </a:lnTo>
                  <a:cubicBezTo>
                    <a:pt x="7690" y="1611"/>
                    <a:pt x="5958" y="0"/>
                    <a:pt x="3861" y="0"/>
                  </a:cubicBezTo>
                  <a:close/>
                </a:path>
              </a:pathLst>
            </a:custGeom>
            <a:solidFill>
              <a:srgbClr val="045A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42"/>
            <p:cNvSpPr/>
            <p:nvPr/>
          </p:nvSpPr>
          <p:spPr>
            <a:xfrm>
              <a:off x="7766075" y="1804963"/>
              <a:ext cx="298675" cy="228000"/>
            </a:xfrm>
            <a:custGeom>
              <a:rect b="b" l="l" r="r" t="t"/>
              <a:pathLst>
                <a:path extrusionOk="0" h="9120" w="11947">
                  <a:moveTo>
                    <a:pt x="1" y="1"/>
                  </a:moveTo>
                  <a:lnTo>
                    <a:pt x="1" y="9120"/>
                  </a:lnTo>
                  <a:lnTo>
                    <a:pt x="11946" y="9120"/>
                  </a:lnTo>
                  <a:lnTo>
                    <a:pt x="11946" y="1"/>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42"/>
            <p:cNvSpPr/>
            <p:nvPr/>
          </p:nvSpPr>
          <p:spPr>
            <a:xfrm>
              <a:off x="7893750" y="1861963"/>
              <a:ext cx="43325" cy="85125"/>
            </a:xfrm>
            <a:custGeom>
              <a:rect b="b" l="l" r="r" t="t"/>
              <a:pathLst>
                <a:path extrusionOk="0" h="3405" w="1733">
                  <a:moveTo>
                    <a:pt x="851" y="1"/>
                  </a:moveTo>
                  <a:cubicBezTo>
                    <a:pt x="395" y="1"/>
                    <a:pt x="0" y="365"/>
                    <a:pt x="0" y="852"/>
                  </a:cubicBezTo>
                  <a:lnTo>
                    <a:pt x="0" y="2554"/>
                  </a:lnTo>
                  <a:cubicBezTo>
                    <a:pt x="0" y="3010"/>
                    <a:pt x="395" y="3405"/>
                    <a:pt x="851" y="3405"/>
                  </a:cubicBezTo>
                  <a:cubicBezTo>
                    <a:pt x="1337" y="3405"/>
                    <a:pt x="1702" y="3010"/>
                    <a:pt x="1733" y="2554"/>
                  </a:cubicBezTo>
                  <a:lnTo>
                    <a:pt x="1733" y="852"/>
                  </a:lnTo>
                  <a:cubicBezTo>
                    <a:pt x="1702" y="365"/>
                    <a:pt x="1337" y="1"/>
                    <a:pt x="851" y="1"/>
                  </a:cubicBezTo>
                  <a:close/>
                </a:path>
              </a:pathLst>
            </a:custGeom>
            <a:solidFill>
              <a:srgbClr val="045A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42"/>
            <p:cNvSpPr/>
            <p:nvPr/>
          </p:nvSpPr>
          <p:spPr>
            <a:xfrm>
              <a:off x="7766075" y="1989638"/>
              <a:ext cx="298675" cy="42575"/>
            </a:xfrm>
            <a:custGeom>
              <a:rect b="b" l="l" r="r" t="t"/>
              <a:pathLst>
                <a:path extrusionOk="0" h="1703" w="11947">
                  <a:moveTo>
                    <a:pt x="1" y="0"/>
                  </a:moveTo>
                  <a:lnTo>
                    <a:pt x="1" y="1702"/>
                  </a:lnTo>
                  <a:lnTo>
                    <a:pt x="11946" y="1702"/>
                  </a:lnTo>
                  <a:lnTo>
                    <a:pt x="11946" y="0"/>
                  </a:lnTo>
                  <a:close/>
                </a:path>
              </a:pathLst>
            </a:custGeom>
            <a:solidFill>
              <a:srgbClr val="045A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9" name="Shape 849"/>
        <p:cNvGrpSpPr/>
        <p:nvPr/>
      </p:nvGrpSpPr>
      <p:grpSpPr>
        <a:xfrm>
          <a:off x="0" y="0"/>
          <a:ext cx="0" cy="0"/>
          <a:chOff x="0" y="0"/>
          <a:chExt cx="0" cy="0"/>
        </a:xfrm>
      </p:grpSpPr>
      <p:sp>
        <p:nvSpPr>
          <p:cNvPr id="850" name="Google Shape;850;p43"/>
          <p:cNvSpPr txBox="1"/>
          <p:nvPr/>
        </p:nvSpPr>
        <p:spPr>
          <a:xfrm>
            <a:off x="374875" y="351575"/>
            <a:ext cx="4462200" cy="5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3000">
                <a:solidFill>
                  <a:schemeClr val="accent2"/>
                </a:solidFill>
                <a:latin typeface="Montserrat Black"/>
                <a:ea typeface="Montserrat Black"/>
                <a:cs typeface="Montserrat Black"/>
                <a:sym typeface="Montserrat Black"/>
              </a:rPr>
              <a:t>ACTOR</a:t>
            </a:r>
            <a:endParaRPr sz="3000">
              <a:solidFill>
                <a:schemeClr val="accent2"/>
              </a:solidFill>
              <a:latin typeface="Montserrat Black"/>
              <a:ea typeface="Montserrat Black"/>
              <a:cs typeface="Montserrat Black"/>
              <a:sym typeface="Montserrat Black"/>
            </a:endParaRPr>
          </a:p>
        </p:txBody>
      </p:sp>
      <p:sp>
        <p:nvSpPr>
          <p:cNvPr id="851" name="Google Shape;851;p43"/>
          <p:cNvSpPr txBox="1"/>
          <p:nvPr/>
        </p:nvSpPr>
        <p:spPr>
          <a:xfrm>
            <a:off x="1347975" y="1449900"/>
            <a:ext cx="7534200" cy="23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400">
                <a:solidFill>
                  <a:srgbClr val="1E88E5"/>
                </a:solidFill>
                <a:latin typeface="Montserrat"/>
                <a:ea typeface="Montserrat"/>
                <a:cs typeface="Montserrat"/>
                <a:sym typeface="Montserrat"/>
              </a:rPr>
              <a:t>Người dùng</a:t>
            </a:r>
            <a:endParaRPr b="1" sz="2400">
              <a:solidFill>
                <a:srgbClr val="1E88E5"/>
              </a:solidFill>
              <a:latin typeface="Montserrat"/>
              <a:ea typeface="Montserrat"/>
              <a:cs typeface="Montserrat"/>
              <a:sym typeface="Montserrat"/>
            </a:endParaRPr>
          </a:p>
          <a:p>
            <a:pPr indent="0" lvl="0" marL="0" rtl="0" algn="l">
              <a:spcBef>
                <a:spcPts val="1600"/>
              </a:spcBef>
              <a:spcAft>
                <a:spcPts val="0"/>
              </a:spcAft>
              <a:buNone/>
            </a:pPr>
            <a:r>
              <a:rPr lang="vi" sz="1800">
                <a:solidFill>
                  <a:srgbClr val="1E88E5"/>
                </a:solidFill>
                <a:latin typeface="Montserrat"/>
                <a:ea typeface="Montserrat"/>
                <a:cs typeface="Montserrat"/>
                <a:sym typeface="Montserrat"/>
              </a:rPr>
              <a:t>Người sử dụng dịch vụ của hệ thống</a:t>
            </a:r>
            <a:endParaRPr sz="1800">
              <a:solidFill>
                <a:srgbClr val="1E88E5"/>
              </a:solidFill>
              <a:latin typeface="Montserrat"/>
              <a:ea typeface="Montserrat"/>
              <a:cs typeface="Montserrat"/>
              <a:sym typeface="Montserrat"/>
            </a:endParaRPr>
          </a:p>
          <a:p>
            <a:pPr indent="0" lvl="0" marL="0" rtl="0" algn="l">
              <a:spcBef>
                <a:spcPts val="1600"/>
              </a:spcBef>
              <a:spcAft>
                <a:spcPts val="0"/>
              </a:spcAft>
              <a:buNone/>
            </a:pPr>
            <a:r>
              <a:t/>
            </a:r>
            <a:endParaRPr b="1" sz="2400">
              <a:solidFill>
                <a:srgbClr val="1E88E5"/>
              </a:solidFill>
              <a:latin typeface="Montserrat"/>
              <a:ea typeface="Montserrat"/>
              <a:cs typeface="Montserrat"/>
              <a:sym typeface="Montserrat"/>
            </a:endParaRPr>
          </a:p>
          <a:p>
            <a:pPr indent="0" lvl="0" marL="0" rtl="0" algn="l">
              <a:spcBef>
                <a:spcPts val="1600"/>
              </a:spcBef>
              <a:spcAft>
                <a:spcPts val="0"/>
              </a:spcAft>
              <a:buNone/>
            </a:pPr>
            <a:r>
              <a:rPr b="1" lang="vi" sz="2400">
                <a:solidFill>
                  <a:srgbClr val="1E88E5"/>
                </a:solidFill>
                <a:latin typeface="Montserrat"/>
                <a:ea typeface="Montserrat"/>
                <a:cs typeface="Montserrat"/>
                <a:sym typeface="Montserrat"/>
              </a:rPr>
              <a:t>Quản trị viên</a:t>
            </a:r>
            <a:endParaRPr b="1" sz="2400">
              <a:solidFill>
                <a:srgbClr val="1E88E5"/>
              </a:solidFill>
              <a:latin typeface="Montserrat"/>
              <a:ea typeface="Montserrat"/>
              <a:cs typeface="Montserrat"/>
              <a:sym typeface="Montserrat"/>
            </a:endParaRPr>
          </a:p>
          <a:p>
            <a:pPr indent="0" lvl="0" marL="0" rtl="0" algn="l">
              <a:spcBef>
                <a:spcPts val="1600"/>
              </a:spcBef>
              <a:spcAft>
                <a:spcPts val="1600"/>
              </a:spcAft>
              <a:buNone/>
            </a:pPr>
            <a:r>
              <a:rPr lang="vi" sz="1800">
                <a:solidFill>
                  <a:srgbClr val="1E88E5"/>
                </a:solidFill>
                <a:latin typeface="Montserrat"/>
                <a:ea typeface="Montserrat"/>
                <a:cs typeface="Montserrat"/>
                <a:sym typeface="Montserrat"/>
              </a:rPr>
              <a:t>Người quản lý, kiểm soát và vận hành hệ thống</a:t>
            </a:r>
            <a:endParaRPr sz="1800">
              <a:solidFill>
                <a:srgbClr val="1E88E5"/>
              </a:solidFill>
              <a:latin typeface="Montserrat"/>
              <a:ea typeface="Montserrat"/>
              <a:cs typeface="Montserrat"/>
              <a:sym typeface="Montserrat"/>
            </a:endParaRPr>
          </a:p>
        </p:txBody>
      </p:sp>
      <p:grpSp>
        <p:nvGrpSpPr>
          <p:cNvPr id="852" name="Google Shape;852;p43"/>
          <p:cNvGrpSpPr/>
          <p:nvPr/>
        </p:nvGrpSpPr>
        <p:grpSpPr>
          <a:xfrm>
            <a:off x="645379" y="3062527"/>
            <a:ext cx="605495" cy="598214"/>
            <a:chOff x="4902936" y="2419290"/>
            <a:chExt cx="274576" cy="354729"/>
          </a:xfrm>
        </p:grpSpPr>
        <p:sp>
          <p:nvSpPr>
            <p:cNvPr id="853" name="Google Shape;853;p43"/>
            <p:cNvSpPr/>
            <p:nvPr/>
          </p:nvSpPr>
          <p:spPr>
            <a:xfrm>
              <a:off x="4943418" y="2419290"/>
              <a:ext cx="193376" cy="131658"/>
            </a:xfrm>
            <a:custGeom>
              <a:rect b="b" l="l" r="r" t="t"/>
              <a:pathLst>
                <a:path extrusionOk="0" h="5028" w="7385">
                  <a:moveTo>
                    <a:pt x="3072" y="0"/>
                  </a:moveTo>
                  <a:cubicBezTo>
                    <a:pt x="1336" y="0"/>
                    <a:pt x="0" y="1546"/>
                    <a:pt x="267" y="3272"/>
                  </a:cubicBezTo>
                  <a:lnTo>
                    <a:pt x="534" y="5028"/>
                  </a:lnTo>
                  <a:lnTo>
                    <a:pt x="6850" y="5028"/>
                  </a:lnTo>
                  <a:lnTo>
                    <a:pt x="7127" y="3272"/>
                  </a:lnTo>
                  <a:cubicBezTo>
                    <a:pt x="7384" y="1546"/>
                    <a:pt x="6058" y="0"/>
                    <a:pt x="4312" y="0"/>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43"/>
            <p:cNvSpPr/>
            <p:nvPr/>
          </p:nvSpPr>
          <p:spPr>
            <a:xfrm>
              <a:off x="4902936" y="2613871"/>
              <a:ext cx="274576" cy="160147"/>
            </a:xfrm>
            <a:custGeom>
              <a:rect b="b" l="l" r="r" t="t"/>
              <a:pathLst>
                <a:path extrusionOk="0" h="6116" w="10486">
                  <a:moveTo>
                    <a:pt x="3712" y="1"/>
                  </a:moveTo>
                  <a:lnTo>
                    <a:pt x="3712" y="1031"/>
                  </a:lnTo>
                  <a:cubicBezTo>
                    <a:pt x="3712" y="1327"/>
                    <a:pt x="3521" y="1584"/>
                    <a:pt x="3244" y="1661"/>
                  </a:cubicBezTo>
                  <a:lnTo>
                    <a:pt x="945" y="2338"/>
                  </a:lnTo>
                  <a:cubicBezTo>
                    <a:pt x="382" y="2500"/>
                    <a:pt x="1" y="3015"/>
                    <a:pt x="1" y="3597"/>
                  </a:cubicBezTo>
                  <a:lnTo>
                    <a:pt x="1" y="5458"/>
                  </a:lnTo>
                  <a:cubicBezTo>
                    <a:pt x="1" y="5820"/>
                    <a:pt x="297" y="6116"/>
                    <a:pt x="659" y="6116"/>
                  </a:cubicBezTo>
                  <a:lnTo>
                    <a:pt x="9827" y="6116"/>
                  </a:lnTo>
                  <a:cubicBezTo>
                    <a:pt x="10189" y="6116"/>
                    <a:pt x="10485" y="5820"/>
                    <a:pt x="10485" y="5458"/>
                  </a:cubicBezTo>
                  <a:lnTo>
                    <a:pt x="10485" y="3597"/>
                  </a:lnTo>
                  <a:cubicBezTo>
                    <a:pt x="10485" y="3015"/>
                    <a:pt x="10104" y="2500"/>
                    <a:pt x="9541" y="2338"/>
                  </a:cubicBezTo>
                  <a:lnTo>
                    <a:pt x="7242" y="1661"/>
                  </a:lnTo>
                  <a:cubicBezTo>
                    <a:pt x="6965" y="1584"/>
                    <a:pt x="6774" y="1327"/>
                    <a:pt x="6774" y="1031"/>
                  </a:cubicBezTo>
                  <a:lnTo>
                    <a:pt x="6774" y="1"/>
                  </a:lnTo>
                  <a:close/>
                </a:path>
              </a:pathLst>
            </a:custGeom>
            <a:solidFill>
              <a:srgbClr val="DAE2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43"/>
            <p:cNvSpPr/>
            <p:nvPr/>
          </p:nvSpPr>
          <p:spPr>
            <a:xfrm>
              <a:off x="4902936" y="2657338"/>
              <a:ext cx="274576" cy="116680"/>
            </a:xfrm>
            <a:custGeom>
              <a:rect b="b" l="l" r="r" t="t"/>
              <a:pathLst>
                <a:path extrusionOk="0" h="4456" w="10486">
                  <a:moveTo>
                    <a:pt x="7242" y="1"/>
                  </a:moveTo>
                  <a:lnTo>
                    <a:pt x="7242" y="1"/>
                  </a:lnTo>
                  <a:cubicBezTo>
                    <a:pt x="7299" y="29"/>
                    <a:pt x="7366" y="58"/>
                    <a:pt x="7423" y="87"/>
                  </a:cubicBezTo>
                  <a:lnTo>
                    <a:pt x="5238" y="735"/>
                  </a:lnTo>
                  <a:lnTo>
                    <a:pt x="3054" y="87"/>
                  </a:lnTo>
                  <a:cubicBezTo>
                    <a:pt x="3120" y="58"/>
                    <a:pt x="3178" y="29"/>
                    <a:pt x="3244" y="1"/>
                  </a:cubicBezTo>
                  <a:lnTo>
                    <a:pt x="3244" y="1"/>
                  </a:lnTo>
                  <a:lnTo>
                    <a:pt x="936" y="678"/>
                  </a:lnTo>
                  <a:cubicBezTo>
                    <a:pt x="382" y="840"/>
                    <a:pt x="1" y="1355"/>
                    <a:pt x="1" y="1937"/>
                  </a:cubicBezTo>
                  <a:lnTo>
                    <a:pt x="1" y="3798"/>
                  </a:lnTo>
                  <a:cubicBezTo>
                    <a:pt x="1" y="4160"/>
                    <a:pt x="297" y="4456"/>
                    <a:pt x="659" y="4456"/>
                  </a:cubicBezTo>
                  <a:lnTo>
                    <a:pt x="9827" y="4456"/>
                  </a:lnTo>
                  <a:cubicBezTo>
                    <a:pt x="10189" y="4456"/>
                    <a:pt x="10485" y="4160"/>
                    <a:pt x="10485" y="3798"/>
                  </a:cubicBezTo>
                  <a:lnTo>
                    <a:pt x="10485" y="1937"/>
                  </a:lnTo>
                  <a:cubicBezTo>
                    <a:pt x="10485" y="1355"/>
                    <a:pt x="10094" y="840"/>
                    <a:pt x="9541" y="678"/>
                  </a:cubicBezTo>
                  <a:lnTo>
                    <a:pt x="7242" y="1"/>
                  </a:ln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43"/>
            <p:cNvSpPr/>
            <p:nvPr/>
          </p:nvSpPr>
          <p:spPr>
            <a:xfrm>
              <a:off x="4971384" y="2662104"/>
              <a:ext cx="137681" cy="111915"/>
            </a:xfrm>
            <a:custGeom>
              <a:rect b="b" l="l" r="r" t="t"/>
              <a:pathLst>
                <a:path extrusionOk="0" h="4274" w="5258">
                  <a:moveTo>
                    <a:pt x="773" y="0"/>
                  </a:moveTo>
                  <a:lnTo>
                    <a:pt x="516" y="267"/>
                  </a:lnTo>
                  <a:cubicBezTo>
                    <a:pt x="192" y="592"/>
                    <a:pt x="1" y="1030"/>
                    <a:pt x="10" y="1498"/>
                  </a:cubicBezTo>
                  <a:lnTo>
                    <a:pt x="10" y="4274"/>
                  </a:lnTo>
                  <a:lnTo>
                    <a:pt x="5257" y="4274"/>
                  </a:lnTo>
                  <a:lnTo>
                    <a:pt x="5257" y="1498"/>
                  </a:lnTo>
                  <a:cubicBezTo>
                    <a:pt x="5248" y="1030"/>
                    <a:pt x="5066" y="592"/>
                    <a:pt x="4733" y="267"/>
                  </a:cubicBezTo>
                  <a:lnTo>
                    <a:pt x="4475" y="0"/>
                  </a:lnTo>
                  <a:lnTo>
                    <a:pt x="2624" y="334"/>
                  </a:lnTo>
                  <a:lnTo>
                    <a:pt x="773" y="0"/>
                  </a:lnTo>
                  <a:close/>
                </a:path>
              </a:pathLst>
            </a:custGeom>
            <a:solidFill>
              <a:srgbClr val="ACB9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43"/>
            <p:cNvSpPr/>
            <p:nvPr/>
          </p:nvSpPr>
          <p:spPr>
            <a:xfrm>
              <a:off x="4977878" y="2662104"/>
              <a:ext cx="124431" cy="46217"/>
            </a:xfrm>
            <a:custGeom>
              <a:rect b="b" l="l" r="r" t="t"/>
              <a:pathLst>
                <a:path extrusionOk="0" h="1765" w="4752">
                  <a:moveTo>
                    <a:pt x="525" y="0"/>
                  </a:moveTo>
                  <a:lnTo>
                    <a:pt x="268" y="267"/>
                  </a:lnTo>
                  <a:cubicBezTo>
                    <a:pt x="163" y="372"/>
                    <a:pt x="68" y="487"/>
                    <a:pt x="1" y="620"/>
                  </a:cubicBezTo>
                  <a:lnTo>
                    <a:pt x="802" y="1546"/>
                  </a:lnTo>
                  <a:cubicBezTo>
                    <a:pt x="932" y="1690"/>
                    <a:pt x="1113" y="1764"/>
                    <a:pt x="1295" y="1764"/>
                  </a:cubicBezTo>
                  <a:cubicBezTo>
                    <a:pt x="1461" y="1764"/>
                    <a:pt x="1628" y="1702"/>
                    <a:pt x="1756" y="1574"/>
                  </a:cubicBezTo>
                  <a:lnTo>
                    <a:pt x="2376" y="954"/>
                  </a:lnTo>
                  <a:lnTo>
                    <a:pt x="2996" y="1574"/>
                  </a:lnTo>
                  <a:cubicBezTo>
                    <a:pt x="3124" y="1702"/>
                    <a:pt x="3289" y="1764"/>
                    <a:pt x="3454" y="1764"/>
                  </a:cubicBezTo>
                  <a:cubicBezTo>
                    <a:pt x="3635" y="1764"/>
                    <a:pt x="3816" y="1690"/>
                    <a:pt x="3950" y="1546"/>
                  </a:cubicBezTo>
                  <a:lnTo>
                    <a:pt x="4752" y="620"/>
                  </a:lnTo>
                  <a:cubicBezTo>
                    <a:pt x="4675" y="487"/>
                    <a:pt x="4589" y="372"/>
                    <a:pt x="4485" y="267"/>
                  </a:cubicBezTo>
                  <a:lnTo>
                    <a:pt x="4227" y="0"/>
                  </a:lnTo>
                  <a:lnTo>
                    <a:pt x="2376" y="334"/>
                  </a:lnTo>
                  <a:lnTo>
                    <a:pt x="525" y="0"/>
                  </a:lnTo>
                  <a:close/>
                </a:path>
              </a:pathLst>
            </a:custGeom>
            <a:solidFill>
              <a:srgbClr val="899C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43"/>
            <p:cNvSpPr/>
            <p:nvPr/>
          </p:nvSpPr>
          <p:spPr>
            <a:xfrm>
              <a:off x="5022837" y="2699574"/>
              <a:ext cx="34512" cy="74444"/>
            </a:xfrm>
            <a:custGeom>
              <a:rect b="b" l="l" r="r" t="t"/>
              <a:pathLst>
                <a:path extrusionOk="0" h="2843" w="1318">
                  <a:moveTo>
                    <a:pt x="344" y="0"/>
                  </a:moveTo>
                  <a:lnTo>
                    <a:pt x="1" y="2843"/>
                  </a:lnTo>
                  <a:lnTo>
                    <a:pt x="1317" y="2843"/>
                  </a:lnTo>
                  <a:lnTo>
                    <a:pt x="974" y="0"/>
                  </a:ln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43"/>
            <p:cNvSpPr/>
            <p:nvPr/>
          </p:nvSpPr>
          <p:spPr>
            <a:xfrm>
              <a:off x="5017103" y="2670823"/>
              <a:ext cx="45745" cy="34512"/>
            </a:xfrm>
            <a:custGeom>
              <a:rect b="b" l="l" r="r" t="t"/>
              <a:pathLst>
                <a:path extrusionOk="0" h="1318" w="1747">
                  <a:moveTo>
                    <a:pt x="1" y="1"/>
                  </a:moveTo>
                  <a:lnTo>
                    <a:pt x="392" y="1165"/>
                  </a:lnTo>
                  <a:cubicBezTo>
                    <a:pt x="420" y="1251"/>
                    <a:pt x="506" y="1317"/>
                    <a:pt x="602" y="1317"/>
                  </a:cubicBezTo>
                  <a:lnTo>
                    <a:pt x="1155" y="1317"/>
                  </a:lnTo>
                  <a:cubicBezTo>
                    <a:pt x="1250" y="1317"/>
                    <a:pt x="1336" y="1251"/>
                    <a:pt x="1365" y="1165"/>
                  </a:cubicBezTo>
                  <a:lnTo>
                    <a:pt x="1746" y="1"/>
                  </a:lnTo>
                  <a:close/>
                </a:path>
              </a:pathLst>
            </a:custGeom>
            <a:solidFill>
              <a:srgbClr val="576D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43"/>
            <p:cNvSpPr/>
            <p:nvPr/>
          </p:nvSpPr>
          <p:spPr>
            <a:xfrm>
              <a:off x="5000109" y="2613635"/>
              <a:ext cx="79969" cy="22938"/>
            </a:xfrm>
            <a:custGeom>
              <a:rect b="b" l="l" r="r" t="t"/>
              <a:pathLst>
                <a:path extrusionOk="0" h="876" w="3054">
                  <a:moveTo>
                    <a:pt x="1" y="0"/>
                  </a:moveTo>
                  <a:lnTo>
                    <a:pt x="1" y="496"/>
                  </a:lnTo>
                  <a:cubicBezTo>
                    <a:pt x="478" y="749"/>
                    <a:pt x="1003" y="876"/>
                    <a:pt x="1527" y="876"/>
                  </a:cubicBezTo>
                  <a:cubicBezTo>
                    <a:pt x="2052" y="876"/>
                    <a:pt x="2577" y="749"/>
                    <a:pt x="3054" y="496"/>
                  </a:cubicBezTo>
                  <a:lnTo>
                    <a:pt x="3054" y="0"/>
                  </a:lnTo>
                  <a:close/>
                </a:path>
              </a:pathLst>
            </a:custGeom>
            <a:solidFill>
              <a:srgbClr val="D4DD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43"/>
            <p:cNvSpPr/>
            <p:nvPr/>
          </p:nvSpPr>
          <p:spPr>
            <a:xfrm>
              <a:off x="4981125" y="2646602"/>
              <a:ext cx="58995" cy="50301"/>
            </a:xfrm>
            <a:custGeom>
              <a:rect b="b" l="l" r="r" t="t"/>
              <a:pathLst>
                <a:path extrusionOk="0" h="1921" w="2253">
                  <a:moveTo>
                    <a:pt x="583" y="1"/>
                  </a:moveTo>
                  <a:lnTo>
                    <a:pt x="1" y="697"/>
                  </a:lnTo>
                  <a:lnTo>
                    <a:pt x="1002" y="1851"/>
                  </a:lnTo>
                  <a:cubicBezTo>
                    <a:pt x="1048" y="1897"/>
                    <a:pt x="1109" y="1921"/>
                    <a:pt x="1171" y="1921"/>
                  </a:cubicBezTo>
                  <a:cubicBezTo>
                    <a:pt x="1226" y="1921"/>
                    <a:pt x="1282" y="1901"/>
                    <a:pt x="1327" y="1861"/>
                  </a:cubicBezTo>
                  <a:lnTo>
                    <a:pt x="2252" y="936"/>
                  </a:lnTo>
                  <a:lnTo>
                    <a:pt x="583" y="1"/>
                  </a:lnTo>
                  <a:close/>
                </a:path>
              </a:pathLst>
            </a:custGeom>
            <a:solidFill>
              <a:srgbClr val="ACB9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43"/>
            <p:cNvSpPr/>
            <p:nvPr/>
          </p:nvSpPr>
          <p:spPr>
            <a:xfrm>
              <a:off x="5040093" y="2646602"/>
              <a:ext cx="58969" cy="50301"/>
            </a:xfrm>
            <a:custGeom>
              <a:rect b="b" l="l" r="r" t="t"/>
              <a:pathLst>
                <a:path extrusionOk="0" h="1921" w="2252">
                  <a:moveTo>
                    <a:pt x="1679" y="1"/>
                  </a:moveTo>
                  <a:lnTo>
                    <a:pt x="0" y="936"/>
                  </a:lnTo>
                  <a:lnTo>
                    <a:pt x="926" y="1861"/>
                  </a:lnTo>
                  <a:cubicBezTo>
                    <a:pt x="971" y="1901"/>
                    <a:pt x="1026" y="1921"/>
                    <a:pt x="1082" y="1921"/>
                  </a:cubicBezTo>
                  <a:cubicBezTo>
                    <a:pt x="1143" y="1921"/>
                    <a:pt x="1205" y="1897"/>
                    <a:pt x="1250" y="1851"/>
                  </a:cubicBezTo>
                  <a:lnTo>
                    <a:pt x="2252" y="697"/>
                  </a:lnTo>
                  <a:lnTo>
                    <a:pt x="1679" y="1"/>
                  </a:lnTo>
                  <a:close/>
                </a:path>
              </a:pathLst>
            </a:custGeom>
            <a:solidFill>
              <a:srgbClr val="ACB9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43"/>
            <p:cNvSpPr/>
            <p:nvPr/>
          </p:nvSpPr>
          <p:spPr>
            <a:xfrm>
              <a:off x="4931923" y="2630865"/>
              <a:ext cx="68212" cy="143153"/>
            </a:xfrm>
            <a:custGeom>
              <a:rect b="b" l="l" r="r" t="t"/>
              <a:pathLst>
                <a:path extrusionOk="0" h="5467" w="2605">
                  <a:moveTo>
                    <a:pt x="2605" y="1"/>
                  </a:moveTo>
                  <a:cubicBezTo>
                    <a:pt x="2605" y="1"/>
                    <a:pt x="1002" y="401"/>
                    <a:pt x="477" y="1966"/>
                  </a:cubicBezTo>
                  <a:cubicBezTo>
                    <a:pt x="439" y="2099"/>
                    <a:pt x="458" y="2242"/>
                    <a:pt x="535" y="2357"/>
                  </a:cubicBezTo>
                  <a:lnTo>
                    <a:pt x="859" y="2843"/>
                  </a:lnTo>
                  <a:lnTo>
                    <a:pt x="153" y="3549"/>
                  </a:lnTo>
                  <a:cubicBezTo>
                    <a:pt x="48" y="3654"/>
                    <a:pt x="0" y="3807"/>
                    <a:pt x="29" y="3950"/>
                  </a:cubicBezTo>
                  <a:lnTo>
                    <a:pt x="420" y="5467"/>
                  </a:lnTo>
                  <a:lnTo>
                    <a:pt x="1508" y="5457"/>
                  </a:lnTo>
                  <a:lnTo>
                    <a:pt x="1508" y="2691"/>
                  </a:lnTo>
                  <a:cubicBezTo>
                    <a:pt x="1508" y="2223"/>
                    <a:pt x="1699" y="1785"/>
                    <a:pt x="2023" y="1451"/>
                  </a:cubicBezTo>
                  <a:lnTo>
                    <a:pt x="2280" y="1193"/>
                  </a:lnTo>
                  <a:cubicBezTo>
                    <a:pt x="2490" y="993"/>
                    <a:pt x="2605" y="707"/>
                    <a:pt x="2605" y="420"/>
                  </a:cubicBezTo>
                  <a:lnTo>
                    <a:pt x="2605" y="1"/>
                  </a:lnTo>
                  <a:close/>
                </a:path>
              </a:pathLst>
            </a:custGeom>
            <a:solidFill>
              <a:srgbClr val="576D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43"/>
            <p:cNvSpPr/>
            <p:nvPr/>
          </p:nvSpPr>
          <p:spPr>
            <a:xfrm>
              <a:off x="5080052" y="2630865"/>
              <a:ext cx="68212" cy="143153"/>
            </a:xfrm>
            <a:custGeom>
              <a:rect b="b" l="l" r="r" t="t"/>
              <a:pathLst>
                <a:path extrusionOk="0" h="5467" w="2605">
                  <a:moveTo>
                    <a:pt x="1" y="1"/>
                  </a:moveTo>
                  <a:lnTo>
                    <a:pt x="1" y="420"/>
                  </a:lnTo>
                  <a:cubicBezTo>
                    <a:pt x="1" y="707"/>
                    <a:pt x="115" y="993"/>
                    <a:pt x="325" y="1193"/>
                  </a:cubicBezTo>
                  <a:lnTo>
                    <a:pt x="583" y="1451"/>
                  </a:lnTo>
                  <a:cubicBezTo>
                    <a:pt x="907" y="1785"/>
                    <a:pt x="1098" y="2223"/>
                    <a:pt x="1098" y="2691"/>
                  </a:cubicBezTo>
                  <a:lnTo>
                    <a:pt x="1098" y="5457"/>
                  </a:lnTo>
                  <a:lnTo>
                    <a:pt x="2185" y="5467"/>
                  </a:lnTo>
                  <a:lnTo>
                    <a:pt x="2576" y="3950"/>
                  </a:lnTo>
                  <a:cubicBezTo>
                    <a:pt x="2605" y="3807"/>
                    <a:pt x="2557" y="3654"/>
                    <a:pt x="2452" y="3549"/>
                  </a:cubicBezTo>
                  <a:lnTo>
                    <a:pt x="1746" y="2843"/>
                  </a:lnTo>
                  <a:lnTo>
                    <a:pt x="2071" y="2357"/>
                  </a:lnTo>
                  <a:cubicBezTo>
                    <a:pt x="2147" y="2242"/>
                    <a:pt x="2166" y="2099"/>
                    <a:pt x="2128" y="1966"/>
                  </a:cubicBezTo>
                  <a:cubicBezTo>
                    <a:pt x="1603" y="401"/>
                    <a:pt x="1" y="1"/>
                    <a:pt x="1" y="1"/>
                  </a:cubicBezTo>
                  <a:close/>
                </a:path>
              </a:pathLst>
            </a:custGeom>
            <a:solidFill>
              <a:srgbClr val="576D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43"/>
            <p:cNvSpPr/>
            <p:nvPr/>
          </p:nvSpPr>
          <p:spPr>
            <a:xfrm>
              <a:off x="4946403" y="2476478"/>
              <a:ext cx="187144" cy="148678"/>
            </a:xfrm>
            <a:custGeom>
              <a:rect b="b" l="l" r="r" t="t"/>
              <a:pathLst>
                <a:path extrusionOk="0" h="5678" w="7147">
                  <a:moveTo>
                    <a:pt x="2233" y="1"/>
                  </a:moveTo>
                  <a:cubicBezTo>
                    <a:pt x="1470" y="1"/>
                    <a:pt x="897" y="707"/>
                    <a:pt x="1060" y="1461"/>
                  </a:cubicBezTo>
                  <a:cubicBezTo>
                    <a:pt x="1117" y="1718"/>
                    <a:pt x="926" y="1966"/>
                    <a:pt x="659" y="1966"/>
                  </a:cubicBezTo>
                  <a:lnTo>
                    <a:pt x="649" y="1966"/>
                  </a:lnTo>
                  <a:cubicBezTo>
                    <a:pt x="392" y="1966"/>
                    <a:pt x="172" y="2128"/>
                    <a:pt x="106" y="2367"/>
                  </a:cubicBezTo>
                  <a:cubicBezTo>
                    <a:pt x="1" y="2710"/>
                    <a:pt x="268" y="3054"/>
                    <a:pt x="630" y="3063"/>
                  </a:cubicBezTo>
                  <a:lnTo>
                    <a:pt x="745" y="3063"/>
                  </a:lnTo>
                  <a:cubicBezTo>
                    <a:pt x="859" y="4532"/>
                    <a:pt x="2090" y="5677"/>
                    <a:pt x="3578" y="5677"/>
                  </a:cubicBezTo>
                  <a:cubicBezTo>
                    <a:pt x="5057" y="5677"/>
                    <a:pt x="6288" y="4532"/>
                    <a:pt x="6402" y="3063"/>
                  </a:cubicBezTo>
                  <a:lnTo>
                    <a:pt x="6526" y="3063"/>
                  </a:lnTo>
                  <a:cubicBezTo>
                    <a:pt x="6889" y="3054"/>
                    <a:pt x="7146" y="2710"/>
                    <a:pt x="7051" y="2367"/>
                  </a:cubicBezTo>
                  <a:cubicBezTo>
                    <a:pt x="6974" y="2128"/>
                    <a:pt x="6755" y="1966"/>
                    <a:pt x="6507" y="1966"/>
                  </a:cubicBezTo>
                  <a:lnTo>
                    <a:pt x="6497" y="1966"/>
                  </a:lnTo>
                  <a:cubicBezTo>
                    <a:pt x="6230" y="1966"/>
                    <a:pt x="6040" y="1718"/>
                    <a:pt x="6097" y="1461"/>
                  </a:cubicBezTo>
                  <a:cubicBezTo>
                    <a:pt x="6259" y="707"/>
                    <a:pt x="5687" y="1"/>
                    <a:pt x="4923" y="1"/>
                  </a:cubicBezTo>
                  <a:close/>
                </a:path>
              </a:pathLst>
            </a:custGeom>
            <a:solidFill>
              <a:srgbClr val="E0E7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43"/>
            <p:cNvSpPr/>
            <p:nvPr/>
          </p:nvSpPr>
          <p:spPr>
            <a:xfrm>
              <a:off x="4946665" y="2476478"/>
              <a:ext cx="127678" cy="148652"/>
            </a:xfrm>
            <a:custGeom>
              <a:rect b="b" l="l" r="r" t="t"/>
              <a:pathLst>
                <a:path extrusionOk="0" h="5677" w="4876">
                  <a:moveTo>
                    <a:pt x="2223" y="1"/>
                  </a:moveTo>
                  <a:cubicBezTo>
                    <a:pt x="1460" y="1"/>
                    <a:pt x="887" y="707"/>
                    <a:pt x="1059" y="1461"/>
                  </a:cubicBezTo>
                  <a:cubicBezTo>
                    <a:pt x="1107" y="1718"/>
                    <a:pt x="916" y="1966"/>
                    <a:pt x="649" y="1966"/>
                  </a:cubicBezTo>
                  <a:lnTo>
                    <a:pt x="639" y="1966"/>
                  </a:lnTo>
                  <a:cubicBezTo>
                    <a:pt x="632" y="1966"/>
                    <a:pt x="626" y="1966"/>
                    <a:pt x="619" y="1966"/>
                  </a:cubicBezTo>
                  <a:cubicBezTo>
                    <a:pt x="379" y="1966"/>
                    <a:pt x="161" y="2125"/>
                    <a:pt x="96" y="2357"/>
                  </a:cubicBezTo>
                  <a:cubicBezTo>
                    <a:pt x="0" y="2710"/>
                    <a:pt x="258" y="3054"/>
                    <a:pt x="620" y="3054"/>
                  </a:cubicBezTo>
                  <a:lnTo>
                    <a:pt x="744" y="3054"/>
                  </a:lnTo>
                  <a:cubicBezTo>
                    <a:pt x="848" y="4557"/>
                    <a:pt x="2094" y="5676"/>
                    <a:pt x="3546" y="5676"/>
                  </a:cubicBezTo>
                  <a:cubicBezTo>
                    <a:pt x="3698" y="5676"/>
                    <a:pt x="3852" y="5664"/>
                    <a:pt x="4007" y="5639"/>
                  </a:cubicBezTo>
                  <a:cubicBezTo>
                    <a:pt x="2624" y="5429"/>
                    <a:pt x="1603" y="4237"/>
                    <a:pt x="1603" y="2844"/>
                  </a:cubicBezTo>
                  <a:lnTo>
                    <a:pt x="1603" y="1527"/>
                  </a:lnTo>
                  <a:cubicBezTo>
                    <a:pt x="1603" y="926"/>
                    <a:pt x="2090" y="440"/>
                    <a:pt x="2700" y="430"/>
                  </a:cubicBezTo>
                  <a:lnTo>
                    <a:pt x="4446" y="430"/>
                  </a:lnTo>
                  <a:cubicBezTo>
                    <a:pt x="4684" y="430"/>
                    <a:pt x="4875" y="239"/>
                    <a:pt x="4875" y="1"/>
                  </a:cubicBezTo>
                  <a:close/>
                </a:path>
              </a:pathLst>
            </a:custGeom>
            <a:solidFill>
              <a:srgbClr val="DAE2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43"/>
            <p:cNvSpPr/>
            <p:nvPr/>
          </p:nvSpPr>
          <p:spPr>
            <a:xfrm>
              <a:off x="5005608" y="2419290"/>
              <a:ext cx="119430" cy="45981"/>
            </a:xfrm>
            <a:custGeom>
              <a:rect b="b" l="l" r="r" t="t"/>
              <a:pathLst>
                <a:path extrusionOk="0" h="1756" w="4561">
                  <a:moveTo>
                    <a:pt x="697" y="0"/>
                  </a:moveTo>
                  <a:cubicBezTo>
                    <a:pt x="468" y="0"/>
                    <a:pt x="230" y="29"/>
                    <a:pt x="10" y="86"/>
                  </a:cubicBezTo>
                  <a:lnTo>
                    <a:pt x="10" y="220"/>
                  </a:lnTo>
                  <a:cubicBezTo>
                    <a:pt x="1" y="1059"/>
                    <a:pt x="688" y="1746"/>
                    <a:pt x="1537" y="1756"/>
                  </a:cubicBezTo>
                  <a:lnTo>
                    <a:pt x="4561" y="1756"/>
                  </a:lnTo>
                  <a:cubicBezTo>
                    <a:pt x="4122" y="697"/>
                    <a:pt x="3082" y="0"/>
                    <a:pt x="1937" y="0"/>
                  </a:cubicBezTo>
                  <a:close/>
                </a:path>
              </a:pathLst>
            </a:custGeom>
            <a:solidFill>
              <a:srgbClr val="576D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43"/>
            <p:cNvSpPr/>
            <p:nvPr/>
          </p:nvSpPr>
          <p:spPr>
            <a:xfrm>
              <a:off x="5000109" y="2527879"/>
              <a:ext cx="11521" cy="17334"/>
            </a:xfrm>
            <a:custGeom>
              <a:rect b="b" l="l" r="r" t="t"/>
              <a:pathLst>
                <a:path extrusionOk="0" h="662" w="440">
                  <a:moveTo>
                    <a:pt x="217" y="1"/>
                  </a:moveTo>
                  <a:cubicBezTo>
                    <a:pt x="108" y="1"/>
                    <a:pt x="1" y="75"/>
                    <a:pt x="1" y="223"/>
                  </a:cubicBezTo>
                  <a:lnTo>
                    <a:pt x="1" y="442"/>
                  </a:lnTo>
                  <a:cubicBezTo>
                    <a:pt x="1" y="556"/>
                    <a:pt x="96" y="661"/>
                    <a:pt x="220" y="661"/>
                  </a:cubicBezTo>
                  <a:cubicBezTo>
                    <a:pt x="335" y="661"/>
                    <a:pt x="440" y="556"/>
                    <a:pt x="440" y="442"/>
                  </a:cubicBezTo>
                  <a:lnTo>
                    <a:pt x="440" y="223"/>
                  </a:lnTo>
                  <a:cubicBezTo>
                    <a:pt x="435" y="75"/>
                    <a:pt x="325" y="1"/>
                    <a:pt x="217" y="1"/>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43"/>
            <p:cNvSpPr/>
            <p:nvPr/>
          </p:nvSpPr>
          <p:spPr>
            <a:xfrm>
              <a:off x="5068818" y="2527879"/>
              <a:ext cx="11260" cy="17334"/>
            </a:xfrm>
            <a:custGeom>
              <a:rect b="b" l="l" r="r" t="t"/>
              <a:pathLst>
                <a:path extrusionOk="0" h="662" w="430">
                  <a:moveTo>
                    <a:pt x="215" y="1"/>
                  </a:moveTo>
                  <a:cubicBezTo>
                    <a:pt x="108" y="1"/>
                    <a:pt x="0" y="75"/>
                    <a:pt x="0" y="223"/>
                  </a:cubicBezTo>
                  <a:lnTo>
                    <a:pt x="0" y="442"/>
                  </a:lnTo>
                  <a:cubicBezTo>
                    <a:pt x="0" y="556"/>
                    <a:pt x="96" y="661"/>
                    <a:pt x="210" y="661"/>
                  </a:cubicBezTo>
                  <a:cubicBezTo>
                    <a:pt x="334" y="661"/>
                    <a:pt x="430" y="556"/>
                    <a:pt x="430" y="442"/>
                  </a:cubicBezTo>
                  <a:lnTo>
                    <a:pt x="430" y="223"/>
                  </a:lnTo>
                  <a:cubicBezTo>
                    <a:pt x="430" y="75"/>
                    <a:pt x="322" y="1"/>
                    <a:pt x="215" y="1"/>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43"/>
            <p:cNvSpPr/>
            <p:nvPr/>
          </p:nvSpPr>
          <p:spPr>
            <a:xfrm>
              <a:off x="5014825" y="2567864"/>
              <a:ext cx="50537" cy="17334"/>
            </a:xfrm>
            <a:custGeom>
              <a:rect b="b" l="l" r="r" t="t"/>
              <a:pathLst>
                <a:path extrusionOk="0" h="662" w="1930">
                  <a:moveTo>
                    <a:pt x="311" y="0"/>
                  </a:moveTo>
                  <a:cubicBezTo>
                    <a:pt x="145" y="0"/>
                    <a:pt x="1" y="223"/>
                    <a:pt x="154" y="384"/>
                  </a:cubicBezTo>
                  <a:cubicBezTo>
                    <a:pt x="373" y="566"/>
                    <a:pt x="644" y="661"/>
                    <a:pt x="925" y="661"/>
                  </a:cubicBezTo>
                  <a:cubicBezTo>
                    <a:pt x="938" y="661"/>
                    <a:pt x="952" y="661"/>
                    <a:pt x="965" y="661"/>
                  </a:cubicBezTo>
                  <a:cubicBezTo>
                    <a:pt x="979" y="661"/>
                    <a:pt x="992" y="661"/>
                    <a:pt x="1006" y="661"/>
                  </a:cubicBezTo>
                  <a:cubicBezTo>
                    <a:pt x="1287" y="661"/>
                    <a:pt x="1558" y="566"/>
                    <a:pt x="1776" y="384"/>
                  </a:cubicBezTo>
                  <a:cubicBezTo>
                    <a:pt x="1930" y="223"/>
                    <a:pt x="1786" y="0"/>
                    <a:pt x="1620" y="0"/>
                  </a:cubicBezTo>
                  <a:cubicBezTo>
                    <a:pt x="1570" y="0"/>
                    <a:pt x="1517" y="21"/>
                    <a:pt x="1471" y="69"/>
                  </a:cubicBezTo>
                  <a:cubicBezTo>
                    <a:pt x="1318" y="174"/>
                    <a:pt x="1142" y="227"/>
                    <a:pt x="965" y="227"/>
                  </a:cubicBezTo>
                  <a:cubicBezTo>
                    <a:pt x="789" y="227"/>
                    <a:pt x="612" y="174"/>
                    <a:pt x="460" y="69"/>
                  </a:cubicBezTo>
                  <a:cubicBezTo>
                    <a:pt x="413" y="21"/>
                    <a:pt x="361" y="0"/>
                    <a:pt x="311" y="0"/>
                  </a:cubicBezTo>
                  <a:close/>
                </a:path>
              </a:pathLst>
            </a:custGeom>
            <a:solidFill>
              <a:srgbClr val="D4DD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43"/>
            <p:cNvSpPr/>
            <p:nvPr/>
          </p:nvSpPr>
          <p:spPr>
            <a:xfrm>
              <a:off x="4992384" y="2510702"/>
              <a:ext cx="26499" cy="11521"/>
            </a:xfrm>
            <a:custGeom>
              <a:rect b="b" l="l" r="r" t="t"/>
              <a:pathLst>
                <a:path extrusionOk="0" h="440" w="1012">
                  <a:moveTo>
                    <a:pt x="286" y="1"/>
                  </a:moveTo>
                  <a:cubicBezTo>
                    <a:pt x="0" y="1"/>
                    <a:pt x="0" y="440"/>
                    <a:pt x="286" y="440"/>
                  </a:cubicBezTo>
                  <a:lnTo>
                    <a:pt x="725" y="440"/>
                  </a:lnTo>
                  <a:cubicBezTo>
                    <a:pt x="1011" y="440"/>
                    <a:pt x="1011" y="1"/>
                    <a:pt x="725" y="1"/>
                  </a:cubicBezTo>
                  <a:close/>
                </a:path>
              </a:pathLst>
            </a:custGeom>
            <a:solidFill>
              <a:srgbClr val="576D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43"/>
            <p:cNvSpPr/>
            <p:nvPr/>
          </p:nvSpPr>
          <p:spPr>
            <a:xfrm>
              <a:off x="5061068" y="2510702"/>
              <a:ext cx="26499" cy="11521"/>
            </a:xfrm>
            <a:custGeom>
              <a:rect b="b" l="l" r="r" t="t"/>
              <a:pathLst>
                <a:path extrusionOk="0" h="440" w="1012">
                  <a:moveTo>
                    <a:pt x="287" y="1"/>
                  </a:moveTo>
                  <a:cubicBezTo>
                    <a:pt x="1" y="1"/>
                    <a:pt x="1" y="440"/>
                    <a:pt x="287" y="440"/>
                  </a:cubicBezTo>
                  <a:lnTo>
                    <a:pt x="726" y="440"/>
                  </a:lnTo>
                  <a:cubicBezTo>
                    <a:pt x="1012" y="440"/>
                    <a:pt x="1012" y="1"/>
                    <a:pt x="726" y="1"/>
                  </a:cubicBezTo>
                  <a:close/>
                </a:path>
              </a:pathLst>
            </a:custGeom>
            <a:solidFill>
              <a:srgbClr val="576D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3" name="Google Shape;873;p43"/>
          <p:cNvGrpSpPr/>
          <p:nvPr/>
        </p:nvGrpSpPr>
        <p:grpSpPr>
          <a:xfrm>
            <a:off x="679729" y="1449911"/>
            <a:ext cx="536787" cy="529187"/>
            <a:chOff x="7147436" y="1502999"/>
            <a:chExt cx="279054" cy="354754"/>
          </a:xfrm>
        </p:grpSpPr>
        <p:sp>
          <p:nvSpPr>
            <p:cNvPr id="874" name="Google Shape;874;p43"/>
            <p:cNvSpPr/>
            <p:nvPr/>
          </p:nvSpPr>
          <p:spPr>
            <a:xfrm>
              <a:off x="7147436" y="1745576"/>
              <a:ext cx="279054" cy="112177"/>
            </a:xfrm>
            <a:custGeom>
              <a:rect b="b" l="l" r="r" t="t"/>
              <a:pathLst>
                <a:path extrusionOk="0" h="4284" w="10657">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43"/>
            <p:cNvSpPr/>
            <p:nvPr/>
          </p:nvSpPr>
          <p:spPr>
            <a:xfrm>
              <a:off x="7187892" y="1694856"/>
              <a:ext cx="197618" cy="104688"/>
            </a:xfrm>
            <a:custGeom>
              <a:rect b="b" l="l" r="r" t="t"/>
              <a:pathLst>
                <a:path extrusionOk="0" h="3998" w="7547">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43"/>
            <p:cNvSpPr/>
            <p:nvPr/>
          </p:nvSpPr>
          <p:spPr>
            <a:xfrm>
              <a:off x="7206876" y="1712348"/>
              <a:ext cx="159912" cy="66274"/>
            </a:xfrm>
            <a:custGeom>
              <a:rect b="b" l="l" r="r" t="t"/>
              <a:pathLst>
                <a:path extrusionOk="0" h="2531" w="6107">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43"/>
            <p:cNvSpPr/>
            <p:nvPr/>
          </p:nvSpPr>
          <p:spPr>
            <a:xfrm>
              <a:off x="7232118" y="1700852"/>
              <a:ext cx="109689" cy="77769"/>
            </a:xfrm>
            <a:custGeom>
              <a:rect b="b" l="l" r="r" t="t"/>
              <a:pathLst>
                <a:path extrusionOk="0" h="2970" w="4189">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43"/>
            <p:cNvSpPr/>
            <p:nvPr/>
          </p:nvSpPr>
          <p:spPr>
            <a:xfrm>
              <a:off x="7246101" y="1700852"/>
              <a:ext cx="81462" cy="23121"/>
            </a:xfrm>
            <a:custGeom>
              <a:rect b="b" l="l" r="r" t="t"/>
              <a:pathLst>
                <a:path extrusionOk="0" h="883" w="3111">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43"/>
            <p:cNvSpPr/>
            <p:nvPr/>
          </p:nvSpPr>
          <p:spPr>
            <a:xfrm>
              <a:off x="7189149" y="1543716"/>
              <a:ext cx="190627" cy="168658"/>
            </a:xfrm>
            <a:custGeom>
              <a:rect b="b" l="l" r="r" t="t"/>
              <a:pathLst>
                <a:path extrusionOk="0" h="6441" w="7280">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43"/>
            <p:cNvSpPr/>
            <p:nvPr/>
          </p:nvSpPr>
          <p:spPr>
            <a:xfrm>
              <a:off x="7192893" y="1549713"/>
              <a:ext cx="146400" cy="162635"/>
            </a:xfrm>
            <a:custGeom>
              <a:rect b="b" l="l" r="r" t="t"/>
              <a:pathLst>
                <a:path extrusionOk="0" h="6211" w="5591">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43"/>
            <p:cNvSpPr/>
            <p:nvPr/>
          </p:nvSpPr>
          <p:spPr>
            <a:xfrm>
              <a:off x="7246101" y="1613604"/>
              <a:ext cx="11757" cy="17334"/>
            </a:xfrm>
            <a:custGeom>
              <a:rect b="b" l="l" r="r" t="t"/>
              <a:pathLst>
                <a:path extrusionOk="0" h="662" w="449">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43"/>
            <p:cNvSpPr/>
            <p:nvPr/>
          </p:nvSpPr>
          <p:spPr>
            <a:xfrm>
              <a:off x="7316041" y="1613604"/>
              <a:ext cx="11521" cy="17334"/>
            </a:xfrm>
            <a:custGeom>
              <a:rect b="b" l="l" r="r" t="t"/>
              <a:pathLst>
                <a:path extrusionOk="0" h="662" w="440">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43"/>
            <p:cNvSpPr/>
            <p:nvPr/>
          </p:nvSpPr>
          <p:spPr>
            <a:xfrm>
              <a:off x="7238115" y="1593834"/>
              <a:ext cx="28097" cy="13878"/>
            </a:xfrm>
            <a:custGeom>
              <a:rect b="b" l="l" r="r" t="t"/>
              <a:pathLst>
                <a:path extrusionOk="0" h="530" w="1073">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43"/>
            <p:cNvSpPr/>
            <p:nvPr/>
          </p:nvSpPr>
          <p:spPr>
            <a:xfrm>
              <a:off x="7307767" y="1594044"/>
              <a:ext cx="27782" cy="13904"/>
            </a:xfrm>
            <a:custGeom>
              <a:rect b="b" l="l" r="r" t="t"/>
              <a:pathLst>
                <a:path extrusionOk="0" h="531" w="1061">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43"/>
            <p:cNvSpPr/>
            <p:nvPr/>
          </p:nvSpPr>
          <p:spPr>
            <a:xfrm>
              <a:off x="7211380" y="1502999"/>
              <a:ext cx="174392" cy="52501"/>
            </a:xfrm>
            <a:custGeom>
              <a:rect b="b" l="l" r="r" t="t"/>
              <a:pathLst>
                <a:path extrusionOk="0" h="2005" w="6660">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43"/>
            <p:cNvSpPr/>
            <p:nvPr/>
          </p:nvSpPr>
          <p:spPr>
            <a:xfrm>
              <a:off x="7257832" y="1502999"/>
              <a:ext cx="127940" cy="40744"/>
            </a:xfrm>
            <a:custGeom>
              <a:rect b="b" l="l" r="r" t="t"/>
              <a:pathLst>
                <a:path extrusionOk="0" h="1556" w="4886">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43"/>
            <p:cNvSpPr/>
            <p:nvPr/>
          </p:nvSpPr>
          <p:spPr>
            <a:xfrm>
              <a:off x="7252097" y="1782262"/>
              <a:ext cx="11521" cy="75491"/>
            </a:xfrm>
            <a:custGeom>
              <a:rect b="b" l="l" r="r" t="t"/>
              <a:pathLst>
                <a:path extrusionOk="0" h="2883" w="440">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43"/>
            <p:cNvSpPr/>
            <p:nvPr/>
          </p:nvSpPr>
          <p:spPr>
            <a:xfrm>
              <a:off x="7310045" y="1782262"/>
              <a:ext cx="11783" cy="75491"/>
            </a:xfrm>
            <a:custGeom>
              <a:rect b="b" l="l" r="r" t="t"/>
              <a:pathLst>
                <a:path extrusionOk="0" h="2883" w="450">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43"/>
            <p:cNvSpPr/>
            <p:nvPr/>
          </p:nvSpPr>
          <p:spPr>
            <a:xfrm>
              <a:off x="7260896" y="1654112"/>
              <a:ext cx="51872" cy="17570"/>
            </a:xfrm>
            <a:custGeom>
              <a:rect b="b" l="l" r="r" t="t"/>
              <a:pathLst>
                <a:path extrusionOk="0" h="671" w="1981">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0" name="Google Shape;890;p43"/>
          <p:cNvGrpSpPr/>
          <p:nvPr/>
        </p:nvGrpSpPr>
        <p:grpSpPr>
          <a:xfrm>
            <a:off x="5810165" y="684267"/>
            <a:ext cx="3219682" cy="2756950"/>
            <a:chOff x="867900" y="2040850"/>
            <a:chExt cx="367225" cy="363225"/>
          </a:xfrm>
        </p:grpSpPr>
        <p:sp>
          <p:nvSpPr>
            <p:cNvPr id="891" name="Google Shape;891;p43"/>
            <p:cNvSpPr/>
            <p:nvPr/>
          </p:nvSpPr>
          <p:spPr>
            <a:xfrm>
              <a:off x="867900" y="2184850"/>
              <a:ext cx="367225" cy="219225"/>
            </a:xfrm>
            <a:custGeom>
              <a:rect b="b" l="l" r="r" t="t"/>
              <a:pathLst>
                <a:path extrusionOk="0" h="8769" w="14689">
                  <a:moveTo>
                    <a:pt x="7321" y="0"/>
                  </a:moveTo>
                  <a:lnTo>
                    <a:pt x="2" y="4254"/>
                  </a:lnTo>
                  <a:lnTo>
                    <a:pt x="1" y="4515"/>
                  </a:lnTo>
                  <a:lnTo>
                    <a:pt x="7368" y="8769"/>
                  </a:lnTo>
                  <a:lnTo>
                    <a:pt x="14689" y="4515"/>
                  </a:lnTo>
                  <a:lnTo>
                    <a:pt x="14689" y="4254"/>
                  </a:lnTo>
                  <a:lnTo>
                    <a:pt x="7321" y="0"/>
                  </a:lnTo>
                  <a:close/>
                </a:path>
              </a:pathLst>
            </a:custGeom>
            <a:solidFill>
              <a:srgbClr val="716F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43"/>
            <p:cNvSpPr/>
            <p:nvPr/>
          </p:nvSpPr>
          <p:spPr>
            <a:xfrm>
              <a:off x="1052100" y="2291175"/>
              <a:ext cx="183025" cy="112900"/>
            </a:xfrm>
            <a:custGeom>
              <a:rect b="b" l="l" r="r" t="t"/>
              <a:pathLst>
                <a:path extrusionOk="0" h="4516" w="7321">
                  <a:moveTo>
                    <a:pt x="7321" y="1"/>
                  </a:moveTo>
                  <a:lnTo>
                    <a:pt x="2" y="4255"/>
                  </a:lnTo>
                  <a:lnTo>
                    <a:pt x="0" y="4516"/>
                  </a:lnTo>
                  <a:lnTo>
                    <a:pt x="7321" y="262"/>
                  </a:lnTo>
                  <a:lnTo>
                    <a:pt x="7321" y="1"/>
                  </a:lnTo>
                  <a:close/>
                </a:path>
              </a:pathLst>
            </a:custGeom>
            <a:solidFill>
              <a:srgbClr val="716F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43"/>
            <p:cNvSpPr/>
            <p:nvPr/>
          </p:nvSpPr>
          <p:spPr>
            <a:xfrm>
              <a:off x="867900" y="2291175"/>
              <a:ext cx="184250" cy="112900"/>
            </a:xfrm>
            <a:custGeom>
              <a:rect b="b" l="l" r="r" t="t"/>
              <a:pathLst>
                <a:path extrusionOk="0" h="4516" w="7370">
                  <a:moveTo>
                    <a:pt x="2" y="1"/>
                  </a:moveTo>
                  <a:lnTo>
                    <a:pt x="1" y="262"/>
                  </a:lnTo>
                  <a:lnTo>
                    <a:pt x="7368" y="4516"/>
                  </a:lnTo>
                  <a:lnTo>
                    <a:pt x="7370" y="4255"/>
                  </a:lnTo>
                  <a:lnTo>
                    <a:pt x="2" y="1"/>
                  </a:lnTo>
                  <a:close/>
                </a:path>
              </a:pathLst>
            </a:custGeom>
            <a:solidFill>
              <a:srgbClr val="8381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43"/>
            <p:cNvSpPr/>
            <p:nvPr/>
          </p:nvSpPr>
          <p:spPr>
            <a:xfrm>
              <a:off x="867950" y="2184850"/>
              <a:ext cx="367175" cy="212700"/>
            </a:xfrm>
            <a:custGeom>
              <a:rect b="b" l="l" r="r" t="t"/>
              <a:pathLst>
                <a:path extrusionOk="0" h="8508" w="14687">
                  <a:moveTo>
                    <a:pt x="7319" y="0"/>
                  </a:moveTo>
                  <a:lnTo>
                    <a:pt x="0" y="4254"/>
                  </a:lnTo>
                  <a:lnTo>
                    <a:pt x="7368" y="8508"/>
                  </a:lnTo>
                  <a:lnTo>
                    <a:pt x="14687" y="4254"/>
                  </a:lnTo>
                  <a:lnTo>
                    <a:pt x="7319" y="0"/>
                  </a:lnTo>
                  <a:close/>
                </a:path>
              </a:pathLst>
            </a:custGeom>
            <a:solidFill>
              <a:srgbClr val="75B4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43"/>
            <p:cNvSpPr/>
            <p:nvPr/>
          </p:nvSpPr>
          <p:spPr>
            <a:xfrm>
              <a:off x="867900" y="2112875"/>
              <a:ext cx="367225" cy="219200"/>
            </a:xfrm>
            <a:custGeom>
              <a:rect b="b" l="l" r="r" t="t"/>
              <a:pathLst>
                <a:path extrusionOk="0" h="8768" w="14689">
                  <a:moveTo>
                    <a:pt x="7321" y="0"/>
                  </a:moveTo>
                  <a:lnTo>
                    <a:pt x="2" y="4254"/>
                  </a:lnTo>
                  <a:lnTo>
                    <a:pt x="1" y="4514"/>
                  </a:lnTo>
                  <a:lnTo>
                    <a:pt x="7368" y="8768"/>
                  </a:lnTo>
                  <a:lnTo>
                    <a:pt x="14689" y="4514"/>
                  </a:lnTo>
                  <a:lnTo>
                    <a:pt x="14689" y="4252"/>
                  </a:lnTo>
                  <a:lnTo>
                    <a:pt x="7321" y="0"/>
                  </a:lnTo>
                  <a:close/>
                </a:path>
              </a:pathLst>
            </a:custGeom>
            <a:solidFill>
              <a:srgbClr val="FFDD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43"/>
            <p:cNvSpPr/>
            <p:nvPr/>
          </p:nvSpPr>
          <p:spPr>
            <a:xfrm>
              <a:off x="1052100" y="2219175"/>
              <a:ext cx="183025" cy="112900"/>
            </a:xfrm>
            <a:custGeom>
              <a:rect b="b" l="l" r="r" t="t"/>
              <a:pathLst>
                <a:path extrusionOk="0" h="4516" w="7321">
                  <a:moveTo>
                    <a:pt x="7321" y="0"/>
                  </a:moveTo>
                  <a:lnTo>
                    <a:pt x="2" y="4254"/>
                  </a:lnTo>
                  <a:lnTo>
                    <a:pt x="0" y="4516"/>
                  </a:lnTo>
                  <a:lnTo>
                    <a:pt x="7321" y="262"/>
                  </a:lnTo>
                  <a:lnTo>
                    <a:pt x="7321" y="0"/>
                  </a:lnTo>
                  <a:close/>
                </a:path>
              </a:pathLst>
            </a:custGeom>
            <a:solidFill>
              <a:srgbClr val="FFDD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43"/>
            <p:cNvSpPr/>
            <p:nvPr/>
          </p:nvSpPr>
          <p:spPr>
            <a:xfrm>
              <a:off x="867900" y="2219225"/>
              <a:ext cx="184250" cy="112850"/>
            </a:xfrm>
            <a:custGeom>
              <a:rect b="b" l="l" r="r" t="t"/>
              <a:pathLst>
                <a:path extrusionOk="0" h="4514" w="7370">
                  <a:moveTo>
                    <a:pt x="2" y="0"/>
                  </a:moveTo>
                  <a:lnTo>
                    <a:pt x="1" y="260"/>
                  </a:lnTo>
                  <a:lnTo>
                    <a:pt x="7368" y="4514"/>
                  </a:lnTo>
                  <a:lnTo>
                    <a:pt x="7370" y="4252"/>
                  </a:lnTo>
                  <a:lnTo>
                    <a:pt x="2" y="0"/>
                  </a:lnTo>
                  <a:close/>
                </a:path>
              </a:pathLst>
            </a:custGeom>
            <a:solidFill>
              <a:srgbClr val="E2B5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43"/>
            <p:cNvSpPr/>
            <p:nvPr/>
          </p:nvSpPr>
          <p:spPr>
            <a:xfrm>
              <a:off x="867950" y="2112875"/>
              <a:ext cx="367175" cy="212675"/>
            </a:xfrm>
            <a:custGeom>
              <a:rect b="b" l="l" r="r" t="t"/>
              <a:pathLst>
                <a:path extrusionOk="0" h="8507" w="14687">
                  <a:moveTo>
                    <a:pt x="7319" y="0"/>
                  </a:moveTo>
                  <a:lnTo>
                    <a:pt x="0" y="4254"/>
                  </a:lnTo>
                  <a:lnTo>
                    <a:pt x="7368" y="8506"/>
                  </a:lnTo>
                  <a:lnTo>
                    <a:pt x="14687" y="4252"/>
                  </a:lnTo>
                  <a:lnTo>
                    <a:pt x="7319" y="0"/>
                  </a:lnTo>
                  <a:close/>
                </a:path>
              </a:pathLst>
            </a:custGeom>
            <a:solidFill>
              <a:srgbClr val="FBC9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43"/>
            <p:cNvSpPr/>
            <p:nvPr/>
          </p:nvSpPr>
          <p:spPr>
            <a:xfrm>
              <a:off x="867900" y="2040850"/>
              <a:ext cx="367225" cy="219225"/>
            </a:xfrm>
            <a:custGeom>
              <a:rect b="b" l="l" r="r" t="t"/>
              <a:pathLst>
                <a:path extrusionOk="0" h="8769" w="14689">
                  <a:moveTo>
                    <a:pt x="7321" y="1"/>
                  </a:moveTo>
                  <a:lnTo>
                    <a:pt x="2" y="4255"/>
                  </a:lnTo>
                  <a:lnTo>
                    <a:pt x="1" y="4514"/>
                  </a:lnTo>
                  <a:lnTo>
                    <a:pt x="7368" y="8768"/>
                  </a:lnTo>
                  <a:lnTo>
                    <a:pt x="14689" y="4514"/>
                  </a:lnTo>
                  <a:lnTo>
                    <a:pt x="14689" y="4255"/>
                  </a:lnTo>
                  <a:lnTo>
                    <a:pt x="7321" y="1"/>
                  </a:lnTo>
                  <a:close/>
                </a:path>
              </a:pathLst>
            </a:custGeom>
            <a:solidFill>
              <a:srgbClr val="E945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43"/>
            <p:cNvSpPr/>
            <p:nvPr/>
          </p:nvSpPr>
          <p:spPr>
            <a:xfrm>
              <a:off x="1052100" y="2147200"/>
              <a:ext cx="183025" cy="112875"/>
            </a:xfrm>
            <a:custGeom>
              <a:rect b="b" l="l" r="r" t="t"/>
              <a:pathLst>
                <a:path extrusionOk="0" h="4515" w="7321">
                  <a:moveTo>
                    <a:pt x="7321" y="1"/>
                  </a:moveTo>
                  <a:lnTo>
                    <a:pt x="2" y="4254"/>
                  </a:lnTo>
                  <a:lnTo>
                    <a:pt x="0" y="4514"/>
                  </a:lnTo>
                  <a:lnTo>
                    <a:pt x="7321" y="260"/>
                  </a:lnTo>
                  <a:lnTo>
                    <a:pt x="7321" y="1"/>
                  </a:lnTo>
                  <a:close/>
                </a:path>
              </a:pathLst>
            </a:custGeom>
            <a:solidFill>
              <a:srgbClr val="E31E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43"/>
            <p:cNvSpPr/>
            <p:nvPr/>
          </p:nvSpPr>
          <p:spPr>
            <a:xfrm>
              <a:off x="867900" y="2147200"/>
              <a:ext cx="184250" cy="112875"/>
            </a:xfrm>
            <a:custGeom>
              <a:rect b="b" l="l" r="r" t="t"/>
              <a:pathLst>
                <a:path extrusionOk="0" h="4515" w="7370">
                  <a:moveTo>
                    <a:pt x="2" y="1"/>
                  </a:moveTo>
                  <a:lnTo>
                    <a:pt x="1" y="260"/>
                  </a:lnTo>
                  <a:lnTo>
                    <a:pt x="7368" y="4514"/>
                  </a:lnTo>
                  <a:lnTo>
                    <a:pt x="7370" y="4254"/>
                  </a:lnTo>
                  <a:lnTo>
                    <a:pt x="2" y="1"/>
                  </a:lnTo>
                  <a:close/>
                </a:path>
              </a:pathLst>
            </a:custGeom>
            <a:solidFill>
              <a:srgbClr val="E634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43"/>
            <p:cNvSpPr/>
            <p:nvPr/>
          </p:nvSpPr>
          <p:spPr>
            <a:xfrm>
              <a:off x="867950" y="2040850"/>
              <a:ext cx="367175" cy="212725"/>
            </a:xfrm>
            <a:custGeom>
              <a:rect b="b" l="l" r="r" t="t"/>
              <a:pathLst>
                <a:path extrusionOk="0" h="8509" w="14687">
                  <a:moveTo>
                    <a:pt x="7319" y="1"/>
                  </a:moveTo>
                  <a:lnTo>
                    <a:pt x="0" y="4255"/>
                  </a:lnTo>
                  <a:lnTo>
                    <a:pt x="7368" y="8508"/>
                  </a:lnTo>
                  <a:lnTo>
                    <a:pt x="14687" y="4255"/>
                  </a:lnTo>
                  <a:lnTo>
                    <a:pt x="7319" y="1"/>
                  </a:lnTo>
                  <a:close/>
                </a:path>
              </a:pathLst>
            </a:custGeom>
            <a:solidFill>
              <a:srgbClr val="E945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6" name="Shape 906"/>
        <p:cNvGrpSpPr/>
        <p:nvPr/>
      </p:nvGrpSpPr>
      <p:grpSpPr>
        <a:xfrm>
          <a:off x="0" y="0"/>
          <a:ext cx="0" cy="0"/>
          <a:chOff x="0" y="0"/>
          <a:chExt cx="0" cy="0"/>
        </a:xfrm>
      </p:grpSpPr>
      <p:sp>
        <p:nvSpPr>
          <p:cNvPr id="907" name="Google Shape;907;p44"/>
          <p:cNvSpPr/>
          <p:nvPr/>
        </p:nvSpPr>
        <p:spPr>
          <a:xfrm flipH="1" rot="-5400000">
            <a:off x="4414350" y="-988037"/>
            <a:ext cx="721800" cy="8737500"/>
          </a:xfrm>
          <a:prstGeom prst="round2SameRect">
            <a:avLst>
              <a:gd fmla="val 50000" name="adj1"/>
              <a:gd fmla="val 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44"/>
          <p:cNvSpPr/>
          <p:nvPr/>
        </p:nvSpPr>
        <p:spPr>
          <a:xfrm rot="5400000">
            <a:off x="4007850" y="-2764762"/>
            <a:ext cx="721800" cy="8737500"/>
          </a:xfrm>
          <a:prstGeom prst="round2SameRect">
            <a:avLst>
              <a:gd fmla="val 50000" name="adj1"/>
              <a:gd fmla="val 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44"/>
          <p:cNvSpPr txBox="1"/>
          <p:nvPr>
            <p:ph idx="15" type="title"/>
          </p:nvPr>
        </p:nvSpPr>
        <p:spPr>
          <a:xfrm>
            <a:off x="3985225" y="341175"/>
            <a:ext cx="45207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400"/>
              <a:buNone/>
            </a:pPr>
            <a:r>
              <a:rPr lang="vi">
                <a:solidFill>
                  <a:schemeClr val="accent2"/>
                </a:solidFill>
                <a:latin typeface="Montserrat Black"/>
                <a:ea typeface="Montserrat Black"/>
                <a:cs typeface="Montserrat Black"/>
                <a:sym typeface="Montserrat Black"/>
              </a:rPr>
              <a:t>NHÓM CHỨC NĂNG</a:t>
            </a:r>
            <a:endParaRPr>
              <a:solidFill>
                <a:schemeClr val="accent2"/>
              </a:solidFill>
              <a:latin typeface="Montserrat Black"/>
              <a:ea typeface="Montserrat Black"/>
              <a:cs typeface="Montserrat Black"/>
              <a:sym typeface="Montserrat Black"/>
            </a:endParaRPr>
          </a:p>
        </p:txBody>
      </p:sp>
      <p:sp>
        <p:nvSpPr>
          <p:cNvPr id="910" name="Google Shape;910;p44"/>
          <p:cNvSpPr txBox="1"/>
          <p:nvPr>
            <p:ph type="ctrTitle"/>
          </p:nvPr>
        </p:nvSpPr>
        <p:spPr>
          <a:xfrm flipH="1">
            <a:off x="3012200" y="1934100"/>
            <a:ext cx="30003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vi" sz="1800">
                <a:latin typeface="Montserrat ExtraLight"/>
                <a:ea typeface="Montserrat ExtraLight"/>
                <a:cs typeface="Montserrat ExtraLight"/>
                <a:sym typeface="Montserrat ExtraLight"/>
              </a:rPr>
              <a:t>Q</a:t>
            </a:r>
            <a:r>
              <a:rPr lang="vi" sz="1800">
                <a:latin typeface="Montserrat ExtraLight"/>
                <a:ea typeface="Montserrat ExtraLight"/>
                <a:cs typeface="Montserrat ExtraLight"/>
                <a:sym typeface="Montserrat ExtraLight"/>
              </a:rPr>
              <a:t>UẢN LÝ TÀI LIỆU</a:t>
            </a:r>
            <a:endParaRPr sz="1800">
              <a:latin typeface="Montserrat ExtraLight"/>
              <a:ea typeface="Montserrat ExtraLight"/>
              <a:cs typeface="Montserrat ExtraLight"/>
              <a:sym typeface="Montserrat ExtraLight"/>
            </a:endParaRPr>
          </a:p>
        </p:txBody>
      </p:sp>
      <p:sp>
        <p:nvSpPr>
          <p:cNvPr id="911" name="Google Shape;911;p44"/>
          <p:cNvSpPr txBox="1"/>
          <p:nvPr>
            <p:ph idx="2" type="ctrTitle"/>
          </p:nvPr>
        </p:nvSpPr>
        <p:spPr>
          <a:xfrm flipH="1">
            <a:off x="724100" y="3719000"/>
            <a:ext cx="31167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vi" sz="1800">
                <a:latin typeface="Montserrat ExtraLight"/>
                <a:ea typeface="Montserrat ExtraLight"/>
                <a:cs typeface="Montserrat ExtraLight"/>
                <a:sym typeface="Montserrat ExtraLight"/>
              </a:rPr>
              <a:t>X</a:t>
            </a:r>
            <a:r>
              <a:rPr lang="vi" sz="1800">
                <a:latin typeface="Montserrat ExtraLight"/>
                <a:ea typeface="Montserrat ExtraLight"/>
                <a:cs typeface="Montserrat ExtraLight"/>
                <a:sym typeface="Montserrat ExtraLight"/>
              </a:rPr>
              <a:t>ÁC THỰC PHÂN QUYỀN</a:t>
            </a:r>
            <a:endParaRPr sz="1800">
              <a:latin typeface="Montserrat ExtraLight"/>
              <a:ea typeface="Montserrat ExtraLight"/>
              <a:cs typeface="Montserrat ExtraLight"/>
              <a:sym typeface="Montserrat ExtraLight"/>
            </a:endParaRPr>
          </a:p>
        </p:txBody>
      </p:sp>
      <p:sp>
        <p:nvSpPr>
          <p:cNvPr id="912" name="Google Shape;912;p44"/>
          <p:cNvSpPr txBox="1"/>
          <p:nvPr>
            <p:ph idx="3" type="subTitle"/>
          </p:nvPr>
        </p:nvSpPr>
        <p:spPr>
          <a:xfrm flipH="1">
            <a:off x="684525" y="4102000"/>
            <a:ext cx="3156300" cy="87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vi">
                <a:latin typeface="Montserrat Light"/>
                <a:ea typeface="Montserrat Light"/>
                <a:cs typeface="Montserrat Light"/>
                <a:sym typeface="Montserrat Light"/>
              </a:rPr>
              <a:t>Đăng nhập, đăng xuất, đăng ký, phục hồi mật khẩu</a:t>
            </a:r>
            <a:endParaRPr>
              <a:latin typeface="Montserrat Light"/>
              <a:ea typeface="Montserrat Light"/>
              <a:cs typeface="Montserrat Light"/>
              <a:sym typeface="Montserrat Light"/>
            </a:endParaRPr>
          </a:p>
        </p:txBody>
      </p:sp>
      <p:sp>
        <p:nvSpPr>
          <p:cNvPr id="913" name="Google Shape;913;p44"/>
          <p:cNvSpPr txBox="1"/>
          <p:nvPr>
            <p:ph idx="4" type="ctrTitle"/>
          </p:nvPr>
        </p:nvSpPr>
        <p:spPr>
          <a:xfrm flipH="1">
            <a:off x="145850" y="1315100"/>
            <a:ext cx="24060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vi">
                <a:solidFill>
                  <a:srgbClr val="1E88E5"/>
                </a:solidFill>
                <a:latin typeface="Montserrat"/>
                <a:ea typeface="Montserrat"/>
                <a:cs typeface="Montserrat"/>
                <a:sym typeface="Montserrat"/>
              </a:rPr>
              <a:t>NG</a:t>
            </a:r>
            <a:r>
              <a:rPr lang="vi">
                <a:solidFill>
                  <a:srgbClr val="1E88E5"/>
                </a:solidFill>
                <a:latin typeface="Montserrat"/>
                <a:ea typeface="Montserrat"/>
                <a:cs typeface="Montserrat"/>
                <a:sym typeface="Montserrat"/>
              </a:rPr>
              <a:t>ƯỜI DÙNG</a:t>
            </a:r>
            <a:endParaRPr>
              <a:solidFill>
                <a:srgbClr val="1E88E5"/>
              </a:solidFill>
              <a:latin typeface="Montserrat"/>
              <a:ea typeface="Montserrat"/>
              <a:cs typeface="Montserrat"/>
              <a:sym typeface="Montserrat"/>
            </a:endParaRPr>
          </a:p>
        </p:txBody>
      </p:sp>
      <p:sp>
        <p:nvSpPr>
          <p:cNvPr id="914" name="Google Shape;914;p44"/>
          <p:cNvSpPr txBox="1"/>
          <p:nvPr>
            <p:ph idx="5" type="subTitle"/>
          </p:nvPr>
        </p:nvSpPr>
        <p:spPr>
          <a:xfrm flipH="1">
            <a:off x="1706578" y="2315925"/>
            <a:ext cx="6263700" cy="87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vi">
                <a:latin typeface="Montserrat Light"/>
                <a:ea typeface="Montserrat Light"/>
                <a:cs typeface="Montserrat Light"/>
                <a:sym typeface="Montserrat Light"/>
              </a:rPr>
              <a:t>T</a:t>
            </a:r>
            <a:r>
              <a:rPr lang="vi">
                <a:latin typeface="Montserrat Light"/>
                <a:ea typeface="Montserrat Light"/>
                <a:cs typeface="Montserrat Light"/>
                <a:sym typeface="Montserrat Light"/>
              </a:rPr>
              <a:t>ải tài liệu lên, tải tài liệu xuống, thêm mô tả, di chuyển, sao chép, xóa, đổi tên, chia sẻ, gắn sao, bỏ gắn sao, xem trước, tìm kiếm</a:t>
            </a:r>
            <a:endParaRPr>
              <a:latin typeface="Montserrat Light"/>
              <a:ea typeface="Montserrat Light"/>
              <a:cs typeface="Montserrat Light"/>
              <a:sym typeface="Montserrat Light"/>
            </a:endParaRPr>
          </a:p>
        </p:txBody>
      </p:sp>
      <p:sp>
        <p:nvSpPr>
          <p:cNvPr id="915" name="Google Shape;915;p44"/>
          <p:cNvSpPr txBox="1"/>
          <p:nvPr>
            <p:ph idx="8" type="ctrTitle"/>
          </p:nvPr>
        </p:nvSpPr>
        <p:spPr>
          <a:xfrm flipH="1">
            <a:off x="3840825" y="3719000"/>
            <a:ext cx="33846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vi" sz="1800">
                <a:latin typeface="Montserrat ExtraLight"/>
                <a:ea typeface="Montserrat ExtraLight"/>
                <a:cs typeface="Montserrat ExtraLight"/>
                <a:sym typeface="Montserrat ExtraLight"/>
              </a:rPr>
              <a:t>Q</a:t>
            </a:r>
            <a:r>
              <a:rPr lang="vi" sz="1800">
                <a:latin typeface="Montserrat ExtraLight"/>
                <a:ea typeface="Montserrat ExtraLight"/>
                <a:cs typeface="Montserrat ExtraLight"/>
                <a:sym typeface="Montserrat ExtraLight"/>
              </a:rPr>
              <a:t>UẢN LÝ NGƯỜI DÙNG</a:t>
            </a:r>
            <a:endParaRPr sz="1800">
              <a:latin typeface="Montserrat ExtraLight"/>
              <a:ea typeface="Montserrat ExtraLight"/>
              <a:cs typeface="Montserrat ExtraLight"/>
              <a:sym typeface="Montserrat ExtraLight"/>
            </a:endParaRPr>
          </a:p>
        </p:txBody>
      </p:sp>
      <p:sp>
        <p:nvSpPr>
          <p:cNvPr id="916" name="Google Shape;916;p44"/>
          <p:cNvSpPr txBox="1"/>
          <p:nvPr>
            <p:ph idx="9" type="subTitle"/>
          </p:nvPr>
        </p:nvSpPr>
        <p:spPr>
          <a:xfrm flipH="1">
            <a:off x="4055475" y="4102000"/>
            <a:ext cx="2892900" cy="87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vi">
                <a:latin typeface="Montserrat Light"/>
                <a:ea typeface="Montserrat Light"/>
                <a:cs typeface="Montserrat Light"/>
                <a:sym typeface="Montserrat Light"/>
              </a:rPr>
              <a:t>Tìm kiếm người dùng, xem thông tin người dùng, khóa người dùng, xóa người dùng</a:t>
            </a:r>
            <a:endParaRPr>
              <a:latin typeface="Montserrat Light"/>
              <a:ea typeface="Montserrat Light"/>
              <a:cs typeface="Montserrat Light"/>
              <a:sym typeface="Montserrat Light"/>
            </a:endParaRPr>
          </a:p>
        </p:txBody>
      </p:sp>
      <p:grpSp>
        <p:nvGrpSpPr>
          <p:cNvPr id="917" name="Google Shape;917;p44"/>
          <p:cNvGrpSpPr/>
          <p:nvPr/>
        </p:nvGrpSpPr>
        <p:grpSpPr>
          <a:xfrm>
            <a:off x="4206748" y="1425971"/>
            <a:ext cx="611191" cy="362363"/>
            <a:chOff x="5760275" y="2725250"/>
            <a:chExt cx="374275" cy="221900"/>
          </a:xfrm>
        </p:grpSpPr>
        <p:sp>
          <p:nvSpPr>
            <p:cNvPr id="918" name="Google Shape;918;p44"/>
            <p:cNvSpPr/>
            <p:nvPr/>
          </p:nvSpPr>
          <p:spPr>
            <a:xfrm>
              <a:off x="5763800" y="2725250"/>
              <a:ext cx="367425" cy="221900"/>
            </a:xfrm>
            <a:custGeom>
              <a:rect b="b" l="l" r="r" t="t"/>
              <a:pathLst>
                <a:path extrusionOk="0" h="8876" w="14697">
                  <a:moveTo>
                    <a:pt x="9825" y="1"/>
                  </a:moveTo>
                  <a:cubicBezTo>
                    <a:pt x="9458" y="1"/>
                    <a:pt x="9091" y="82"/>
                    <a:pt x="8812" y="245"/>
                  </a:cubicBezTo>
                  <a:lnTo>
                    <a:pt x="418" y="5123"/>
                  </a:lnTo>
                  <a:cubicBezTo>
                    <a:pt x="141" y="5284"/>
                    <a:pt x="1" y="5495"/>
                    <a:pt x="2" y="5707"/>
                  </a:cubicBezTo>
                  <a:lnTo>
                    <a:pt x="2" y="5707"/>
                  </a:lnTo>
                  <a:lnTo>
                    <a:pt x="0" y="6063"/>
                  </a:lnTo>
                  <a:cubicBezTo>
                    <a:pt x="0" y="6276"/>
                    <a:pt x="140" y="6491"/>
                    <a:pt x="423" y="6654"/>
                  </a:cubicBezTo>
                  <a:lnTo>
                    <a:pt x="3849" y="8633"/>
                  </a:lnTo>
                  <a:cubicBezTo>
                    <a:pt x="4129" y="8795"/>
                    <a:pt x="4496" y="8876"/>
                    <a:pt x="4863" y="8876"/>
                  </a:cubicBezTo>
                  <a:cubicBezTo>
                    <a:pt x="5230" y="8876"/>
                    <a:pt x="5597" y="8795"/>
                    <a:pt x="5877" y="8633"/>
                  </a:cubicBezTo>
                  <a:lnTo>
                    <a:pt x="14271" y="3755"/>
                  </a:lnTo>
                  <a:cubicBezTo>
                    <a:pt x="14547" y="3594"/>
                    <a:pt x="14686" y="3382"/>
                    <a:pt x="14687" y="3172"/>
                  </a:cubicBezTo>
                  <a:lnTo>
                    <a:pt x="14689" y="2814"/>
                  </a:lnTo>
                  <a:cubicBezTo>
                    <a:pt x="14689" y="2820"/>
                    <a:pt x="14689" y="2826"/>
                    <a:pt x="14689" y="2832"/>
                  </a:cubicBezTo>
                  <a:cubicBezTo>
                    <a:pt x="14696" y="2612"/>
                    <a:pt x="14557" y="2390"/>
                    <a:pt x="14266" y="2222"/>
                  </a:cubicBezTo>
                  <a:lnTo>
                    <a:pt x="10840" y="245"/>
                  </a:lnTo>
                  <a:cubicBezTo>
                    <a:pt x="10559" y="82"/>
                    <a:pt x="10192" y="1"/>
                    <a:pt x="9825" y="1"/>
                  </a:cubicBezTo>
                  <a:close/>
                </a:path>
              </a:pathLst>
            </a:custGeom>
            <a:solidFill>
              <a:srgbClr val="E7A3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44"/>
            <p:cNvSpPr/>
            <p:nvPr/>
          </p:nvSpPr>
          <p:spPr>
            <a:xfrm>
              <a:off x="6120550" y="2795575"/>
              <a:ext cx="10475" cy="23525"/>
            </a:xfrm>
            <a:custGeom>
              <a:rect b="b" l="l" r="r" t="t"/>
              <a:pathLst>
                <a:path extrusionOk="0" h="941" w="419">
                  <a:moveTo>
                    <a:pt x="419" y="1"/>
                  </a:moveTo>
                  <a:lnTo>
                    <a:pt x="419" y="5"/>
                  </a:lnTo>
                  <a:lnTo>
                    <a:pt x="419" y="5"/>
                  </a:lnTo>
                  <a:cubicBezTo>
                    <a:pt x="419" y="3"/>
                    <a:pt x="419" y="2"/>
                    <a:pt x="419" y="1"/>
                  </a:cubicBezTo>
                  <a:close/>
                  <a:moveTo>
                    <a:pt x="419" y="5"/>
                  </a:moveTo>
                  <a:lnTo>
                    <a:pt x="419" y="5"/>
                  </a:lnTo>
                  <a:cubicBezTo>
                    <a:pt x="417" y="214"/>
                    <a:pt x="277" y="424"/>
                    <a:pt x="2" y="584"/>
                  </a:cubicBezTo>
                  <a:lnTo>
                    <a:pt x="1" y="941"/>
                  </a:lnTo>
                  <a:cubicBezTo>
                    <a:pt x="279" y="781"/>
                    <a:pt x="417" y="569"/>
                    <a:pt x="417" y="359"/>
                  </a:cubicBezTo>
                  <a:lnTo>
                    <a:pt x="419" y="5"/>
                  </a:lnTo>
                  <a:close/>
                </a:path>
              </a:pathLst>
            </a:custGeom>
            <a:solidFill>
              <a:srgbClr val="F9B0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44"/>
            <p:cNvSpPr/>
            <p:nvPr/>
          </p:nvSpPr>
          <p:spPr>
            <a:xfrm>
              <a:off x="5763750" y="2867900"/>
              <a:ext cx="10675" cy="23750"/>
            </a:xfrm>
            <a:custGeom>
              <a:rect b="b" l="l" r="r" t="t"/>
              <a:pathLst>
                <a:path extrusionOk="0" h="950" w="427">
                  <a:moveTo>
                    <a:pt x="4" y="0"/>
                  </a:moveTo>
                  <a:lnTo>
                    <a:pt x="2" y="358"/>
                  </a:lnTo>
                  <a:cubicBezTo>
                    <a:pt x="1" y="572"/>
                    <a:pt x="142" y="785"/>
                    <a:pt x="426" y="950"/>
                  </a:cubicBezTo>
                  <a:lnTo>
                    <a:pt x="426" y="592"/>
                  </a:lnTo>
                  <a:cubicBezTo>
                    <a:pt x="144" y="427"/>
                    <a:pt x="4" y="214"/>
                    <a:pt x="4" y="0"/>
                  </a:cubicBezTo>
                  <a:close/>
                </a:path>
              </a:pathLst>
            </a:custGeom>
            <a:solidFill>
              <a:srgbClr val="E7A3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44"/>
            <p:cNvSpPr/>
            <p:nvPr/>
          </p:nvSpPr>
          <p:spPr>
            <a:xfrm>
              <a:off x="5910700" y="2810175"/>
              <a:ext cx="209925" cy="130900"/>
            </a:xfrm>
            <a:custGeom>
              <a:rect b="b" l="l" r="r" t="t"/>
              <a:pathLst>
                <a:path extrusionOk="0" h="5236" w="8397">
                  <a:moveTo>
                    <a:pt x="8396" y="0"/>
                  </a:moveTo>
                  <a:lnTo>
                    <a:pt x="2" y="4878"/>
                  </a:lnTo>
                  <a:lnTo>
                    <a:pt x="1" y="5236"/>
                  </a:lnTo>
                  <a:lnTo>
                    <a:pt x="8395" y="357"/>
                  </a:lnTo>
                  <a:lnTo>
                    <a:pt x="8396" y="0"/>
                  </a:lnTo>
                  <a:close/>
                </a:path>
              </a:pathLst>
            </a:custGeom>
            <a:solidFill>
              <a:srgbClr val="E7A3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44"/>
            <p:cNvSpPr/>
            <p:nvPr/>
          </p:nvSpPr>
          <p:spPr>
            <a:xfrm>
              <a:off x="5774350" y="2882675"/>
              <a:ext cx="85725" cy="58400"/>
            </a:xfrm>
            <a:custGeom>
              <a:rect b="b" l="l" r="r" t="t"/>
              <a:pathLst>
                <a:path extrusionOk="0" h="2336" w="3429">
                  <a:moveTo>
                    <a:pt x="2" y="1"/>
                  </a:moveTo>
                  <a:lnTo>
                    <a:pt x="1" y="359"/>
                  </a:lnTo>
                  <a:lnTo>
                    <a:pt x="3427" y="2336"/>
                  </a:lnTo>
                  <a:lnTo>
                    <a:pt x="3428" y="1978"/>
                  </a:lnTo>
                  <a:lnTo>
                    <a:pt x="2" y="1"/>
                  </a:lnTo>
                  <a:close/>
                </a:path>
              </a:pathLst>
            </a:custGeom>
            <a:solidFill>
              <a:srgbClr val="F9B0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44"/>
            <p:cNvSpPr/>
            <p:nvPr/>
          </p:nvSpPr>
          <p:spPr>
            <a:xfrm>
              <a:off x="5860050" y="2932100"/>
              <a:ext cx="50725" cy="15050"/>
            </a:xfrm>
            <a:custGeom>
              <a:rect b="b" l="l" r="r" t="t"/>
              <a:pathLst>
                <a:path extrusionOk="0" h="602" w="2029">
                  <a:moveTo>
                    <a:pt x="2" y="1"/>
                  </a:moveTo>
                  <a:lnTo>
                    <a:pt x="0" y="359"/>
                  </a:lnTo>
                  <a:cubicBezTo>
                    <a:pt x="281" y="521"/>
                    <a:pt x="649" y="602"/>
                    <a:pt x="1016" y="602"/>
                  </a:cubicBezTo>
                  <a:cubicBezTo>
                    <a:pt x="1383" y="602"/>
                    <a:pt x="1749" y="521"/>
                    <a:pt x="2028" y="359"/>
                  </a:cubicBezTo>
                  <a:lnTo>
                    <a:pt x="2028" y="1"/>
                  </a:lnTo>
                  <a:cubicBezTo>
                    <a:pt x="1749" y="164"/>
                    <a:pt x="1382" y="245"/>
                    <a:pt x="1015" y="245"/>
                  </a:cubicBezTo>
                  <a:cubicBezTo>
                    <a:pt x="648" y="245"/>
                    <a:pt x="281" y="164"/>
                    <a:pt x="2" y="1"/>
                  </a:cubicBezTo>
                  <a:close/>
                </a:path>
              </a:pathLst>
            </a:custGeom>
            <a:solidFill>
              <a:srgbClr val="F9BA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44"/>
            <p:cNvSpPr/>
            <p:nvPr/>
          </p:nvSpPr>
          <p:spPr>
            <a:xfrm>
              <a:off x="5760275" y="2725250"/>
              <a:ext cx="374275" cy="212975"/>
            </a:xfrm>
            <a:custGeom>
              <a:rect b="b" l="l" r="r" t="t"/>
              <a:pathLst>
                <a:path extrusionOk="0" h="8519" w="14971">
                  <a:moveTo>
                    <a:pt x="9966" y="0"/>
                  </a:moveTo>
                  <a:cubicBezTo>
                    <a:pt x="9599" y="0"/>
                    <a:pt x="9232" y="81"/>
                    <a:pt x="8953" y="243"/>
                  </a:cubicBezTo>
                  <a:lnTo>
                    <a:pt x="559" y="5121"/>
                  </a:lnTo>
                  <a:cubicBezTo>
                    <a:pt x="0" y="5447"/>
                    <a:pt x="3" y="5972"/>
                    <a:pt x="565" y="6296"/>
                  </a:cubicBezTo>
                  <a:lnTo>
                    <a:pt x="3991" y="8275"/>
                  </a:lnTo>
                  <a:cubicBezTo>
                    <a:pt x="4272" y="8437"/>
                    <a:pt x="4639" y="8518"/>
                    <a:pt x="5006" y="8518"/>
                  </a:cubicBezTo>
                  <a:cubicBezTo>
                    <a:pt x="5373" y="8518"/>
                    <a:pt x="5740" y="8437"/>
                    <a:pt x="6019" y="8275"/>
                  </a:cubicBezTo>
                  <a:lnTo>
                    <a:pt x="14413" y="3397"/>
                  </a:lnTo>
                  <a:cubicBezTo>
                    <a:pt x="14971" y="3072"/>
                    <a:pt x="14968" y="2546"/>
                    <a:pt x="14407" y="2222"/>
                  </a:cubicBezTo>
                  <a:lnTo>
                    <a:pt x="10981" y="243"/>
                  </a:lnTo>
                  <a:cubicBezTo>
                    <a:pt x="10700" y="81"/>
                    <a:pt x="10333" y="0"/>
                    <a:pt x="9966" y="0"/>
                  </a:cubicBez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44"/>
            <p:cNvSpPr/>
            <p:nvPr/>
          </p:nvSpPr>
          <p:spPr>
            <a:xfrm>
              <a:off x="5788850" y="2741075"/>
              <a:ext cx="313075" cy="181350"/>
            </a:xfrm>
            <a:custGeom>
              <a:rect b="b" l="l" r="r" t="t"/>
              <a:pathLst>
                <a:path extrusionOk="0" h="7254" w="12523">
                  <a:moveTo>
                    <a:pt x="8044" y="1"/>
                  </a:moveTo>
                  <a:lnTo>
                    <a:pt x="0" y="4675"/>
                  </a:lnTo>
                  <a:lnTo>
                    <a:pt x="4478" y="7253"/>
                  </a:lnTo>
                  <a:lnTo>
                    <a:pt x="12522" y="2578"/>
                  </a:lnTo>
                  <a:lnTo>
                    <a:pt x="804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44"/>
            <p:cNvSpPr/>
            <p:nvPr/>
          </p:nvSpPr>
          <p:spPr>
            <a:xfrm>
              <a:off x="5899425" y="2769400"/>
              <a:ext cx="143800" cy="82400"/>
            </a:xfrm>
            <a:custGeom>
              <a:rect b="b" l="l" r="r" t="t"/>
              <a:pathLst>
                <a:path extrusionOk="0" h="3296" w="5752">
                  <a:moveTo>
                    <a:pt x="3431" y="1"/>
                  </a:moveTo>
                  <a:cubicBezTo>
                    <a:pt x="3321" y="1"/>
                    <a:pt x="3209" y="11"/>
                    <a:pt x="3097" y="35"/>
                  </a:cubicBezTo>
                  <a:cubicBezTo>
                    <a:pt x="2861" y="84"/>
                    <a:pt x="2670" y="186"/>
                    <a:pt x="2596" y="329"/>
                  </a:cubicBezTo>
                  <a:cubicBezTo>
                    <a:pt x="2529" y="461"/>
                    <a:pt x="2578" y="604"/>
                    <a:pt x="2665" y="730"/>
                  </a:cubicBezTo>
                  <a:cubicBezTo>
                    <a:pt x="2768" y="877"/>
                    <a:pt x="2931" y="1009"/>
                    <a:pt x="3099" y="1135"/>
                  </a:cubicBezTo>
                  <a:cubicBezTo>
                    <a:pt x="3291" y="1281"/>
                    <a:pt x="3503" y="1416"/>
                    <a:pt x="3702" y="1558"/>
                  </a:cubicBezTo>
                  <a:cubicBezTo>
                    <a:pt x="4036" y="1796"/>
                    <a:pt x="4371" y="2074"/>
                    <a:pt x="4421" y="2389"/>
                  </a:cubicBezTo>
                  <a:cubicBezTo>
                    <a:pt x="4466" y="2661"/>
                    <a:pt x="4305" y="2948"/>
                    <a:pt x="3867" y="3082"/>
                  </a:cubicBezTo>
                  <a:cubicBezTo>
                    <a:pt x="3692" y="3134"/>
                    <a:pt x="3502" y="3158"/>
                    <a:pt x="3312" y="3158"/>
                  </a:cubicBezTo>
                  <a:cubicBezTo>
                    <a:pt x="3024" y="3158"/>
                    <a:pt x="2735" y="3103"/>
                    <a:pt x="2493" y="3011"/>
                  </a:cubicBezTo>
                  <a:cubicBezTo>
                    <a:pt x="2397" y="2974"/>
                    <a:pt x="2303" y="2929"/>
                    <a:pt x="2214" y="2877"/>
                  </a:cubicBezTo>
                  <a:cubicBezTo>
                    <a:pt x="1939" y="2721"/>
                    <a:pt x="1713" y="2492"/>
                    <a:pt x="1561" y="2215"/>
                  </a:cubicBezTo>
                  <a:cubicBezTo>
                    <a:pt x="1476" y="2057"/>
                    <a:pt x="1407" y="1893"/>
                    <a:pt x="1355" y="1722"/>
                  </a:cubicBezTo>
                  <a:cubicBezTo>
                    <a:pt x="1301" y="1559"/>
                    <a:pt x="1266" y="1384"/>
                    <a:pt x="1105" y="1243"/>
                  </a:cubicBezTo>
                  <a:cubicBezTo>
                    <a:pt x="1069" y="1210"/>
                    <a:pt x="1029" y="1183"/>
                    <a:pt x="988" y="1160"/>
                  </a:cubicBezTo>
                  <a:cubicBezTo>
                    <a:pt x="844" y="1078"/>
                    <a:pt x="682" y="1035"/>
                    <a:pt x="516" y="1035"/>
                  </a:cubicBezTo>
                  <a:cubicBezTo>
                    <a:pt x="513" y="1035"/>
                    <a:pt x="510" y="1035"/>
                    <a:pt x="507" y="1035"/>
                  </a:cubicBezTo>
                  <a:cubicBezTo>
                    <a:pt x="284" y="1037"/>
                    <a:pt x="83" y="1129"/>
                    <a:pt x="26" y="1253"/>
                  </a:cubicBezTo>
                  <a:cubicBezTo>
                    <a:pt x="0" y="1313"/>
                    <a:pt x="12" y="1375"/>
                    <a:pt x="63" y="1429"/>
                  </a:cubicBezTo>
                  <a:cubicBezTo>
                    <a:pt x="69" y="1435"/>
                    <a:pt x="77" y="1441"/>
                    <a:pt x="85" y="1445"/>
                  </a:cubicBezTo>
                  <a:cubicBezTo>
                    <a:pt x="106" y="1458"/>
                    <a:pt x="132" y="1464"/>
                    <a:pt x="159" y="1464"/>
                  </a:cubicBezTo>
                  <a:cubicBezTo>
                    <a:pt x="239" y="1464"/>
                    <a:pt x="321" y="1414"/>
                    <a:pt x="270" y="1361"/>
                  </a:cubicBezTo>
                  <a:cubicBezTo>
                    <a:pt x="204" y="1289"/>
                    <a:pt x="326" y="1192"/>
                    <a:pt x="461" y="1177"/>
                  </a:cubicBezTo>
                  <a:cubicBezTo>
                    <a:pt x="481" y="1175"/>
                    <a:pt x="500" y="1174"/>
                    <a:pt x="520" y="1174"/>
                  </a:cubicBezTo>
                  <a:cubicBezTo>
                    <a:pt x="623" y="1174"/>
                    <a:pt x="724" y="1201"/>
                    <a:pt x="814" y="1253"/>
                  </a:cubicBezTo>
                  <a:cubicBezTo>
                    <a:pt x="862" y="1280"/>
                    <a:pt x="905" y="1315"/>
                    <a:pt x="942" y="1355"/>
                  </a:cubicBezTo>
                  <a:cubicBezTo>
                    <a:pt x="1069" y="1495"/>
                    <a:pt x="1091" y="1665"/>
                    <a:pt x="1145" y="1817"/>
                  </a:cubicBezTo>
                  <a:cubicBezTo>
                    <a:pt x="1198" y="1983"/>
                    <a:pt x="1269" y="2143"/>
                    <a:pt x="1355" y="2295"/>
                  </a:cubicBezTo>
                  <a:cubicBezTo>
                    <a:pt x="1522" y="2579"/>
                    <a:pt x="1762" y="2813"/>
                    <a:pt x="2049" y="2976"/>
                  </a:cubicBezTo>
                  <a:cubicBezTo>
                    <a:pt x="2128" y="3020"/>
                    <a:pt x="2208" y="3060"/>
                    <a:pt x="2291" y="3095"/>
                  </a:cubicBezTo>
                  <a:cubicBezTo>
                    <a:pt x="2585" y="3223"/>
                    <a:pt x="2942" y="3296"/>
                    <a:pt x="3303" y="3296"/>
                  </a:cubicBezTo>
                  <a:cubicBezTo>
                    <a:pt x="3435" y="3296"/>
                    <a:pt x="3567" y="3286"/>
                    <a:pt x="3696" y="3266"/>
                  </a:cubicBezTo>
                  <a:cubicBezTo>
                    <a:pt x="4176" y="3192"/>
                    <a:pt x="4526" y="2972"/>
                    <a:pt x="4630" y="2691"/>
                  </a:cubicBezTo>
                  <a:cubicBezTo>
                    <a:pt x="4741" y="2395"/>
                    <a:pt x="4593" y="2094"/>
                    <a:pt x="4334" y="1836"/>
                  </a:cubicBezTo>
                  <a:cubicBezTo>
                    <a:pt x="4040" y="1545"/>
                    <a:pt x="3623" y="1306"/>
                    <a:pt x="3271" y="1040"/>
                  </a:cubicBezTo>
                  <a:cubicBezTo>
                    <a:pt x="3116" y="923"/>
                    <a:pt x="2959" y="797"/>
                    <a:pt x="2871" y="656"/>
                  </a:cubicBezTo>
                  <a:cubicBezTo>
                    <a:pt x="2802" y="545"/>
                    <a:pt x="2764" y="418"/>
                    <a:pt x="2865" y="310"/>
                  </a:cubicBezTo>
                  <a:cubicBezTo>
                    <a:pt x="2965" y="203"/>
                    <a:pt x="3180" y="147"/>
                    <a:pt x="3386" y="140"/>
                  </a:cubicBezTo>
                  <a:cubicBezTo>
                    <a:pt x="3400" y="139"/>
                    <a:pt x="3414" y="139"/>
                    <a:pt x="3429" y="139"/>
                  </a:cubicBezTo>
                  <a:cubicBezTo>
                    <a:pt x="3670" y="139"/>
                    <a:pt x="3892" y="200"/>
                    <a:pt x="4086" y="281"/>
                  </a:cubicBezTo>
                  <a:cubicBezTo>
                    <a:pt x="4199" y="327"/>
                    <a:pt x="4308" y="382"/>
                    <a:pt x="4414" y="444"/>
                  </a:cubicBezTo>
                  <a:cubicBezTo>
                    <a:pt x="4509" y="498"/>
                    <a:pt x="4598" y="556"/>
                    <a:pt x="4686" y="613"/>
                  </a:cubicBezTo>
                  <a:cubicBezTo>
                    <a:pt x="4881" y="737"/>
                    <a:pt x="5067" y="872"/>
                    <a:pt x="5245" y="1020"/>
                  </a:cubicBezTo>
                  <a:cubicBezTo>
                    <a:pt x="5329" y="1091"/>
                    <a:pt x="5411" y="1163"/>
                    <a:pt x="5488" y="1238"/>
                  </a:cubicBezTo>
                  <a:cubicBezTo>
                    <a:pt x="5494" y="1243"/>
                    <a:pt x="5500" y="1247"/>
                    <a:pt x="5507" y="1252"/>
                  </a:cubicBezTo>
                  <a:cubicBezTo>
                    <a:pt x="5530" y="1265"/>
                    <a:pt x="5558" y="1271"/>
                    <a:pt x="5586" y="1271"/>
                  </a:cubicBezTo>
                  <a:cubicBezTo>
                    <a:pt x="5669" y="1271"/>
                    <a:pt x="5751" y="1222"/>
                    <a:pt x="5696" y="1169"/>
                  </a:cubicBezTo>
                  <a:cubicBezTo>
                    <a:pt x="5366" y="859"/>
                    <a:pt x="5001" y="588"/>
                    <a:pt x="4607" y="362"/>
                  </a:cubicBezTo>
                  <a:cubicBezTo>
                    <a:pt x="4584" y="349"/>
                    <a:pt x="4561" y="336"/>
                    <a:pt x="4537" y="322"/>
                  </a:cubicBezTo>
                  <a:cubicBezTo>
                    <a:pt x="4237" y="156"/>
                    <a:pt x="3848" y="1"/>
                    <a:pt x="3431" y="1"/>
                  </a:cubicBez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44"/>
            <p:cNvSpPr/>
            <p:nvPr/>
          </p:nvSpPr>
          <p:spPr>
            <a:xfrm>
              <a:off x="5871425" y="2846450"/>
              <a:ext cx="43100" cy="22750"/>
            </a:xfrm>
            <a:custGeom>
              <a:rect b="b" l="l" r="r" t="t"/>
              <a:pathLst>
                <a:path extrusionOk="0" h="910" w="1724">
                  <a:moveTo>
                    <a:pt x="861" y="146"/>
                  </a:moveTo>
                  <a:cubicBezTo>
                    <a:pt x="997" y="146"/>
                    <a:pt x="1134" y="176"/>
                    <a:pt x="1238" y="236"/>
                  </a:cubicBezTo>
                  <a:cubicBezTo>
                    <a:pt x="1447" y="358"/>
                    <a:pt x="1450" y="553"/>
                    <a:pt x="1241" y="674"/>
                  </a:cubicBezTo>
                  <a:cubicBezTo>
                    <a:pt x="1137" y="735"/>
                    <a:pt x="1000" y="765"/>
                    <a:pt x="863" y="765"/>
                  </a:cubicBezTo>
                  <a:cubicBezTo>
                    <a:pt x="727" y="765"/>
                    <a:pt x="590" y="735"/>
                    <a:pt x="486" y="674"/>
                  </a:cubicBezTo>
                  <a:cubicBezTo>
                    <a:pt x="277" y="553"/>
                    <a:pt x="275" y="358"/>
                    <a:pt x="484" y="236"/>
                  </a:cubicBezTo>
                  <a:cubicBezTo>
                    <a:pt x="588" y="176"/>
                    <a:pt x="724" y="146"/>
                    <a:pt x="861" y="146"/>
                  </a:cubicBezTo>
                  <a:close/>
                  <a:moveTo>
                    <a:pt x="860" y="1"/>
                  </a:moveTo>
                  <a:cubicBezTo>
                    <a:pt x="659" y="1"/>
                    <a:pt x="459" y="45"/>
                    <a:pt x="306" y="133"/>
                  </a:cubicBezTo>
                  <a:cubicBezTo>
                    <a:pt x="0" y="311"/>
                    <a:pt x="2" y="599"/>
                    <a:pt x="309" y="777"/>
                  </a:cubicBezTo>
                  <a:cubicBezTo>
                    <a:pt x="462" y="865"/>
                    <a:pt x="664" y="909"/>
                    <a:pt x="865" y="909"/>
                  </a:cubicBezTo>
                  <a:cubicBezTo>
                    <a:pt x="1065" y="909"/>
                    <a:pt x="1266" y="865"/>
                    <a:pt x="1418" y="777"/>
                  </a:cubicBezTo>
                  <a:cubicBezTo>
                    <a:pt x="1724" y="599"/>
                    <a:pt x="1722" y="311"/>
                    <a:pt x="1415" y="135"/>
                  </a:cubicBezTo>
                  <a:lnTo>
                    <a:pt x="1415" y="133"/>
                  </a:lnTo>
                  <a:cubicBezTo>
                    <a:pt x="1261" y="45"/>
                    <a:pt x="1060" y="1"/>
                    <a:pt x="860" y="1"/>
                  </a:cubicBezTo>
                  <a:close/>
                </a:path>
              </a:pathLst>
            </a:custGeom>
            <a:solidFill>
              <a:srgbClr val="8E9A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44"/>
            <p:cNvSpPr/>
            <p:nvPr/>
          </p:nvSpPr>
          <p:spPr>
            <a:xfrm>
              <a:off x="5906475" y="2839975"/>
              <a:ext cx="17275" cy="9975"/>
            </a:xfrm>
            <a:custGeom>
              <a:rect b="b" l="l" r="r" t="t"/>
              <a:pathLst>
                <a:path extrusionOk="0" h="399" w="691">
                  <a:moveTo>
                    <a:pt x="345" y="0"/>
                  </a:moveTo>
                  <a:lnTo>
                    <a:pt x="1" y="200"/>
                  </a:lnTo>
                  <a:lnTo>
                    <a:pt x="346" y="398"/>
                  </a:lnTo>
                  <a:lnTo>
                    <a:pt x="690" y="200"/>
                  </a:lnTo>
                  <a:lnTo>
                    <a:pt x="345" y="0"/>
                  </a:lnTo>
                  <a:close/>
                </a:path>
              </a:pathLst>
            </a:custGeom>
            <a:solidFill>
              <a:srgbClr val="8E9A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44"/>
            <p:cNvSpPr/>
            <p:nvPr/>
          </p:nvSpPr>
          <p:spPr>
            <a:xfrm>
              <a:off x="5918350" y="2853350"/>
              <a:ext cx="17275" cy="10000"/>
            </a:xfrm>
            <a:custGeom>
              <a:rect b="b" l="l" r="r" t="t"/>
              <a:pathLst>
                <a:path extrusionOk="0" h="400" w="691">
                  <a:moveTo>
                    <a:pt x="345" y="0"/>
                  </a:moveTo>
                  <a:lnTo>
                    <a:pt x="0" y="200"/>
                  </a:lnTo>
                  <a:lnTo>
                    <a:pt x="346" y="400"/>
                  </a:lnTo>
                  <a:lnTo>
                    <a:pt x="690" y="200"/>
                  </a:lnTo>
                  <a:lnTo>
                    <a:pt x="345" y="0"/>
                  </a:lnTo>
                  <a:close/>
                </a:path>
              </a:pathLst>
            </a:custGeom>
            <a:solidFill>
              <a:srgbClr val="8E9A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44"/>
            <p:cNvSpPr/>
            <p:nvPr/>
          </p:nvSpPr>
          <p:spPr>
            <a:xfrm>
              <a:off x="5884400" y="2833725"/>
              <a:ext cx="17225" cy="10000"/>
            </a:xfrm>
            <a:custGeom>
              <a:rect b="b" l="l" r="r" t="t"/>
              <a:pathLst>
                <a:path extrusionOk="0" h="400" w="689">
                  <a:moveTo>
                    <a:pt x="343" y="0"/>
                  </a:moveTo>
                  <a:lnTo>
                    <a:pt x="0" y="200"/>
                  </a:lnTo>
                  <a:lnTo>
                    <a:pt x="346" y="399"/>
                  </a:lnTo>
                  <a:lnTo>
                    <a:pt x="689" y="200"/>
                  </a:lnTo>
                  <a:lnTo>
                    <a:pt x="343" y="0"/>
                  </a:lnTo>
                  <a:close/>
                </a:path>
              </a:pathLst>
            </a:custGeom>
            <a:solidFill>
              <a:srgbClr val="8E9A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44"/>
            <p:cNvSpPr/>
            <p:nvPr/>
          </p:nvSpPr>
          <p:spPr>
            <a:xfrm>
              <a:off x="5886550" y="2871825"/>
              <a:ext cx="17275" cy="10000"/>
            </a:xfrm>
            <a:custGeom>
              <a:rect b="b" l="l" r="r" t="t"/>
              <a:pathLst>
                <a:path extrusionOk="0" h="400" w="691">
                  <a:moveTo>
                    <a:pt x="344" y="0"/>
                  </a:moveTo>
                  <a:lnTo>
                    <a:pt x="0" y="200"/>
                  </a:lnTo>
                  <a:lnTo>
                    <a:pt x="346" y="399"/>
                  </a:lnTo>
                  <a:lnTo>
                    <a:pt x="690" y="200"/>
                  </a:lnTo>
                  <a:lnTo>
                    <a:pt x="344" y="0"/>
                  </a:lnTo>
                  <a:close/>
                </a:path>
              </a:pathLst>
            </a:custGeom>
            <a:solidFill>
              <a:srgbClr val="8E9A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44"/>
            <p:cNvSpPr/>
            <p:nvPr/>
          </p:nvSpPr>
          <p:spPr>
            <a:xfrm>
              <a:off x="5852550" y="2852225"/>
              <a:ext cx="17275" cy="9975"/>
            </a:xfrm>
            <a:custGeom>
              <a:rect b="b" l="l" r="r" t="t"/>
              <a:pathLst>
                <a:path extrusionOk="0" h="399" w="691">
                  <a:moveTo>
                    <a:pt x="345" y="1"/>
                  </a:moveTo>
                  <a:lnTo>
                    <a:pt x="1" y="199"/>
                  </a:lnTo>
                  <a:lnTo>
                    <a:pt x="346" y="398"/>
                  </a:lnTo>
                  <a:lnTo>
                    <a:pt x="691" y="199"/>
                  </a:lnTo>
                  <a:lnTo>
                    <a:pt x="345" y="1"/>
                  </a:lnTo>
                  <a:close/>
                </a:path>
              </a:pathLst>
            </a:custGeom>
            <a:solidFill>
              <a:srgbClr val="8E9A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44"/>
            <p:cNvSpPr/>
            <p:nvPr/>
          </p:nvSpPr>
          <p:spPr>
            <a:xfrm>
              <a:off x="5862200" y="2865700"/>
              <a:ext cx="17275" cy="10025"/>
            </a:xfrm>
            <a:custGeom>
              <a:rect b="b" l="l" r="r" t="t"/>
              <a:pathLst>
                <a:path extrusionOk="0" h="401" w="691">
                  <a:moveTo>
                    <a:pt x="345" y="1"/>
                  </a:moveTo>
                  <a:lnTo>
                    <a:pt x="0" y="200"/>
                  </a:lnTo>
                  <a:lnTo>
                    <a:pt x="346" y="400"/>
                  </a:lnTo>
                  <a:lnTo>
                    <a:pt x="690" y="200"/>
                  </a:lnTo>
                  <a:lnTo>
                    <a:pt x="345" y="1"/>
                  </a:lnTo>
                  <a:close/>
                </a:path>
              </a:pathLst>
            </a:custGeom>
            <a:solidFill>
              <a:srgbClr val="8E9A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44"/>
            <p:cNvSpPr/>
            <p:nvPr/>
          </p:nvSpPr>
          <p:spPr>
            <a:xfrm>
              <a:off x="5906625" y="2865700"/>
              <a:ext cx="17275" cy="10025"/>
            </a:xfrm>
            <a:custGeom>
              <a:rect b="b" l="l" r="r" t="t"/>
              <a:pathLst>
                <a:path extrusionOk="0" h="401" w="691">
                  <a:moveTo>
                    <a:pt x="345" y="1"/>
                  </a:moveTo>
                  <a:lnTo>
                    <a:pt x="1" y="200"/>
                  </a:lnTo>
                  <a:lnTo>
                    <a:pt x="346" y="400"/>
                  </a:lnTo>
                  <a:lnTo>
                    <a:pt x="691" y="200"/>
                  </a:lnTo>
                  <a:lnTo>
                    <a:pt x="345" y="1"/>
                  </a:lnTo>
                  <a:close/>
                </a:path>
              </a:pathLst>
            </a:custGeom>
            <a:solidFill>
              <a:srgbClr val="8E9A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44"/>
            <p:cNvSpPr/>
            <p:nvPr/>
          </p:nvSpPr>
          <p:spPr>
            <a:xfrm>
              <a:off x="5862075" y="2839975"/>
              <a:ext cx="17225" cy="9975"/>
            </a:xfrm>
            <a:custGeom>
              <a:rect b="b" l="l" r="r" t="t"/>
              <a:pathLst>
                <a:path extrusionOk="0" h="399" w="689">
                  <a:moveTo>
                    <a:pt x="343" y="0"/>
                  </a:moveTo>
                  <a:lnTo>
                    <a:pt x="1" y="200"/>
                  </a:lnTo>
                  <a:lnTo>
                    <a:pt x="346" y="398"/>
                  </a:lnTo>
                  <a:lnTo>
                    <a:pt x="689" y="200"/>
                  </a:lnTo>
                  <a:lnTo>
                    <a:pt x="343" y="0"/>
                  </a:lnTo>
                  <a:close/>
                </a:path>
              </a:pathLst>
            </a:custGeom>
            <a:solidFill>
              <a:srgbClr val="8E9A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44"/>
            <p:cNvSpPr/>
            <p:nvPr/>
          </p:nvSpPr>
          <p:spPr>
            <a:xfrm>
              <a:off x="6038175" y="2753575"/>
              <a:ext cx="40700" cy="23125"/>
            </a:xfrm>
            <a:custGeom>
              <a:rect b="b" l="l" r="r" t="t"/>
              <a:pathLst>
                <a:path extrusionOk="0" h="925" w="1628">
                  <a:moveTo>
                    <a:pt x="154" y="0"/>
                  </a:moveTo>
                  <a:cubicBezTo>
                    <a:pt x="120" y="0"/>
                    <a:pt x="86" y="8"/>
                    <a:pt x="54" y="24"/>
                  </a:cubicBezTo>
                  <a:cubicBezTo>
                    <a:pt x="1" y="55"/>
                    <a:pt x="1" y="107"/>
                    <a:pt x="54" y="140"/>
                  </a:cubicBezTo>
                  <a:lnTo>
                    <a:pt x="1374" y="902"/>
                  </a:lnTo>
                  <a:cubicBezTo>
                    <a:pt x="1405" y="917"/>
                    <a:pt x="1440" y="925"/>
                    <a:pt x="1474" y="925"/>
                  </a:cubicBezTo>
                  <a:cubicBezTo>
                    <a:pt x="1508" y="925"/>
                    <a:pt x="1542" y="917"/>
                    <a:pt x="1574" y="902"/>
                  </a:cubicBezTo>
                  <a:cubicBezTo>
                    <a:pt x="1627" y="869"/>
                    <a:pt x="1627" y="817"/>
                    <a:pt x="1574" y="786"/>
                  </a:cubicBezTo>
                  <a:lnTo>
                    <a:pt x="254" y="24"/>
                  </a:lnTo>
                  <a:cubicBezTo>
                    <a:pt x="222" y="8"/>
                    <a:pt x="188" y="0"/>
                    <a:pt x="154" y="0"/>
                  </a:cubicBezTo>
                  <a:close/>
                </a:path>
              </a:pathLst>
            </a:custGeom>
            <a:solidFill>
              <a:srgbClr val="F9B0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44"/>
            <p:cNvSpPr/>
            <p:nvPr/>
          </p:nvSpPr>
          <p:spPr>
            <a:xfrm>
              <a:off x="5808775" y="2886375"/>
              <a:ext cx="40700" cy="23125"/>
            </a:xfrm>
            <a:custGeom>
              <a:rect b="b" l="l" r="r" t="t"/>
              <a:pathLst>
                <a:path extrusionOk="0" h="925" w="1628">
                  <a:moveTo>
                    <a:pt x="154" y="0"/>
                  </a:moveTo>
                  <a:cubicBezTo>
                    <a:pt x="120" y="0"/>
                    <a:pt x="86" y="8"/>
                    <a:pt x="54" y="23"/>
                  </a:cubicBezTo>
                  <a:cubicBezTo>
                    <a:pt x="0" y="56"/>
                    <a:pt x="0" y="108"/>
                    <a:pt x="54" y="139"/>
                  </a:cubicBezTo>
                  <a:lnTo>
                    <a:pt x="1374" y="901"/>
                  </a:lnTo>
                  <a:cubicBezTo>
                    <a:pt x="1405" y="917"/>
                    <a:pt x="1440" y="925"/>
                    <a:pt x="1474" y="925"/>
                  </a:cubicBezTo>
                  <a:cubicBezTo>
                    <a:pt x="1508" y="925"/>
                    <a:pt x="1542" y="917"/>
                    <a:pt x="1574" y="901"/>
                  </a:cubicBezTo>
                  <a:cubicBezTo>
                    <a:pt x="1627" y="870"/>
                    <a:pt x="1627" y="818"/>
                    <a:pt x="1574" y="785"/>
                  </a:cubicBezTo>
                  <a:lnTo>
                    <a:pt x="254" y="23"/>
                  </a:lnTo>
                  <a:cubicBezTo>
                    <a:pt x="222" y="8"/>
                    <a:pt x="188" y="0"/>
                    <a:pt x="154" y="0"/>
                  </a:cubicBezTo>
                  <a:close/>
                </a:path>
              </a:pathLst>
            </a:custGeom>
            <a:solidFill>
              <a:srgbClr val="F9B0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44"/>
            <p:cNvSpPr/>
            <p:nvPr/>
          </p:nvSpPr>
          <p:spPr>
            <a:xfrm>
              <a:off x="6068400" y="2823275"/>
              <a:ext cx="34550" cy="23325"/>
            </a:xfrm>
            <a:custGeom>
              <a:rect b="b" l="l" r="r" t="t"/>
              <a:pathLst>
                <a:path extrusionOk="0" h="933" w="1382">
                  <a:moveTo>
                    <a:pt x="1329" y="1"/>
                  </a:moveTo>
                  <a:cubicBezTo>
                    <a:pt x="1316" y="1"/>
                    <a:pt x="1302" y="5"/>
                    <a:pt x="1286" y="14"/>
                  </a:cubicBezTo>
                  <a:lnTo>
                    <a:pt x="97" y="698"/>
                  </a:lnTo>
                  <a:cubicBezTo>
                    <a:pt x="40" y="735"/>
                    <a:pt x="5" y="796"/>
                    <a:pt x="1" y="864"/>
                  </a:cubicBezTo>
                  <a:cubicBezTo>
                    <a:pt x="1" y="907"/>
                    <a:pt x="23" y="932"/>
                    <a:pt x="54" y="932"/>
                  </a:cubicBezTo>
                  <a:cubicBezTo>
                    <a:pt x="67" y="932"/>
                    <a:pt x="82" y="928"/>
                    <a:pt x="97" y="919"/>
                  </a:cubicBezTo>
                  <a:lnTo>
                    <a:pt x="1286" y="235"/>
                  </a:lnTo>
                  <a:cubicBezTo>
                    <a:pt x="1343" y="198"/>
                    <a:pt x="1379" y="137"/>
                    <a:pt x="1382" y="69"/>
                  </a:cubicBezTo>
                  <a:cubicBezTo>
                    <a:pt x="1382" y="26"/>
                    <a:pt x="1360" y="1"/>
                    <a:pt x="1329" y="1"/>
                  </a:cubicBezTo>
                  <a:close/>
                </a:path>
              </a:pathLst>
            </a:custGeom>
            <a:solidFill>
              <a:srgbClr val="D69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44"/>
            <p:cNvSpPr/>
            <p:nvPr/>
          </p:nvSpPr>
          <p:spPr>
            <a:xfrm>
              <a:off x="6079800" y="2777525"/>
              <a:ext cx="9050" cy="4800"/>
            </a:xfrm>
            <a:custGeom>
              <a:rect b="b" l="l" r="r" t="t"/>
              <a:pathLst>
                <a:path extrusionOk="0" h="192" w="362">
                  <a:moveTo>
                    <a:pt x="182" y="1"/>
                  </a:moveTo>
                  <a:cubicBezTo>
                    <a:pt x="142" y="1"/>
                    <a:pt x="102" y="11"/>
                    <a:pt x="65" y="30"/>
                  </a:cubicBezTo>
                  <a:cubicBezTo>
                    <a:pt x="1" y="67"/>
                    <a:pt x="2" y="126"/>
                    <a:pt x="65" y="163"/>
                  </a:cubicBezTo>
                  <a:cubicBezTo>
                    <a:pt x="102" y="182"/>
                    <a:pt x="142" y="191"/>
                    <a:pt x="182" y="191"/>
                  </a:cubicBezTo>
                  <a:cubicBezTo>
                    <a:pt x="222" y="191"/>
                    <a:pt x="262" y="182"/>
                    <a:pt x="299" y="163"/>
                  </a:cubicBezTo>
                  <a:cubicBezTo>
                    <a:pt x="362" y="126"/>
                    <a:pt x="362" y="67"/>
                    <a:pt x="299" y="30"/>
                  </a:cubicBezTo>
                  <a:cubicBezTo>
                    <a:pt x="262" y="11"/>
                    <a:pt x="222" y="1"/>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0" name="Google Shape;940;p44"/>
          <p:cNvGrpSpPr/>
          <p:nvPr/>
        </p:nvGrpSpPr>
        <p:grpSpPr>
          <a:xfrm>
            <a:off x="5202030" y="3191318"/>
            <a:ext cx="599801" cy="365996"/>
            <a:chOff x="3935850" y="1605250"/>
            <a:chExt cx="367300" cy="224125"/>
          </a:xfrm>
        </p:grpSpPr>
        <p:sp>
          <p:nvSpPr>
            <p:cNvPr id="941" name="Google Shape;941;p44"/>
            <p:cNvSpPr/>
            <p:nvPr/>
          </p:nvSpPr>
          <p:spPr>
            <a:xfrm>
              <a:off x="3935850" y="1605250"/>
              <a:ext cx="303550" cy="185025"/>
            </a:xfrm>
            <a:custGeom>
              <a:rect b="b" l="l" r="r" t="t"/>
              <a:pathLst>
                <a:path extrusionOk="0" h="7401" w="12142">
                  <a:moveTo>
                    <a:pt x="11619" y="1"/>
                  </a:moveTo>
                  <a:cubicBezTo>
                    <a:pt x="11605" y="1"/>
                    <a:pt x="11591" y="2"/>
                    <a:pt x="11578" y="5"/>
                  </a:cubicBezTo>
                  <a:lnTo>
                    <a:pt x="10339" y="724"/>
                  </a:lnTo>
                  <a:lnTo>
                    <a:pt x="871" y="6224"/>
                  </a:lnTo>
                  <a:lnTo>
                    <a:pt x="0" y="7401"/>
                  </a:lnTo>
                  <a:lnTo>
                    <a:pt x="0" y="7401"/>
                  </a:lnTo>
                  <a:lnTo>
                    <a:pt x="1248" y="7147"/>
                  </a:lnTo>
                  <a:lnTo>
                    <a:pt x="10854" y="1566"/>
                  </a:lnTo>
                  <a:lnTo>
                    <a:pt x="11467" y="1210"/>
                  </a:lnTo>
                  <a:lnTo>
                    <a:pt x="12089" y="848"/>
                  </a:lnTo>
                  <a:cubicBezTo>
                    <a:pt x="12124" y="795"/>
                    <a:pt x="12141" y="733"/>
                    <a:pt x="12138" y="670"/>
                  </a:cubicBezTo>
                  <a:cubicBezTo>
                    <a:pt x="12138" y="515"/>
                    <a:pt x="12066" y="338"/>
                    <a:pt x="11957" y="205"/>
                  </a:cubicBezTo>
                  <a:cubicBezTo>
                    <a:pt x="11908" y="143"/>
                    <a:pt x="11848" y="90"/>
                    <a:pt x="11780" y="50"/>
                  </a:cubicBezTo>
                  <a:cubicBezTo>
                    <a:pt x="11723" y="17"/>
                    <a:pt x="11667" y="1"/>
                    <a:pt x="11619" y="1"/>
                  </a:cubicBezTo>
                  <a:close/>
                </a:path>
              </a:pathLst>
            </a:custGeom>
            <a:solidFill>
              <a:srgbClr val="FBE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44"/>
            <p:cNvSpPr/>
            <p:nvPr/>
          </p:nvSpPr>
          <p:spPr>
            <a:xfrm>
              <a:off x="3955500" y="1605250"/>
              <a:ext cx="283900" cy="178700"/>
            </a:xfrm>
            <a:custGeom>
              <a:rect b="b" l="l" r="r" t="t"/>
              <a:pathLst>
                <a:path extrusionOk="0" h="7148" w="11356">
                  <a:moveTo>
                    <a:pt x="10833" y="1"/>
                  </a:moveTo>
                  <a:cubicBezTo>
                    <a:pt x="10819" y="1"/>
                    <a:pt x="10805" y="2"/>
                    <a:pt x="10792" y="5"/>
                  </a:cubicBezTo>
                  <a:lnTo>
                    <a:pt x="9553" y="724"/>
                  </a:lnTo>
                  <a:lnTo>
                    <a:pt x="85" y="6224"/>
                  </a:lnTo>
                  <a:lnTo>
                    <a:pt x="1" y="6477"/>
                  </a:lnTo>
                  <a:lnTo>
                    <a:pt x="331" y="6497"/>
                  </a:lnTo>
                  <a:lnTo>
                    <a:pt x="214" y="6880"/>
                  </a:lnTo>
                  <a:lnTo>
                    <a:pt x="489" y="6978"/>
                  </a:lnTo>
                  <a:lnTo>
                    <a:pt x="353" y="7129"/>
                  </a:lnTo>
                  <a:lnTo>
                    <a:pt x="463" y="7147"/>
                  </a:lnTo>
                  <a:lnTo>
                    <a:pt x="10068" y="1567"/>
                  </a:lnTo>
                  <a:lnTo>
                    <a:pt x="10681" y="1213"/>
                  </a:lnTo>
                  <a:lnTo>
                    <a:pt x="11305" y="850"/>
                  </a:lnTo>
                  <a:cubicBezTo>
                    <a:pt x="11338" y="796"/>
                    <a:pt x="11355" y="735"/>
                    <a:pt x="11352" y="672"/>
                  </a:cubicBezTo>
                  <a:cubicBezTo>
                    <a:pt x="11352" y="515"/>
                    <a:pt x="11280" y="338"/>
                    <a:pt x="11171" y="205"/>
                  </a:cubicBezTo>
                  <a:cubicBezTo>
                    <a:pt x="11122" y="143"/>
                    <a:pt x="11062" y="90"/>
                    <a:pt x="10994" y="50"/>
                  </a:cubicBezTo>
                  <a:cubicBezTo>
                    <a:pt x="10937" y="17"/>
                    <a:pt x="10881" y="1"/>
                    <a:pt x="10833" y="1"/>
                  </a:cubicBezTo>
                  <a:close/>
                </a:path>
              </a:pathLst>
            </a:custGeom>
            <a:solidFill>
              <a:srgbClr val="EB65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44"/>
            <p:cNvSpPr/>
            <p:nvPr/>
          </p:nvSpPr>
          <p:spPr>
            <a:xfrm>
              <a:off x="3964275" y="1622000"/>
              <a:ext cx="275125" cy="161950"/>
            </a:xfrm>
            <a:custGeom>
              <a:rect b="b" l="l" r="r" t="t"/>
              <a:pathLst>
                <a:path extrusionOk="0" h="6478" w="11005">
                  <a:moveTo>
                    <a:pt x="11001" y="0"/>
                  </a:moveTo>
                  <a:lnTo>
                    <a:pt x="9765" y="719"/>
                  </a:lnTo>
                  <a:lnTo>
                    <a:pt x="138" y="6307"/>
                  </a:lnTo>
                  <a:lnTo>
                    <a:pt x="0" y="6457"/>
                  </a:lnTo>
                  <a:lnTo>
                    <a:pt x="111" y="6477"/>
                  </a:lnTo>
                  <a:lnTo>
                    <a:pt x="9717" y="896"/>
                  </a:lnTo>
                  <a:lnTo>
                    <a:pt x="10330" y="540"/>
                  </a:lnTo>
                  <a:lnTo>
                    <a:pt x="10952" y="178"/>
                  </a:lnTo>
                  <a:cubicBezTo>
                    <a:pt x="10987" y="125"/>
                    <a:pt x="11004" y="63"/>
                    <a:pt x="11001" y="0"/>
                  </a:cubicBezTo>
                  <a:close/>
                </a:path>
              </a:pathLst>
            </a:custGeom>
            <a:solidFill>
              <a:srgbClr val="EA59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44"/>
            <p:cNvSpPr/>
            <p:nvPr/>
          </p:nvSpPr>
          <p:spPr>
            <a:xfrm>
              <a:off x="3960850" y="1610325"/>
              <a:ext cx="278475" cy="169350"/>
            </a:xfrm>
            <a:custGeom>
              <a:rect b="b" l="l" r="r" t="t"/>
              <a:pathLst>
                <a:path extrusionOk="0" h="6774" w="11139">
                  <a:moveTo>
                    <a:pt x="10957" y="0"/>
                  </a:moveTo>
                  <a:lnTo>
                    <a:pt x="9719" y="719"/>
                  </a:lnTo>
                  <a:lnTo>
                    <a:pt x="117" y="6293"/>
                  </a:lnTo>
                  <a:lnTo>
                    <a:pt x="0" y="6677"/>
                  </a:lnTo>
                  <a:lnTo>
                    <a:pt x="275" y="6774"/>
                  </a:lnTo>
                  <a:lnTo>
                    <a:pt x="9902" y="1186"/>
                  </a:lnTo>
                  <a:lnTo>
                    <a:pt x="11138" y="467"/>
                  </a:lnTo>
                  <a:cubicBezTo>
                    <a:pt x="11138" y="312"/>
                    <a:pt x="11066" y="135"/>
                    <a:pt x="10957" y="0"/>
                  </a:cubicBezTo>
                  <a:close/>
                </a:path>
              </a:pathLst>
            </a:custGeom>
            <a:solidFill>
              <a:srgbClr val="EB65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44"/>
            <p:cNvSpPr/>
            <p:nvPr/>
          </p:nvSpPr>
          <p:spPr>
            <a:xfrm>
              <a:off x="3955500" y="1605250"/>
              <a:ext cx="279275" cy="162450"/>
            </a:xfrm>
            <a:custGeom>
              <a:rect b="b" l="l" r="r" t="t"/>
              <a:pathLst>
                <a:path extrusionOk="0" h="6498" w="11171">
                  <a:moveTo>
                    <a:pt x="10832" y="1"/>
                  </a:moveTo>
                  <a:cubicBezTo>
                    <a:pt x="10818" y="1"/>
                    <a:pt x="10804" y="2"/>
                    <a:pt x="10790" y="5"/>
                  </a:cubicBezTo>
                  <a:lnTo>
                    <a:pt x="9552" y="724"/>
                  </a:lnTo>
                  <a:lnTo>
                    <a:pt x="85" y="6224"/>
                  </a:lnTo>
                  <a:lnTo>
                    <a:pt x="1" y="6477"/>
                  </a:lnTo>
                  <a:lnTo>
                    <a:pt x="331" y="6497"/>
                  </a:lnTo>
                  <a:lnTo>
                    <a:pt x="9933" y="924"/>
                  </a:lnTo>
                  <a:lnTo>
                    <a:pt x="11171" y="205"/>
                  </a:lnTo>
                  <a:cubicBezTo>
                    <a:pt x="11122" y="143"/>
                    <a:pt x="11062" y="90"/>
                    <a:pt x="10993" y="50"/>
                  </a:cubicBezTo>
                  <a:cubicBezTo>
                    <a:pt x="10935" y="17"/>
                    <a:pt x="10881" y="1"/>
                    <a:pt x="10832" y="1"/>
                  </a:cubicBezTo>
                  <a:close/>
                </a:path>
              </a:pathLst>
            </a:custGeom>
            <a:solidFill>
              <a:srgbClr val="F29A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44"/>
            <p:cNvSpPr/>
            <p:nvPr/>
          </p:nvSpPr>
          <p:spPr>
            <a:xfrm>
              <a:off x="3935850" y="1780275"/>
              <a:ext cx="11275" cy="9975"/>
            </a:xfrm>
            <a:custGeom>
              <a:rect b="b" l="l" r="r" t="t"/>
              <a:pathLst>
                <a:path extrusionOk="0" h="399" w="451">
                  <a:moveTo>
                    <a:pt x="295" y="0"/>
                  </a:moveTo>
                  <a:lnTo>
                    <a:pt x="0" y="398"/>
                  </a:lnTo>
                  <a:lnTo>
                    <a:pt x="450" y="307"/>
                  </a:lnTo>
                  <a:cubicBezTo>
                    <a:pt x="432" y="192"/>
                    <a:pt x="377" y="85"/>
                    <a:pt x="295" y="0"/>
                  </a:cubicBezTo>
                  <a:close/>
                </a:path>
              </a:pathLst>
            </a:custGeom>
            <a:solidFill>
              <a:srgbClr val="F29A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44"/>
            <p:cNvSpPr/>
            <p:nvPr/>
          </p:nvSpPr>
          <p:spPr>
            <a:xfrm>
              <a:off x="3943225" y="1760825"/>
              <a:ext cx="24525" cy="27150"/>
            </a:xfrm>
            <a:custGeom>
              <a:rect b="b" l="l" r="r" t="t"/>
              <a:pathLst>
                <a:path extrusionOk="0" h="1086" w="981">
                  <a:moveTo>
                    <a:pt x="576" y="1"/>
                  </a:moveTo>
                  <a:lnTo>
                    <a:pt x="0" y="778"/>
                  </a:lnTo>
                  <a:cubicBezTo>
                    <a:pt x="82" y="863"/>
                    <a:pt x="137" y="970"/>
                    <a:pt x="155" y="1085"/>
                  </a:cubicBezTo>
                  <a:lnTo>
                    <a:pt x="953" y="924"/>
                  </a:lnTo>
                  <a:lnTo>
                    <a:pt x="842" y="904"/>
                  </a:lnTo>
                  <a:lnTo>
                    <a:pt x="980" y="755"/>
                  </a:lnTo>
                  <a:lnTo>
                    <a:pt x="705" y="657"/>
                  </a:lnTo>
                  <a:lnTo>
                    <a:pt x="822" y="274"/>
                  </a:lnTo>
                  <a:lnTo>
                    <a:pt x="492" y="254"/>
                  </a:lnTo>
                  <a:lnTo>
                    <a:pt x="576" y="1"/>
                  </a:lnTo>
                  <a:close/>
                </a:path>
              </a:pathLst>
            </a:custGeom>
            <a:solidFill>
              <a:srgbClr val="FBE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44"/>
            <p:cNvSpPr/>
            <p:nvPr/>
          </p:nvSpPr>
          <p:spPr>
            <a:xfrm>
              <a:off x="3967725" y="1624775"/>
              <a:ext cx="303550" cy="185050"/>
            </a:xfrm>
            <a:custGeom>
              <a:rect b="b" l="l" r="r" t="t"/>
              <a:pathLst>
                <a:path extrusionOk="0" h="7402" w="12142">
                  <a:moveTo>
                    <a:pt x="11618" y="0"/>
                  </a:moveTo>
                  <a:cubicBezTo>
                    <a:pt x="11604" y="0"/>
                    <a:pt x="11590" y="2"/>
                    <a:pt x="11576" y="5"/>
                  </a:cubicBezTo>
                  <a:lnTo>
                    <a:pt x="10338" y="725"/>
                  </a:lnTo>
                  <a:lnTo>
                    <a:pt x="871" y="6225"/>
                  </a:lnTo>
                  <a:lnTo>
                    <a:pt x="0" y="7402"/>
                  </a:lnTo>
                  <a:lnTo>
                    <a:pt x="1248" y="7148"/>
                  </a:lnTo>
                  <a:lnTo>
                    <a:pt x="10853" y="1568"/>
                  </a:lnTo>
                  <a:lnTo>
                    <a:pt x="11466" y="1212"/>
                  </a:lnTo>
                  <a:lnTo>
                    <a:pt x="12089" y="849"/>
                  </a:lnTo>
                  <a:cubicBezTo>
                    <a:pt x="12125" y="796"/>
                    <a:pt x="12141" y="734"/>
                    <a:pt x="12138" y="671"/>
                  </a:cubicBezTo>
                  <a:cubicBezTo>
                    <a:pt x="12138" y="518"/>
                    <a:pt x="12066" y="339"/>
                    <a:pt x="11956" y="206"/>
                  </a:cubicBezTo>
                  <a:cubicBezTo>
                    <a:pt x="11908" y="143"/>
                    <a:pt x="11848" y="91"/>
                    <a:pt x="11779" y="51"/>
                  </a:cubicBezTo>
                  <a:cubicBezTo>
                    <a:pt x="11721" y="16"/>
                    <a:pt x="11667" y="0"/>
                    <a:pt x="11618" y="0"/>
                  </a:cubicBezTo>
                  <a:close/>
                </a:path>
              </a:pathLst>
            </a:custGeom>
            <a:solidFill>
              <a:srgbClr val="FBE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44"/>
            <p:cNvSpPr/>
            <p:nvPr/>
          </p:nvSpPr>
          <p:spPr>
            <a:xfrm>
              <a:off x="3987375" y="1624800"/>
              <a:ext cx="283850" cy="178700"/>
            </a:xfrm>
            <a:custGeom>
              <a:rect b="b" l="l" r="r" t="t"/>
              <a:pathLst>
                <a:path extrusionOk="0" h="7148" w="11354">
                  <a:moveTo>
                    <a:pt x="10833" y="1"/>
                  </a:moveTo>
                  <a:cubicBezTo>
                    <a:pt x="10819" y="1"/>
                    <a:pt x="10805" y="2"/>
                    <a:pt x="10792" y="5"/>
                  </a:cubicBezTo>
                  <a:lnTo>
                    <a:pt x="9553" y="724"/>
                  </a:lnTo>
                  <a:lnTo>
                    <a:pt x="85" y="6224"/>
                  </a:lnTo>
                  <a:lnTo>
                    <a:pt x="1" y="6477"/>
                  </a:lnTo>
                  <a:lnTo>
                    <a:pt x="331" y="6497"/>
                  </a:lnTo>
                  <a:lnTo>
                    <a:pt x="215" y="6880"/>
                  </a:lnTo>
                  <a:lnTo>
                    <a:pt x="490" y="6978"/>
                  </a:lnTo>
                  <a:lnTo>
                    <a:pt x="353" y="7129"/>
                  </a:lnTo>
                  <a:lnTo>
                    <a:pt x="463" y="7147"/>
                  </a:lnTo>
                  <a:lnTo>
                    <a:pt x="10068" y="1567"/>
                  </a:lnTo>
                  <a:lnTo>
                    <a:pt x="10680" y="1211"/>
                  </a:lnTo>
                  <a:lnTo>
                    <a:pt x="11303" y="848"/>
                  </a:lnTo>
                  <a:cubicBezTo>
                    <a:pt x="11337" y="796"/>
                    <a:pt x="11354" y="733"/>
                    <a:pt x="11352" y="672"/>
                  </a:cubicBezTo>
                  <a:cubicBezTo>
                    <a:pt x="11352" y="517"/>
                    <a:pt x="11280" y="338"/>
                    <a:pt x="11171" y="205"/>
                  </a:cubicBezTo>
                  <a:cubicBezTo>
                    <a:pt x="11122" y="143"/>
                    <a:pt x="11062" y="91"/>
                    <a:pt x="10994" y="50"/>
                  </a:cubicBezTo>
                  <a:cubicBezTo>
                    <a:pt x="10937" y="17"/>
                    <a:pt x="10882" y="1"/>
                    <a:pt x="10833" y="1"/>
                  </a:cubicBezTo>
                  <a:close/>
                </a:path>
              </a:pathLst>
            </a:custGeom>
            <a:solidFill>
              <a:srgbClr val="00C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44"/>
            <p:cNvSpPr/>
            <p:nvPr/>
          </p:nvSpPr>
          <p:spPr>
            <a:xfrm>
              <a:off x="3992725" y="1629900"/>
              <a:ext cx="278475" cy="169375"/>
            </a:xfrm>
            <a:custGeom>
              <a:rect b="b" l="l" r="r" t="t"/>
              <a:pathLst>
                <a:path extrusionOk="0" h="6775" w="11139">
                  <a:moveTo>
                    <a:pt x="10956" y="1"/>
                  </a:moveTo>
                  <a:lnTo>
                    <a:pt x="9719" y="720"/>
                  </a:lnTo>
                  <a:lnTo>
                    <a:pt x="117" y="6293"/>
                  </a:lnTo>
                  <a:lnTo>
                    <a:pt x="1" y="6676"/>
                  </a:lnTo>
                  <a:lnTo>
                    <a:pt x="276" y="6774"/>
                  </a:lnTo>
                  <a:lnTo>
                    <a:pt x="9900" y="1185"/>
                  </a:lnTo>
                  <a:lnTo>
                    <a:pt x="11138" y="466"/>
                  </a:lnTo>
                  <a:cubicBezTo>
                    <a:pt x="11138" y="313"/>
                    <a:pt x="11066" y="134"/>
                    <a:pt x="10956" y="1"/>
                  </a:cubicBezTo>
                  <a:close/>
                </a:path>
              </a:pathLst>
            </a:custGeom>
            <a:solidFill>
              <a:srgbClr val="00DA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44"/>
            <p:cNvSpPr/>
            <p:nvPr/>
          </p:nvSpPr>
          <p:spPr>
            <a:xfrm>
              <a:off x="3987375" y="1624775"/>
              <a:ext cx="279300" cy="162475"/>
            </a:xfrm>
            <a:custGeom>
              <a:rect b="b" l="l" r="r" t="t"/>
              <a:pathLst>
                <a:path extrusionOk="0" h="6499" w="11172">
                  <a:moveTo>
                    <a:pt x="10832" y="0"/>
                  </a:moveTo>
                  <a:cubicBezTo>
                    <a:pt x="10818" y="0"/>
                    <a:pt x="10804" y="2"/>
                    <a:pt x="10790" y="5"/>
                  </a:cubicBezTo>
                  <a:lnTo>
                    <a:pt x="9552" y="725"/>
                  </a:lnTo>
                  <a:lnTo>
                    <a:pt x="85" y="6225"/>
                  </a:lnTo>
                  <a:lnTo>
                    <a:pt x="1" y="6477"/>
                  </a:lnTo>
                  <a:lnTo>
                    <a:pt x="331" y="6498"/>
                  </a:lnTo>
                  <a:lnTo>
                    <a:pt x="9933" y="925"/>
                  </a:lnTo>
                  <a:lnTo>
                    <a:pt x="11171" y="206"/>
                  </a:lnTo>
                  <a:cubicBezTo>
                    <a:pt x="11122" y="144"/>
                    <a:pt x="11062" y="91"/>
                    <a:pt x="10993" y="51"/>
                  </a:cubicBezTo>
                  <a:cubicBezTo>
                    <a:pt x="10935" y="16"/>
                    <a:pt x="10881" y="0"/>
                    <a:pt x="10832" y="0"/>
                  </a:cubicBezTo>
                  <a:close/>
                </a:path>
              </a:pathLst>
            </a:custGeom>
            <a:solidFill>
              <a:srgbClr val="41E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44"/>
            <p:cNvSpPr/>
            <p:nvPr/>
          </p:nvSpPr>
          <p:spPr>
            <a:xfrm>
              <a:off x="3967725" y="1799825"/>
              <a:ext cx="11275" cy="10000"/>
            </a:xfrm>
            <a:custGeom>
              <a:rect b="b" l="l" r="r" t="t"/>
              <a:pathLst>
                <a:path extrusionOk="0" h="400" w="451">
                  <a:moveTo>
                    <a:pt x="295" y="0"/>
                  </a:moveTo>
                  <a:lnTo>
                    <a:pt x="0" y="400"/>
                  </a:lnTo>
                  <a:lnTo>
                    <a:pt x="451" y="307"/>
                  </a:lnTo>
                  <a:cubicBezTo>
                    <a:pt x="431" y="192"/>
                    <a:pt x="377" y="85"/>
                    <a:pt x="295" y="0"/>
                  </a:cubicBezTo>
                  <a:close/>
                </a:path>
              </a:pathLst>
            </a:custGeom>
            <a:solidFill>
              <a:srgbClr val="00DA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44"/>
            <p:cNvSpPr/>
            <p:nvPr/>
          </p:nvSpPr>
          <p:spPr>
            <a:xfrm>
              <a:off x="3975100" y="1780375"/>
              <a:ext cx="24525" cy="27150"/>
            </a:xfrm>
            <a:custGeom>
              <a:rect b="b" l="l" r="r" t="t"/>
              <a:pathLst>
                <a:path extrusionOk="0" h="1086" w="981">
                  <a:moveTo>
                    <a:pt x="576" y="1"/>
                  </a:moveTo>
                  <a:lnTo>
                    <a:pt x="0" y="778"/>
                  </a:lnTo>
                  <a:cubicBezTo>
                    <a:pt x="82" y="863"/>
                    <a:pt x="136" y="970"/>
                    <a:pt x="156" y="1085"/>
                  </a:cubicBezTo>
                  <a:lnTo>
                    <a:pt x="953" y="924"/>
                  </a:lnTo>
                  <a:lnTo>
                    <a:pt x="842" y="904"/>
                  </a:lnTo>
                  <a:lnTo>
                    <a:pt x="981" y="755"/>
                  </a:lnTo>
                  <a:lnTo>
                    <a:pt x="706" y="657"/>
                  </a:lnTo>
                  <a:lnTo>
                    <a:pt x="822" y="274"/>
                  </a:lnTo>
                  <a:lnTo>
                    <a:pt x="492" y="254"/>
                  </a:lnTo>
                  <a:lnTo>
                    <a:pt x="576" y="1"/>
                  </a:lnTo>
                  <a:close/>
                </a:path>
              </a:pathLst>
            </a:custGeom>
            <a:solidFill>
              <a:srgbClr val="FBE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44"/>
            <p:cNvSpPr/>
            <p:nvPr/>
          </p:nvSpPr>
          <p:spPr>
            <a:xfrm>
              <a:off x="3999600" y="1644350"/>
              <a:ext cx="303550" cy="185025"/>
            </a:xfrm>
            <a:custGeom>
              <a:rect b="b" l="l" r="r" t="t"/>
              <a:pathLst>
                <a:path extrusionOk="0" h="7401" w="12142">
                  <a:moveTo>
                    <a:pt x="11620" y="1"/>
                  </a:moveTo>
                  <a:cubicBezTo>
                    <a:pt x="11605" y="1"/>
                    <a:pt x="11591" y="2"/>
                    <a:pt x="11578" y="5"/>
                  </a:cubicBezTo>
                  <a:lnTo>
                    <a:pt x="10338" y="724"/>
                  </a:lnTo>
                  <a:lnTo>
                    <a:pt x="872" y="6224"/>
                  </a:lnTo>
                  <a:lnTo>
                    <a:pt x="1" y="7401"/>
                  </a:lnTo>
                  <a:lnTo>
                    <a:pt x="1" y="7401"/>
                  </a:lnTo>
                  <a:lnTo>
                    <a:pt x="1248" y="7147"/>
                  </a:lnTo>
                  <a:lnTo>
                    <a:pt x="10853" y="1567"/>
                  </a:lnTo>
                  <a:lnTo>
                    <a:pt x="11467" y="1211"/>
                  </a:lnTo>
                  <a:lnTo>
                    <a:pt x="12089" y="848"/>
                  </a:lnTo>
                  <a:cubicBezTo>
                    <a:pt x="12125" y="796"/>
                    <a:pt x="12142" y="733"/>
                    <a:pt x="12138" y="670"/>
                  </a:cubicBezTo>
                  <a:cubicBezTo>
                    <a:pt x="12138" y="517"/>
                    <a:pt x="12065" y="338"/>
                    <a:pt x="11957" y="205"/>
                  </a:cubicBezTo>
                  <a:cubicBezTo>
                    <a:pt x="11908" y="143"/>
                    <a:pt x="11848" y="91"/>
                    <a:pt x="11781" y="50"/>
                  </a:cubicBezTo>
                  <a:cubicBezTo>
                    <a:pt x="11723" y="17"/>
                    <a:pt x="11669" y="1"/>
                    <a:pt x="11620" y="1"/>
                  </a:cubicBezTo>
                  <a:close/>
                </a:path>
              </a:pathLst>
            </a:custGeom>
            <a:solidFill>
              <a:srgbClr val="FBE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44"/>
            <p:cNvSpPr/>
            <p:nvPr/>
          </p:nvSpPr>
          <p:spPr>
            <a:xfrm>
              <a:off x="4019275" y="1644350"/>
              <a:ext cx="283875" cy="178700"/>
            </a:xfrm>
            <a:custGeom>
              <a:rect b="b" l="l" r="r" t="t"/>
              <a:pathLst>
                <a:path extrusionOk="0" h="7148" w="11355">
                  <a:moveTo>
                    <a:pt x="10832" y="1"/>
                  </a:moveTo>
                  <a:cubicBezTo>
                    <a:pt x="10817" y="1"/>
                    <a:pt x="10803" y="2"/>
                    <a:pt x="10789" y="5"/>
                  </a:cubicBezTo>
                  <a:lnTo>
                    <a:pt x="9553" y="724"/>
                  </a:lnTo>
                  <a:lnTo>
                    <a:pt x="85" y="6224"/>
                  </a:lnTo>
                  <a:lnTo>
                    <a:pt x="0" y="6477"/>
                  </a:lnTo>
                  <a:lnTo>
                    <a:pt x="330" y="6497"/>
                  </a:lnTo>
                  <a:lnTo>
                    <a:pt x="215" y="6881"/>
                  </a:lnTo>
                  <a:lnTo>
                    <a:pt x="489" y="6978"/>
                  </a:lnTo>
                  <a:lnTo>
                    <a:pt x="352" y="7129"/>
                  </a:lnTo>
                  <a:lnTo>
                    <a:pt x="462" y="7147"/>
                  </a:lnTo>
                  <a:lnTo>
                    <a:pt x="10067" y="1569"/>
                  </a:lnTo>
                  <a:lnTo>
                    <a:pt x="10680" y="1212"/>
                  </a:lnTo>
                  <a:lnTo>
                    <a:pt x="11304" y="850"/>
                  </a:lnTo>
                  <a:cubicBezTo>
                    <a:pt x="11338" y="798"/>
                    <a:pt x="11355" y="735"/>
                    <a:pt x="11353" y="672"/>
                  </a:cubicBezTo>
                  <a:cubicBezTo>
                    <a:pt x="11351" y="517"/>
                    <a:pt x="11278" y="338"/>
                    <a:pt x="11169" y="205"/>
                  </a:cubicBezTo>
                  <a:cubicBezTo>
                    <a:pt x="11121" y="143"/>
                    <a:pt x="11061" y="91"/>
                    <a:pt x="10992" y="50"/>
                  </a:cubicBezTo>
                  <a:cubicBezTo>
                    <a:pt x="10935" y="17"/>
                    <a:pt x="10881" y="1"/>
                    <a:pt x="10832" y="1"/>
                  </a:cubicBezTo>
                  <a:close/>
                </a:path>
              </a:pathLst>
            </a:custGeom>
            <a:solidFill>
              <a:srgbClr val="559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44"/>
            <p:cNvSpPr/>
            <p:nvPr/>
          </p:nvSpPr>
          <p:spPr>
            <a:xfrm>
              <a:off x="4028025" y="1661100"/>
              <a:ext cx="275125" cy="161950"/>
            </a:xfrm>
            <a:custGeom>
              <a:rect b="b" l="l" r="r" t="t"/>
              <a:pathLst>
                <a:path extrusionOk="0" h="6478" w="11005">
                  <a:moveTo>
                    <a:pt x="11001" y="0"/>
                  </a:moveTo>
                  <a:lnTo>
                    <a:pt x="9763" y="719"/>
                  </a:lnTo>
                  <a:lnTo>
                    <a:pt x="137" y="6308"/>
                  </a:lnTo>
                  <a:lnTo>
                    <a:pt x="0" y="6457"/>
                  </a:lnTo>
                  <a:lnTo>
                    <a:pt x="111" y="6477"/>
                  </a:lnTo>
                  <a:lnTo>
                    <a:pt x="9716" y="897"/>
                  </a:lnTo>
                  <a:lnTo>
                    <a:pt x="10330" y="541"/>
                  </a:lnTo>
                  <a:lnTo>
                    <a:pt x="10952" y="178"/>
                  </a:lnTo>
                  <a:cubicBezTo>
                    <a:pt x="10988" y="126"/>
                    <a:pt x="11005" y="63"/>
                    <a:pt x="11001" y="0"/>
                  </a:cubicBezTo>
                  <a:close/>
                </a:path>
              </a:pathLst>
            </a:custGeom>
            <a:solidFill>
              <a:srgbClr val="5594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44"/>
            <p:cNvSpPr/>
            <p:nvPr/>
          </p:nvSpPr>
          <p:spPr>
            <a:xfrm>
              <a:off x="4024600" y="1649500"/>
              <a:ext cx="278475" cy="169325"/>
            </a:xfrm>
            <a:custGeom>
              <a:rect b="b" l="l" r="r" t="t"/>
              <a:pathLst>
                <a:path extrusionOk="0" h="6773" w="11139">
                  <a:moveTo>
                    <a:pt x="10956" y="0"/>
                  </a:moveTo>
                  <a:lnTo>
                    <a:pt x="9717" y="719"/>
                  </a:lnTo>
                  <a:lnTo>
                    <a:pt x="116" y="6293"/>
                  </a:lnTo>
                  <a:lnTo>
                    <a:pt x="1" y="6675"/>
                  </a:lnTo>
                  <a:lnTo>
                    <a:pt x="274" y="6772"/>
                  </a:lnTo>
                  <a:lnTo>
                    <a:pt x="9900" y="1183"/>
                  </a:lnTo>
                  <a:lnTo>
                    <a:pt x="11138" y="464"/>
                  </a:lnTo>
                  <a:cubicBezTo>
                    <a:pt x="11138" y="311"/>
                    <a:pt x="11065" y="132"/>
                    <a:pt x="10956" y="0"/>
                  </a:cubicBezTo>
                  <a:close/>
                </a:path>
              </a:pathLst>
            </a:custGeom>
            <a:solidFill>
              <a:srgbClr val="5A9E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44"/>
            <p:cNvSpPr/>
            <p:nvPr/>
          </p:nvSpPr>
          <p:spPr>
            <a:xfrm>
              <a:off x="4019275" y="1644350"/>
              <a:ext cx="279225" cy="162450"/>
            </a:xfrm>
            <a:custGeom>
              <a:rect b="b" l="l" r="r" t="t"/>
              <a:pathLst>
                <a:path extrusionOk="0" h="6498" w="11169">
                  <a:moveTo>
                    <a:pt x="10833" y="1"/>
                  </a:moveTo>
                  <a:cubicBezTo>
                    <a:pt x="10818" y="1"/>
                    <a:pt x="10804" y="2"/>
                    <a:pt x="10791" y="5"/>
                  </a:cubicBezTo>
                  <a:lnTo>
                    <a:pt x="9551" y="724"/>
                  </a:lnTo>
                  <a:lnTo>
                    <a:pt x="85" y="6224"/>
                  </a:lnTo>
                  <a:lnTo>
                    <a:pt x="0" y="6477"/>
                  </a:lnTo>
                  <a:lnTo>
                    <a:pt x="329" y="6497"/>
                  </a:lnTo>
                  <a:lnTo>
                    <a:pt x="9932" y="924"/>
                  </a:lnTo>
                  <a:lnTo>
                    <a:pt x="11169" y="205"/>
                  </a:lnTo>
                  <a:cubicBezTo>
                    <a:pt x="11121" y="143"/>
                    <a:pt x="11061" y="91"/>
                    <a:pt x="10994" y="50"/>
                  </a:cubicBezTo>
                  <a:cubicBezTo>
                    <a:pt x="10936" y="17"/>
                    <a:pt x="10882" y="1"/>
                    <a:pt x="10833" y="1"/>
                  </a:cubicBezTo>
                  <a:close/>
                </a:path>
              </a:pathLst>
            </a:custGeom>
            <a:solidFill>
              <a:srgbClr val="7EB9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44"/>
            <p:cNvSpPr/>
            <p:nvPr/>
          </p:nvSpPr>
          <p:spPr>
            <a:xfrm>
              <a:off x="3999600" y="1819375"/>
              <a:ext cx="11275" cy="10000"/>
            </a:xfrm>
            <a:custGeom>
              <a:rect b="b" l="l" r="r" t="t"/>
              <a:pathLst>
                <a:path extrusionOk="0" h="400" w="451">
                  <a:moveTo>
                    <a:pt x="295" y="0"/>
                  </a:moveTo>
                  <a:lnTo>
                    <a:pt x="1" y="400"/>
                  </a:lnTo>
                  <a:lnTo>
                    <a:pt x="451" y="307"/>
                  </a:lnTo>
                  <a:cubicBezTo>
                    <a:pt x="431" y="192"/>
                    <a:pt x="377" y="85"/>
                    <a:pt x="295" y="0"/>
                  </a:cubicBezTo>
                  <a:close/>
                </a:path>
              </a:pathLst>
            </a:custGeom>
            <a:solidFill>
              <a:srgbClr val="487C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44"/>
            <p:cNvSpPr/>
            <p:nvPr/>
          </p:nvSpPr>
          <p:spPr>
            <a:xfrm>
              <a:off x="4006925" y="1799975"/>
              <a:ext cx="24550" cy="27125"/>
            </a:xfrm>
            <a:custGeom>
              <a:rect b="b" l="l" r="r" t="t"/>
              <a:pathLst>
                <a:path extrusionOk="0" h="1085" w="982">
                  <a:moveTo>
                    <a:pt x="577" y="0"/>
                  </a:moveTo>
                  <a:lnTo>
                    <a:pt x="1" y="778"/>
                  </a:lnTo>
                  <a:cubicBezTo>
                    <a:pt x="82" y="862"/>
                    <a:pt x="138" y="970"/>
                    <a:pt x="156" y="1085"/>
                  </a:cubicBezTo>
                  <a:lnTo>
                    <a:pt x="955" y="924"/>
                  </a:lnTo>
                  <a:lnTo>
                    <a:pt x="843" y="904"/>
                  </a:lnTo>
                  <a:lnTo>
                    <a:pt x="981" y="753"/>
                  </a:lnTo>
                  <a:lnTo>
                    <a:pt x="708" y="656"/>
                  </a:lnTo>
                  <a:lnTo>
                    <a:pt x="823" y="274"/>
                  </a:lnTo>
                  <a:lnTo>
                    <a:pt x="493" y="252"/>
                  </a:lnTo>
                  <a:lnTo>
                    <a:pt x="577" y="0"/>
                  </a:lnTo>
                  <a:close/>
                </a:path>
              </a:pathLst>
            </a:custGeom>
            <a:solidFill>
              <a:srgbClr val="FBE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1" name="Google Shape;961;p44"/>
          <p:cNvSpPr txBox="1"/>
          <p:nvPr>
            <p:ph idx="4" type="ctrTitle"/>
          </p:nvPr>
        </p:nvSpPr>
        <p:spPr>
          <a:xfrm flipH="1">
            <a:off x="6409350" y="3085350"/>
            <a:ext cx="2683200" cy="577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400"/>
              <a:buNone/>
            </a:pPr>
            <a:r>
              <a:rPr lang="vi">
                <a:solidFill>
                  <a:srgbClr val="1E88E5"/>
                </a:solidFill>
                <a:latin typeface="Montserrat"/>
                <a:ea typeface="Montserrat"/>
                <a:cs typeface="Montserrat"/>
                <a:sym typeface="Montserrat"/>
              </a:rPr>
              <a:t>QUẢN TRỊ VIÊN</a:t>
            </a:r>
            <a:endParaRPr>
              <a:solidFill>
                <a:srgbClr val="1E88E5"/>
              </a:solidFill>
              <a:latin typeface="Montserrat"/>
              <a:ea typeface="Montserrat"/>
              <a:cs typeface="Montserrat"/>
              <a:sym typeface="Montserrat"/>
            </a:endParaRPr>
          </a:p>
        </p:txBody>
      </p:sp>
      <p:grpSp>
        <p:nvGrpSpPr>
          <p:cNvPr id="962" name="Google Shape;962;p44"/>
          <p:cNvGrpSpPr/>
          <p:nvPr/>
        </p:nvGrpSpPr>
        <p:grpSpPr>
          <a:xfrm>
            <a:off x="2079050" y="3246925"/>
            <a:ext cx="367225" cy="254800"/>
            <a:chOff x="4553650" y="2149275"/>
            <a:chExt cx="367225" cy="254800"/>
          </a:xfrm>
        </p:grpSpPr>
        <p:sp>
          <p:nvSpPr>
            <p:cNvPr id="963" name="Google Shape;963;p44"/>
            <p:cNvSpPr/>
            <p:nvPr/>
          </p:nvSpPr>
          <p:spPr>
            <a:xfrm>
              <a:off x="4553650" y="2149275"/>
              <a:ext cx="367225" cy="254800"/>
            </a:xfrm>
            <a:custGeom>
              <a:rect b="b" l="l" r="r" t="t"/>
              <a:pathLst>
                <a:path extrusionOk="0" h="10192" w="14689">
                  <a:moveTo>
                    <a:pt x="14689" y="1"/>
                  </a:moveTo>
                  <a:lnTo>
                    <a:pt x="5" y="3279"/>
                  </a:lnTo>
                  <a:lnTo>
                    <a:pt x="1" y="4955"/>
                  </a:lnTo>
                  <a:lnTo>
                    <a:pt x="2915" y="5625"/>
                  </a:lnTo>
                  <a:lnTo>
                    <a:pt x="170" y="7221"/>
                  </a:lnTo>
                  <a:lnTo>
                    <a:pt x="165" y="8897"/>
                  </a:lnTo>
                  <a:lnTo>
                    <a:pt x="2271" y="10109"/>
                  </a:lnTo>
                  <a:lnTo>
                    <a:pt x="7078" y="7313"/>
                  </a:lnTo>
                  <a:lnTo>
                    <a:pt x="9071" y="10192"/>
                  </a:lnTo>
                  <a:lnTo>
                    <a:pt x="14684" y="1675"/>
                  </a:lnTo>
                  <a:lnTo>
                    <a:pt x="14689" y="1"/>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44"/>
            <p:cNvSpPr/>
            <p:nvPr/>
          </p:nvSpPr>
          <p:spPr>
            <a:xfrm>
              <a:off x="4553650" y="2231225"/>
              <a:ext cx="124550" cy="70550"/>
            </a:xfrm>
            <a:custGeom>
              <a:rect b="b" l="l" r="r" t="t"/>
              <a:pathLst>
                <a:path extrusionOk="0" h="2822" w="4982">
                  <a:moveTo>
                    <a:pt x="5" y="1"/>
                  </a:moveTo>
                  <a:lnTo>
                    <a:pt x="1" y="1677"/>
                  </a:lnTo>
                  <a:lnTo>
                    <a:pt x="4976" y="2821"/>
                  </a:lnTo>
                  <a:lnTo>
                    <a:pt x="4981" y="1147"/>
                  </a:lnTo>
                  <a:lnTo>
                    <a:pt x="5" y="1"/>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44"/>
            <p:cNvSpPr/>
            <p:nvPr/>
          </p:nvSpPr>
          <p:spPr>
            <a:xfrm>
              <a:off x="4610425" y="2290225"/>
              <a:ext cx="120350" cy="111800"/>
            </a:xfrm>
            <a:custGeom>
              <a:rect b="b" l="l" r="r" t="t"/>
              <a:pathLst>
                <a:path extrusionOk="0" h="4472" w="4814">
                  <a:moveTo>
                    <a:pt x="4813" y="1"/>
                  </a:moveTo>
                  <a:lnTo>
                    <a:pt x="0" y="2797"/>
                  </a:lnTo>
                  <a:lnTo>
                    <a:pt x="0" y="4471"/>
                  </a:lnTo>
                  <a:lnTo>
                    <a:pt x="4807" y="1675"/>
                  </a:lnTo>
                  <a:lnTo>
                    <a:pt x="4813" y="1"/>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44"/>
            <p:cNvSpPr/>
            <p:nvPr/>
          </p:nvSpPr>
          <p:spPr>
            <a:xfrm>
              <a:off x="4557750" y="2329775"/>
              <a:ext cx="52700" cy="72250"/>
            </a:xfrm>
            <a:custGeom>
              <a:rect b="b" l="l" r="r" t="t"/>
              <a:pathLst>
                <a:path extrusionOk="0" h="2890" w="2108">
                  <a:moveTo>
                    <a:pt x="6" y="1"/>
                  </a:moveTo>
                  <a:lnTo>
                    <a:pt x="1" y="1677"/>
                  </a:lnTo>
                  <a:lnTo>
                    <a:pt x="2107" y="2889"/>
                  </a:lnTo>
                  <a:lnTo>
                    <a:pt x="2107" y="1215"/>
                  </a:lnTo>
                  <a:lnTo>
                    <a:pt x="6" y="1"/>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44"/>
            <p:cNvSpPr/>
            <p:nvPr/>
          </p:nvSpPr>
          <p:spPr>
            <a:xfrm>
              <a:off x="4730600" y="2290225"/>
              <a:ext cx="49950" cy="113850"/>
            </a:xfrm>
            <a:custGeom>
              <a:rect b="b" l="l" r="r" t="t"/>
              <a:pathLst>
                <a:path extrusionOk="0" h="4554" w="1998">
                  <a:moveTo>
                    <a:pt x="6" y="1"/>
                  </a:moveTo>
                  <a:lnTo>
                    <a:pt x="0" y="1675"/>
                  </a:lnTo>
                  <a:lnTo>
                    <a:pt x="1993" y="4554"/>
                  </a:lnTo>
                  <a:lnTo>
                    <a:pt x="1997" y="2878"/>
                  </a:lnTo>
                  <a:lnTo>
                    <a:pt x="6" y="1"/>
                  </a:lnTo>
                  <a:close/>
                </a:path>
              </a:pathLst>
            </a:custGeom>
            <a:solidFill>
              <a:srgbClr val="1933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44"/>
            <p:cNvSpPr/>
            <p:nvPr/>
          </p:nvSpPr>
          <p:spPr>
            <a:xfrm>
              <a:off x="4780400" y="2149275"/>
              <a:ext cx="140475" cy="254800"/>
            </a:xfrm>
            <a:custGeom>
              <a:rect b="b" l="l" r="r" t="t"/>
              <a:pathLst>
                <a:path extrusionOk="0" h="10192" w="5619">
                  <a:moveTo>
                    <a:pt x="5619" y="1"/>
                  </a:moveTo>
                  <a:lnTo>
                    <a:pt x="5" y="8516"/>
                  </a:lnTo>
                  <a:lnTo>
                    <a:pt x="1" y="10192"/>
                  </a:lnTo>
                  <a:lnTo>
                    <a:pt x="5614" y="1675"/>
                  </a:lnTo>
                  <a:lnTo>
                    <a:pt x="5619" y="1"/>
                  </a:lnTo>
                  <a:close/>
                </a:path>
              </a:pathLst>
            </a:custGeom>
            <a:solidFill>
              <a:srgbClr val="212E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44"/>
            <p:cNvSpPr/>
            <p:nvPr/>
          </p:nvSpPr>
          <p:spPr>
            <a:xfrm>
              <a:off x="4553775" y="2149275"/>
              <a:ext cx="367100" cy="212900"/>
            </a:xfrm>
            <a:custGeom>
              <a:rect b="b" l="l" r="r" t="t"/>
              <a:pathLst>
                <a:path extrusionOk="0" h="8516" w="14684">
                  <a:moveTo>
                    <a:pt x="14684" y="1"/>
                  </a:moveTo>
                  <a:lnTo>
                    <a:pt x="0" y="3279"/>
                  </a:lnTo>
                  <a:lnTo>
                    <a:pt x="4976" y="4425"/>
                  </a:lnTo>
                  <a:lnTo>
                    <a:pt x="165" y="7221"/>
                  </a:lnTo>
                  <a:lnTo>
                    <a:pt x="2266" y="8435"/>
                  </a:lnTo>
                  <a:lnTo>
                    <a:pt x="7079" y="5639"/>
                  </a:lnTo>
                  <a:lnTo>
                    <a:pt x="9070" y="8516"/>
                  </a:lnTo>
                  <a:lnTo>
                    <a:pt x="14684" y="1"/>
                  </a:lnTo>
                  <a:close/>
                </a:path>
              </a:pathLst>
            </a:custGeom>
            <a:solidFill>
              <a:srgbClr val="2942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3" name="Shape 973"/>
        <p:cNvGrpSpPr/>
        <p:nvPr/>
      </p:nvGrpSpPr>
      <p:grpSpPr>
        <a:xfrm>
          <a:off x="0" y="0"/>
          <a:ext cx="0" cy="0"/>
          <a:chOff x="0" y="0"/>
          <a:chExt cx="0" cy="0"/>
        </a:xfrm>
      </p:grpSpPr>
      <p:sp>
        <p:nvSpPr>
          <p:cNvPr id="974" name="Google Shape;974;p45"/>
          <p:cNvSpPr txBox="1"/>
          <p:nvPr>
            <p:ph type="ctrTitle"/>
          </p:nvPr>
        </p:nvSpPr>
        <p:spPr>
          <a:xfrm flipH="1">
            <a:off x="-128650" y="1484450"/>
            <a:ext cx="3933900" cy="612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vi" sz="2400">
                <a:solidFill>
                  <a:srgbClr val="1E88E5"/>
                </a:solidFill>
                <a:latin typeface="Montserrat Black"/>
                <a:ea typeface="Montserrat Black"/>
                <a:cs typeface="Montserrat Black"/>
                <a:sym typeface="Montserrat Black"/>
              </a:rPr>
              <a:t>SƠ LƯỢC TÍNH NĂNG</a:t>
            </a:r>
            <a:endParaRPr sz="2400">
              <a:solidFill>
                <a:srgbClr val="1E88E5"/>
              </a:solidFill>
              <a:latin typeface="Montserrat Black"/>
              <a:ea typeface="Montserrat Black"/>
              <a:cs typeface="Montserrat Black"/>
              <a:sym typeface="Montserrat Black"/>
            </a:endParaRPr>
          </a:p>
        </p:txBody>
      </p:sp>
      <p:sp>
        <p:nvSpPr>
          <p:cNvPr id="975" name="Google Shape;975;p45"/>
          <p:cNvSpPr txBox="1"/>
          <p:nvPr>
            <p:ph idx="1" type="subTitle"/>
          </p:nvPr>
        </p:nvSpPr>
        <p:spPr>
          <a:xfrm flipH="1">
            <a:off x="403400" y="2097050"/>
            <a:ext cx="3240900" cy="2257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400"/>
              <a:buNone/>
            </a:pPr>
            <a:r>
              <a:rPr lang="vi" sz="1800">
                <a:solidFill>
                  <a:srgbClr val="3C78D8"/>
                </a:solidFill>
                <a:latin typeface="Montserrat"/>
                <a:ea typeface="Montserrat"/>
                <a:cs typeface="Montserrat"/>
                <a:sym typeface="Montserrat"/>
              </a:rPr>
              <a:t>Hệ thống cung cấp cho người dùng các tính năng liên quan đến quản lý file,  và các tính năng quản lý người dùng dành cho quản trị viên </a:t>
            </a:r>
            <a:endParaRPr sz="1800">
              <a:solidFill>
                <a:srgbClr val="3C78D8"/>
              </a:solidFill>
              <a:latin typeface="Montserrat"/>
              <a:ea typeface="Montserrat"/>
              <a:cs typeface="Montserrat"/>
              <a:sym typeface="Montserrat"/>
            </a:endParaRPr>
          </a:p>
        </p:txBody>
      </p:sp>
      <p:grpSp>
        <p:nvGrpSpPr>
          <p:cNvPr id="976" name="Google Shape;976;p45"/>
          <p:cNvGrpSpPr/>
          <p:nvPr/>
        </p:nvGrpSpPr>
        <p:grpSpPr>
          <a:xfrm>
            <a:off x="4257023" y="1084553"/>
            <a:ext cx="4337519" cy="3415057"/>
            <a:chOff x="644882" y="860343"/>
            <a:chExt cx="3825984" cy="3360946"/>
          </a:xfrm>
        </p:grpSpPr>
        <p:sp>
          <p:nvSpPr>
            <p:cNvPr id="977" name="Google Shape;977;p45"/>
            <p:cNvSpPr/>
            <p:nvPr/>
          </p:nvSpPr>
          <p:spPr>
            <a:xfrm rot="-1288312">
              <a:off x="3449401" y="2910319"/>
              <a:ext cx="583235" cy="286447"/>
            </a:xfrm>
            <a:custGeom>
              <a:rect b="b" l="l" r="r" t="t"/>
              <a:pathLst>
                <a:path extrusionOk="0" h="54763" w="109482">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45"/>
            <p:cNvSpPr/>
            <p:nvPr/>
          </p:nvSpPr>
          <p:spPr>
            <a:xfrm rot="-1288312">
              <a:off x="1875736" y="3838041"/>
              <a:ext cx="583235" cy="286447"/>
            </a:xfrm>
            <a:custGeom>
              <a:rect b="b" l="l" r="r" t="t"/>
              <a:pathLst>
                <a:path extrusionOk="0" h="54763" w="109482">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45"/>
            <p:cNvSpPr/>
            <p:nvPr/>
          </p:nvSpPr>
          <p:spPr>
            <a:xfrm rot="-1288312">
              <a:off x="1105363" y="2966939"/>
              <a:ext cx="583235" cy="286447"/>
            </a:xfrm>
            <a:custGeom>
              <a:rect b="b" l="l" r="r" t="t"/>
              <a:pathLst>
                <a:path extrusionOk="0" h="54763" w="109482">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0" name="Google Shape;980;p45"/>
            <p:cNvGrpSpPr/>
            <p:nvPr/>
          </p:nvGrpSpPr>
          <p:grpSpPr>
            <a:xfrm>
              <a:off x="3112615" y="860343"/>
              <a:ext cx="1358251" cy="2260932"/>
              <a:chOff x="1653252" y="1249313"/>
              <a:chExt cx="1608731" cy="2677877"/>
            </a:xfrm>
          </p:grpSpPr>
          <p:sp>
            <p:nvSpPr>
              <p:cNvPr id="981" name="Google Shape;981;p45"/>
              <p:cNvSpPr/>
              <p:nvPr/>
            </p:nvSpPr>
            <p:spPr>
              <a:xfrm>
                <a:off x="1653252" y="3010960"/>
                <a:ext cx="1287405" cy="739572"/>
              </a:xfrm>
              <a:custGeom>
                <a:rect b="b" l="l" r="r" t="t"/>
                <a:pathLst>
                  <a:path extrusionOk="0" h="14611" w="25434">
                    <a:moveTo>
                      <a:pt x="22128" y="1"/>
                    </a:moveTo>
                    <a:cubicBezTo>
                      <a:pt x="21958" y="1"/>
                      <a:pt x="21789" y="37"/>
                      <a:pt x="21659" y="110"/>
                    </a:cubicBezTo>
                    <a:lnTo>
                      <a:pt x="258" y="12469"/>
                    </a:lnTo>
                    <a:cubicBezTo>
                      <a:pt x="0" y="12618"/>
                      <a:pt x="0" y="12859"/>
                      <a:pt x="258" y="13009"/>
                    </a:cubicBezTo>
                    <a:lnTo>
                      <a:pt x="2835" y="14498"/>
                    </a:lnTo>
                    <a:cubicBezTo>
                      <a:pt x="2964" y="14573"/>
                      <a:pt x="3134" y="14610"/>
                      <a:pt x="3304" y="14610"/>
                    </a:cubicBezTo>
                    <a:cubicBezTo>
                      <a:pt x="3474" y="14610"/>
                      <a:pt x="3644" y="14573"/>
                      <a:pt x="3774" y="14498"/>
                    </a:cubicBezTo>
                    <a:lnTo>
                      <a:pt x="25175" y="2139"/>
                    </a:lnTo>
                    <a:cubicBezTo>
                      <a:pt x="25433" y="1990"/>
                      <a:pt x="25433" y="1749"/>
                      <a:pt x="25175" y="1599"/>
                    </a:cubicBezTo>
                    <a:lnTo>
                      <a:pt x="22598" y="110"/>
                    </a:lnTo>
                    <a:cubicBezTo>
                      <a:pt x="22467" y="37"/>
                      <a:pt x="22297" y="1"/>
                      <a:pt x="22128" y="1"/>
                    </a:cubicBezTo>
                    <a:close/>
                  </a:path>
                </a:pathLst>
              </a:custGeom>
              <a:solidFill>
                <a:srgbClr val="000000">
                  <a:alpha val="3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45"/>
              <p:cNvSpPr/>
              <p:nvPr/>
            </p:nvSpPr>
            <p:spPr>
              <a:xfrm>
                <a:off x="2958632" y="1659063"/>
                <a:ext cx="303351" cy="394614"/>
              </a:xfrm>
              <a:custGeom>
                <a:rect b="b" l="l" r="r" t="t"/>
                <a:pathLst>
                  <a:path extrusionOk="0" h="7796" w="5993">
                    <a:moveTo>
                      <a:pt x="5786" y="0"/>
                    </a:moveTo>
                    <a:cubicBezTo>
                      <a:pt x="5735" y="0"/>
                      <a:pt x="5678" y="17"/>
                      <a:pt x="5618" y="52"/>
                    </a:cubicBezTo>
                    <a:lnTo>
                      <a:pt x="1674" y="2329"/>
                    </a:lnTo>
                    <a:cubicBezTo>
                      <a:pt x="1467" y="2448"/>
                      <a:pt x="1301" y="2737"/>
                      <a:pt x="1301" y="2978"/>
                    </a:cubicBezTo>
                    <a:lnTo>
                      <a:pt x="1301" y="4597"/>
                    </a:lnTo>
                    <a:lnTo>
                      <a:pt x="151" y="5790"/>
                    </a:lnTo>
                    <a:cubicBezTo>
                      <a:pt x="1" y="5947"/>
                      <a:pt x="33" y="6056"/>
                      <a:pt x="216" y="6056"/>
                    </a:cubicBezTo>
                    <a:cubicBezTo>
                      <a:pt x="236" y="6056"/>
                      <a:pt x="257" y="6055"/>
                      <a:pt x="281" y="6052"/>
                    </a:cubicBezTo>
                    <a:lnTo>
                      <a:pt x="1301" y="5933"/>
                    </a:lnTo>
                    <a:lnTo>
                      <a:pt x="1301" y="7527"/>
                    </a:lnTo>
                    <a:cubicBezTo>
                      <a:pt x="1301" y="7697"/>
                      <a:pt x="1385" y="7796"/>
                      <a:pt x="1508" y="7796"/>
                    </a:cubicBezTo>
                    <a:cubicBezTo>
                      <a:pt x="1558" y="7796"/>
                      <a:pt x="1615" y="7780"/>
                      <a:pt x="1674" y="7745"/>
                    </a:cubicBezTo>
                    <a:lnTo>
                      <a:pt x="5618" y="5467"/>
                    </a:lnTo>
                    <a:cubicBezTo>
                      <a:pt x="5825" y="5348"/>
                      <a:pt x="5992" y="5056"/>
                      <a:pt x="5992" y="4818"/>
                    </a:cubicBezTo>
                    <a:lnTo>
                      <a:pt x="5992" y="265"/>
                    </a:lnTo>
                    <a:cubicBezTo>
                      <a:pt x="5992" y="97"/>
                      <a:pt x="5908" y="0"/>
                      <a:pt x="5786"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45"/>
              <p:cNvSpPr/>
              <p:nvPr/>
            </p:nvSpPr>
            <p:spPr>
              <a:xfrm>
                <a:off x="3072117" y="1756451"/>
                <a:ext cx="153523" cy="210518"/>
              </a:xfrm>
              <a:custGeom>
                <a:rect b="b" l="l" r="r" t="t"/>
                <a:pathLst>
                  <a:path extrusionOk="0" h="4159" w="3033">
                    <a:moveTo>
                      <a:pt x="3032" y="1"/>
                    </a:moveTo>
                    <a:lnTo>
                      <a:pt x="1595" y="2499"/>
                    </a:lnTo>
                    <a:cubicBezTo>
                      <a:pt x="1560" y="2560"/>
                      <a:pt x="1514" y="2597"/>
                      <a:pt x="1472" y="2597"/>
                    </a:cubicBezTo>
                    <a:cubicBezTo>
                      <a:pt x="1460" y="2597"/>
                      <a:pt x="1449" y="2594"/>
                      <a:pt x="1438" y="2588"/>
                    </a:cubicBezTo>
                    <a:lnTo>
                      <a:pt x="0" y="1751"/>
                    </a:lnTo>
                    <a:lnTo>
                      <a:pt x="0" y="4020"/>
                    </a:lnTo>
                    <a:cubicBezTo>
                      <a:pt x="0" y="4106"/>
                      <a:pt x="35" y="4159"/>
                      <a:pt x="84" y="4159"/>
                    </a:cubicBezTo>
                    <a:cubicBezTo>
                      <a:pt x="98" y="4159"/>
                      <a:pt x="113" y="4154"/>
                      <a:pt x="129" y="4145"/>
                    </a:cubicBezTo>
                    <a:lnTo>
                      <a:pt x="2903" y="2540"/>
                    </a:lnTo>
                    <a:cubicBezTo>
                      <a:pt x="2975" y="2499"/>
                      <a:pt x="3032" y="2377"/>
                      <a:pt x="3032" y="2269"/>
                    </a:cubicBezTo>
                    <a:lnTo>
                      <a:pt x="3032"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45"/>
              <p:cNvSpPr/>
              <p:nvPr/>
            </p:nvSpPr>
            <p:spPr>
              <a:xfrm>
                <a:off x="3072117" y="1741823"/>
                <a:ext cx="153523" cy="128973"/>
              </a:xfrm>
              <a:custGeom>
                <a:rect b="b" l="l" r="r" t="t"/>
                <a:pathLst>
                  <a:path extrusionOk="0" h="2548" w="3033">
                    <a:moveTo>
                      <a:pt x="3032" y="0"/>
                    </a:moveTo>
                    <a:lnTo>
                      <a:pt x="0" y="1751"/>
                    </a:lnTo>
                    <a:lnTo>
                      <a:pt x="1441" y="2540"/>
                    </a:lnTo>
                    <a:cubicBezTo>
                      <a:pt x="1451" y="2545"/>
                      <a:pt x="1461" y="2548"/>
                      <a:pt x="1471" y="2548"/>
                    </a:cubicBezTo>
                    <a:cubicBezTo>
                      <a:pt x="1511" y="2548"/>
                      <a:pt x="1557" y="2514"/>
                      <a:pt x="1595" y="2452"/>
                    </a:cubicBezTo>
                    <a:lnTo>
                      <a:pt x="3032"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45"/>
              <p:cNvSpPr/>
              <p:nvPr/>
            </p:nvSpPr>
            <p:spPr>
              <a:xfrm>
                <a:off x="2958632" y="2068712"/>
                <a:ext cx="303351" cy="394715"/>
              </a:xfrm>
              <a:custGeom>
                <a:rect b="b" l="l" r="r" t="t"/>
                <a:pathLst>
                  <a:path extrusionOk="0" h="7798" w="5993">
                    <a:moveTo>
                      <a:pt x="5787" y="1"/>
                    </a:moveTo>
                    <a:cubicBezTo>
                      <a:pt x="5736" y="1"/>
                      <a:pt x="5679" y="18"/>
                      <a:pt x="5618" y="54"/>
                    </a:cubicBezTo>
                    <a:lnTo>
                      <a:pt x="1674" y="2328"/>
                    </a:lnTo>
                    <a:cubicBezTo>
                      <a:pt x="1467" y="2450"/>
                      <a:pt x="1301" y="2739"/>
                      <a:pt x="1301" y="2980"/>
                    </a:cubicBezTo>
                    <a:lnTo>
                      <a:pt x="1301" y="4599"/>
                    </a:lnTo>
                    <a:lnTo>
                      <a:pt x="151" y="5792"/>
                    </a:lnTo>
                    <a:cubicBezTo>
                      <a:pt x="1" y="5948"/>
                      <a:pt x="33" y="6058"/>
                      <a:pt x="216" y="6058"/>
                    </a:cubicBezTo>
                    <a:cubicBezTo>
                      <a:pt x="236" y="6058"/>
                      <a:pt x="258" y="6057"/>
                      <a:pt x="281" y="6054"/>
                    </a:cubicBezTo>
                    <a:lnTo>
                      <a:pt x="1301" y="5935"/>
                    </a:lnTo>
                    <a:lnTo>
                      <a:pt x="1301" y="7529"/>
                    </a:lnTo>
                    <a:cubicBezTo>
                      <a:pt x="1301" y="7699"/>
                      <a:pt x="1385" y="7798"/>
                      <a:pt x="1508" y="7798"/>
                    </a:cubicBezTo>
                    <a:cubicBezTo>
                      <a:pt x="1558" y="7798"/>
                      <a:pt x="1615" y="7782"/>
                      <a:pt x="1674" y="7747"/>
                    </a:cubicBezTo>
                    <a:lnTo>
                      <a:pt x="5618" y="5469"/>
                    </a:lnTo>
                    <a:cubicBezTo>
                      <a:pt x="5825" y="5350"/>
                      <a:pt x="5992" y="5058"/>
                      <a:pt x="5992" y="4820"/>
                    </a:cubicBezTo>
                    <a:lnTo>
                      <a:pt x="5992" y="267"/>
                    </a:lnTo>
                    <a:cubicBezTo>
                      <a:pt x="5992" y="99"/>
                      <a:pt x="5909" y="1"/>
                      <a:pt x="5787"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45"/>
              <p:cNvSpPr/>
              <p:nvPr/>
            </p:nvSpPr>
            <p:spPr>
              <a:xfrm>
                <a:off x="3059361" y="2184424"/>
                <a:ext cx="172656" cy="193156"/>
              </a:xfrm>
              <a:custGeom>
                <a:rect b="b" l="l" r="r" t="t"/>
                <a:pathLst>
                  <a:path extrusionOk="0" h="3816" w="3411">
                    <a:moveTo>
                      <a:pt x="1704" y="953"/>
                    </a:moveTo>
                    <a:lnTo>
                      <a:pt x="2258" y="1466"/>
                    </a:lnTo>
                    <a:lnTo>
                      <a:pt x="1976" y="1626"/>
                    </a:lnTo>
                    <a:lnTo>
                      <a:pt x="1976" y="2500"/>
                    </a:lnTo>
                    <a:lnTo>
                      <a:pt x="1432" y="2816"/>
                    </a:lnTo>
                    <a:lnTo>
                      <a:pt x="1432" y="1942"/>
                    </a:lnTo>
                    <a:lnTo>
                      <a:pt x="1150" y="2105"/>
                    </a:lnTo>
                    <a:lnTo>
                      <a:pt x="1704" y="953"/>
                    </a:lnTo>
                    <a:close/>
                    <a:moveTo>
                      <a:pt x="2503" y="1"/>
                    </a:moveTo>
                    <a:cubicBezTo>
                      <a:pt x="2435" y="1"/>
                      <a:pt x="2362" y="21"/>
                      <a:pt x="2285" y="65"/>
                    </a:cubicBezTo>
                    <a:cubicBezTo>
                      <a:pt x="2126" y="158"/>
                      <a:pt x="1983" y="365"/>
                      <a:pt x="1897" y="603"/>
                    </a:cubicBezTo>
                    <a:cubicBezTo>
                      <a:pt x="1852" y="265"/>
                      <a:pt x="1687" y="64"/>
                      <a:pt x="1467" y="64"/>
                    </a:cubicBezTo>
                    <a:cubicBezTo>
                      <a:pt x="1391" y="64"/>
                      <a:pt x="1310" y="88"/>
                      <a:pt x="1224" y="137"/>
                    </a:cubicBezTo>
                    <a:cubicBezTo>
                      <a:pt x="813" y="375"/>
                      <a:pt x="480" y="1082"/>
                      <a:pt x="480" y="1718"/>
                    </a:cubicBezTo>
                    <a:lnTo>
                      <a:pt x="480" y="2303"/>
                    </a:lnTo>
                    <a:lnTo>
                      <a:pt x="477" y="2306"/>
                    </a:lnTo>
                    <a:cubicBezTo>
                      <a:pt x="215" y="2455"/>
                      <a:pt x="0" y="2904"/>
                      <a:pt x="0" y="3309"/>
                    </a:cubicBezTo>
                    <a:cubicBezTo>
                      <a:pt x="0" y="3622"/>
                      <a:pt x="129" y="3816"/>
                      <a:pt x="309" y="3816"/>
                    </a:cubicBezTo>
                    <a:cubicBezTo>
                      <a:pt x="361" y="3816"/>
                      <a:pt x="418" y="3799"/>
                      <a:pt x="477" y="3765"/>
                    </a:cubicBezTo>
                    <a:lnTo>
                      <a:pt x="2934" y="2347"/>
                    </a:lnTo>
                    <a:cubicBezTo>
                      <a:pt x="3196" y="2194"/>
                      <a:pt x="3411" y="1745"/>
                      <a:pt x="3411" y="1341"/>
                    </a:cubicBezTo>
                    <a:cubicBezTo>
                      <a:pt x="3411" y="1029"/>
                      <a:pt x="3281" y="834"/>
                      <a:pt x="3101" y="834"/>
                    </a:cubicBezTo>
                    <a:cubicBezTo>
                      <a:pt x="3049" y="834"/>
                      <a:pt x="2993" y="850"/>
                      <a:pt x="2934" y="885"/>
                    </a:cubicBezTo>
                    <a:lnTo>
                      <a:pt x="2907" y="898"/>
                    </a:lnTo>
                    <a:lnTo>
                      <a:pt x="2907" y="664"/>
                    </a:lnTo>
                    <a:cubicBezTo>
                      <a:pt x="2907" y="252"/>
                      <a:pt x="2739" y="1"/>
                      <a:pt x="2503"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45"/>
              <p:cNvSpPr/>
              <p:nvPr/>
            </p:nvSpPr>
            <p:spPr>
              <a:xfrm>
                <a:off x="2958632" y="1249313"/>
                <a:ext cx="303351" cy="394665"/>
              </a:xfrm>
              <a:custGeom>
                <a:rect b="b" l="l" r="r" t="t"/>
                <a:pathLst>
                  <a:path extrusionOk="0" h="7797" w="5993">
                    <a:moveTo>
                      <a:pt x="5785" y="0"/>
                    </a:moveTo>
                    <a:cubicBezTo>
                      <a:pt x="5735" y="0"/>
                      <a:pt x="5678" y="17"/>
                      <a:pt x="5618" y="51"/>
                    </a:cubicBezTo>
                    <a:lnTo>
                      <a:pt x="1674" y="2330"/>
                    </a:lnTo>
                    <a:cubicBezTo>
                      <a:pt x="1467" y="2448"/>
                      <a:pt x="1301" y="2738"/>
                      <a:pt x="1301" y="2978"/>
                    </a:cubicBezTo>
                    <a:lnTo>
                      <a:pt x="1301" y="4597"/>
                    </a:lnTo>
                    <a:lnTo>
                      <a:pt x="151" y="5790"/>
                    </a:lnTo>
                    <a:cubicBezTo>
                      <a:pt x="1" y="5947"/>
                      <a:pt x="33" y="6056"/>
                      <a:pt x="216" y="6056"/>
                    </a:cubicBezTo>
                    <a:cubicBezTo>
                      <a:pt x="236" y="6056"/>
                      <a:pt x="257" y="6055"/>
                      <a:pt x="281" y="6052"/>
                    </a:cubicBezTo>
                    <a:lnTo>
                      <a:pt x="1301" y="5933"/>
                    </a:lnTo>
                    <a:lnTo>
                      <a:pt x="1301" y="7527"/>
                    </a:lnTo>
                    <a:cubicBezTo>
                      <a:pt x="1301" y="7698"/>
                      <a:pt x="1384" y="7796"/>
                      <a:pt x="1507" y="7796"/>
                    </a:cubicBezTo>
                    <a:cubicBezTo>
                      <a:pt x="1557" y="7796"/>
                      <a:pt x="1614" y="7780"/>
                      <a:pt x="1674" y="7745"/>
                    </a:cubicBezTo>
                    <a:lnTo>
                      <a:pt x="5618" y="5467"/>
                    </a:lnTo>
                    <a:cubicBezTo>
                      <a:pt x="5825" y="5349"/>
                      <a:pt x="5992" y="5056"/>
                      <a:pt x="5992" y="4818"/>
                    </a:cubicBezTo>
                    <a:lnTo>
                      <a:pt x="5992" y="269"/>
                    </a:lnTo>
                    <a:cubicBezTo>
                      <a:pt x="5992" y="98"/>
                      <a:pt x="5908" y="0"/>
                      <a:pt x="5785"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45"/>
              <p:cNvSpPr/>
              <p:nvPr/>
            </p:nvSpPr>
            <p:spPr>
              <a:xfrm>
                <a:off x="3063866" y="1343968"/>
                <a:ext cx="162128" cy="215226"/>
              </a:xfrm>
              <a:custGeom>
                <a:rect b="b" l="l" r="r" t="t"/>
                <a:pathLst>
                  <a:path extrusionOk="0" h="4252" w="3203">
                    <a:moveTo>
                      <a:pt x="1915" y="1214"/>
                    </a:moveTo>
                    <a:cubicBezTo>
                      <a:pt x="1923" y="1214"/>
                      <a:pt x="1930" y="1214"/>
                      <a:pt x="1938" y="1214"/>
                    </a:cubicBezTo>
                    <a:lnTo>
                      <a:pt x="1965" y="1214"/>
                    </a:lnTo>
                    <a:cubicBezTo>
                      <a:pt x="1968" y="1218"/>
                      <a:pt x="1975" y="1218"/>
                      <a:pt x="1979" y="1218"/>
                    </a:cubicBezTo>
                    <a:cubicBezTo>
                      <a:pt x="2098" y="1235"/>
                      <a:pt x="2196" y="1306"/>
                      <a:pt x="2254" y="1435"/>
                    </a:cubicBezTo>
                    <a:cubicBezTo>
                      <a:pt x="2404" y="1765"/>
                      <a:pt x="2233" y="2343"/>
                      <a:pt x="1873" y="2724"/>
                    </a:cubicBezTo>
                    <a:cubicBezTo>
                      <a:pt x="1720" y="2883"/>
                      <a:pt x="1560" y="2982"/>
                      <a:pt x="1414" y="3019"/>
                    </a:cubicBezTo>
                    <a:cubicBezTo>
                      <a:pt x="1408" y="3023"/>
                      <a:pt x="1400" y="3023"/>
                      <a:pt x="1394" y="3026"/>
                    </a:cubicBezTo>
                    <a:cubicBezTo>
                      <a:pt x="1390" y="3026"/>
                      <a:pt x="1387" y="3026"/>
                      <a:pt x="1380" y="3030"/>
                    </a:cubicBezTo>
                    <a:cubicBezTo>
                      <a:pt x="1370" y="3030"/>
                      <a:pt x="1359" y="3033"/>
                      <a:pt x="1350" y="3033"/>
                    </a:cubicBezTo>
                    <a:cubicBezTo>
                      <a:pt x="1339" y="3036"/>
                      <a:pt x="1326" y="3036"/>
                      <a:pt x="1312" y="3036"/>
                    </a:cubicBezTo>
                    <a:lnTo>
                      <a:pt x="1292" y="3036"/>
                    </a:lnTo>
                    <a:cubicBezTo>
                      <a:pt x="1290" y="3038"/>
                      <a:pt x="1288" y="3039"/>
                      <a:pt x="1287" y="3039"/>
                    </a:cubicBezTo>
                    <a:cubicBezTo>
                      <a:pt x="1285" y="3039"/>
                      <a:pt x="1284" y="3038"/>
                      <a:pt x="1282" y="3036"/>
                    </a:cubicBezTo>
                    <a:cubicBezTo>
                      <a:pt x="1135" y="3036"/>
                      <a:pt x="1017" y="2961"/>
                      <a:pt x="948" y="2815"/>
                    </a:cubicBezTo>
                    <a:cubicBezTo>
                      <a:pt x="924" y="2761"/>
                      <a:pt x="907" y="2696"/>
                      <a:pt x="901" y="2632"/>
                    </a:cubicBezTo>
                    <a:cubicBezTo>
                      <a:pt x="898" y="2597"/>
                      <a:pt x="894" y="2564"/>
                      <a:pt x="894" y="2530"/>
                    </a:cubicBezTo>
                    <a:cubicBezTo>
                      <a:pt x="898" y="2210"/>
                      <a:pt x="1061" y="1812"/>
                      <a:pt x="1332" y="1527"/>
                    </a:cubicBezTo>
                    <a:cubicBezTo>
                      <a:pt x="1417" y="1435"/>
                      <a:pt x="1510" y="1364"/>
                      <a:pt x="1598" y="1312"/>
                    </a:cubicBezTo>
                    <a:cubicBezTo>
                      <a:pt x="1629" y="1292"/>
                      <a:pt x="1659" y="1279"/>
                      <a:pt x="1686" y="1265"/>
                    </a:cubicBezTo>
                    <a:cubicBezTo>
                      <a:pt x="1766" y="1231"/>
                      <a:pt x="1843" y="1214"/>
                      <a:pt x="1915" y="1214"/>
                    </a:cubicBezTo>
                    <a:close/>
                    <a:moveTo>
                      <a:pt x="2404" y="0"/>
                    </a:moveTo>
                    <a:lnTo>
                      <a:pt x="2053" y="35"/>
                    </a:lnTo>
                    <a:cubicBezTo>
                      <a:pt x="2020" y="38"/>
                      <a:pt x="1985" y="61"/>
                      <a:pt x="1975" y="88"/>
                    </a:cubicBezTo>
                    <a:lnTo>
                      <a:pt x="1785" y="602"/>
                    </a:lnTo>
                    <a:cubicBezTo>
                      <a:pt x="1775" y="626"/>
                      <a:pt x="1740" y="660"/>
                      <a:pt x="1706" y="673"/>
                    </a:cubicBezTo>
                    <a:cubicBezTo>
                      <a:pt x="1635" y="711"/>
                      <a:pt x="1563" y="752"/>
                      <a:pt x="1489" y="802"/>
                    </a:cubicBezTo>
                    <a:cubicBezTo>
                      <a:pt x="1475" y="811"/>
                      <a:pt x="1459" y="816"/>
                      <a:pt x="1445" y="816"/>
                    </a:cubicBezTo>
                    <a:cubicBezTo>
                      <a:pt x="1432" y="816"/>
                      <a:pt x="1421" y="812"/>
                      <a:pt x="1414" y="802"/>
                    </a:cubicBezTo>
                    <a:lnTo>
                      <a:pt x="1234" y="527"/>
                    </a:lnTo>
                    <a:cubicBezTo>
                      <a:pt x="1228" y="520"/>
                      <a:pt x="1220" y="517"/>
                      <a:pt x="1211" y="517"/>
                    </a:cubicBezTo>
                    <a:cubicBezTo>
                      <a:pt x="1198" y="517"/>
                      <a:pt x="1183" y="523"/>
                      <a:pt x="1169" y="537"/>
                    </a:cubicBezTo>
                    <a:lnTo>
                      <a:pt x="782" y="945"/>
                    </a:lnTo>
                    <a:cubicBezTo>
                      <a:pt x="758" y="970"/>
                      <a:pt x="744" y="1006"/>
                      <a:pt x="752" y="1031"/>
                    </a:cubicBezTo>
                    <a:lnTo>
                      <a:pt x="860" y="1394"/>
                    </a:lnTo>
                    <a:cubicBezTo>
                      <a:pt x="867" y="1418"/>
                      <a:pt x="857" y="1455"/>
                      <a:pt x="840" y="1483"/>
                    </a:cubicBezTo>
                    <a:cubicBezTo>
                      <a:pt x="775" y="1582"/>
                      <a:pt x="714" y="1687"/>
                      <a:pt x="663" y="1792"/>
                    </a:cubicBezTo>
                    <a:cubicBezTo>
                      <a:pt x="650" y="1816"/>
                      <a:pt x="612" y="1847"/>
                      <a:pt x="578" y="1853"/>
                    </a:cubicBezTo>
                    <a:lnTo>
                      <a:pt x="248" y="1932"/>
                    </a:lnTo>
                    <a:cubicBezTo>
                      <a:pt x="214" y="1941"/>
                      <a:pt x="180" y="1969"/>
                      <a:pt x="173" y="1996"/>
                    </a:cubicBezTo>
                    <a:lnTo>
                      <a:pt x="7" y="2557"/>
                    </a:lnTo>
                    <a:cubicBezTo>
                      <a:pt x="0" y="2581"/>
                      <a:pt x="17" y="2605"/>
                      <a:pt x="47" y="2605"/>
                    </a:cubicBezTo>
                    <a:lnTo>
                      <a:pt x="350" y="2622"/>
                    </a:lnTo>
                    <a:cubicBezTo>
                      <a:pt x="380" y="2625"/>
                      <a:pt x="405" y="2646"/>
                      <a:pt x="401" y="2672"/>
                    </a:cubicBezTo>
                    <a:cubicBezTo>
                      <a:pt x="391" y="2774"/>
                      <a:pt x="391" y="2870"/>
                      <a:pt x="401" y="2965"/>
                    </a:cubicBezTo>
                    <a:cubicBezTo>
                      <a:pt x="405" y="2989"/>
                      <a:pt x="388" y="3026"/>
                      <a:pt x="367" y="3054"/>
                    </a:cubicBezTo>
                    <a:lnTo>
                      <a:pt x="30" y="3462"/>
                    </a:lnTo>
                    <a:cubicBezTo>
                      <a:pt x="10" y="3485"/>
                      <a:pt x="0" y="3523"/>
                      <a:pt x="10" y="3546"/>
                    </a:cubicBezTo>
                    <a:lnTo>
                      <a:pt x="170" y="3900"/>
                    </a:lnTo>
                    <a:cubicBezTo>
                      <a:pt x="173" y="3903"/>
                      <a:pt x="176" y="3907"/>
                      <a:pt x="180" y="3910"/>
                    </a:cubicBezTo>
                    <a:cubicBezTo>
                      <a:pt x="184" y="3914"/>
                      <a:pt x="190" y="3914"/>
                      <a:pt x="193" y="3914"/>
                    </a:cubicBezTo>
                    <a:cubicBezTo>
                      <a:pt x="207" y="3914"/>
                      <a:pt x="221" y="3907"/>
                      <a:pt x="234" y="3896"/>
                    </a:cubicBezTo>
                    <a:lnTo>
                      <a:pt x="595" y="3567"/>
                    </a:lnTo>
                    <a:cubicBezTo>
                      <a:pt x="610" y="3552"/>
                      <a:pt x="629" y="3544"/>
                      <a:pt x="646" y="3544"/>
                    </a:cubicBezTo>
                    <a:cubicBezTo>
                      <a:pt x="656" y="3544"/>
                      <a:pt x="666" y="3547"/>
                      <a:pt x="673" y="3553"/>
                    </a:cubicBezTo>
                    <a:cubicBezTo>
                      <a:pt x="717" y="3590"/>
                      <a:pt x="772" y="3621"/>
                      <a:pt x="826" y="3642"/>
                    </a:cubicBezTo>
                    <a:cubicBezTo>
                      <a:pt x="849" y="3652"/>
                      <a:pt x="867" y="3679"/>
                      <a:pt x="863" y="3706"/>
                    </a:cubicBezTo>
                    <a:lnTo>
                      <a:pt x="752" y="4209"/>
                    </a:lnTo>
                    <a:cubicBezTo>
                      <a:pt x="747" y="4223"/>
                      <a:pt x="755" y="4237"/>
                      <a:pt x="765" y="4243"/>
                    </a:cubicBezTo>
                    <a:lnTo>
                      <a:pt x="768" y="4243"/>
                    </a:lnTo>
                    <a:cubicBezTo>
                      <a:pt x="773" y="4248"/>
                      <a:pt x="780" y="4251"/>
                      <a:pt x="788" y="4251"/>
                    </a:cubicBezTo>
                    <a:cubicBezTo>
                      <a:pt x="791" y="4251"/>
                      <a:pt x="795" y="4251"/>
                      <a:pt x="799" y="4250"/>
                    </a:cubicBezTo>
                    <a:lnTo>
                      <a:pt x="1152" y="4216"/>
                    </a:lnTo>
                    <a:cubicBezTo>
                      <a:pt x="1183" y="4213"/>
                      <a:pt x="1221" y="4189"/>
                      <a:pt x="1227" y="4162"/>
                    </a:cubicBezTo>
                    <a:lnTo>
                      <a:pt x="1421" y="3652"/>
                    </a:lnTo>
                    <a:cubicBezTo>
                      <a:pt x="1431" y="3625"/>
                      <a:pt x="1465" y="3590"/>
                      <a:pt x="1496" y="3577"/>
                    </a:cubicBezTo>
                    <a:cubicBezTo>
                      <a:pt x="1533" y="3560"/>
                      <a:pt x="1571" y="3540"/>
                      <a:pt x="1608" y="3515"/>
                    </a:cubicBezTo>
                    <a:cubicBezTo>
                      <a:pt x="1645" y="3495"/>
                      <a:pt x="1679" y="3475"/>
                      <a:pt x="1714" y="3451"/>
                    </a:cubicBezTo>
                    <a:cubicBezTo>
                      <a:pt x="1730" y="3440"/>
                      <a:pt x="1747" y="3434"/>
                      <a:pt x="1762" y="3434"/>
                    </a:cubicBezTo>
                    <a:cubicBezTo>
                      <a:pt x="1775" y="3434"/>
                      <a:pt x="1785" y="3438"/>
                      <a:pt x="1792" y="3448"/>
                    </a:cubicBezTo>
                    <a:lnTo>
                      <a:pt x="1971" y="3723"/>
                    </a:lnTo>
                    <a:cubicBezTo>
                      <a:pt x="1971" y="3727"/>
                      <a:pt x="1975" y="3730"/>
                      <a:pt x="1979" y="3730"/>
                    </a:cubicBezTo>
                    <a:cubicBezTo>
                      <a:pt x="1983" y="3733"/>
                      <a:pt x="1988" y="3734"/>
                      <a:pt x="1994" y="3734"/>
                    </a:cubicBezTo>
                    <a:cubicBezTo>
                      <a:pt x="2006" y="3734"/>
                      <a:pt x="2023" y="3727"/>
                      <a:pt x="2037" y="3713"/>
                    </a:cubicBezTo>
                    <a:lnTo>
                      <a:pt x="2420" y="3305"/>
                    </a:lnTo>
                    <a:cubicBezTo>
                      <a:pt x="2445" y="3281"/>
                      <a:pt x="2458" y="3244"/>
                      <a:pt x="2451" y="3220"/>
                    </a:cubicBezTo>
                    <a:lnTo>
                      <a:pt x="2343" y="2856"/>
                    </a:lnTo>
                    <a:cubicBezTo>
                      <a:pt x="2339" y="2836"/>
                      <a:pt x="2346" y="2795"/>
                      <a:pt x="2363" y="2768"/>
                    </a:cubicBezTo>
                    <a:cubicBezTo>
                      <a:pt x="2431" y="2669"/>
                      <a:pt x="2489" y="2564"/>
                      <a:pt x="2543" y="2462"/>
                    </a:cubicBezTo>
                    <a:cubicBezTo>
                      <a:pt x="2553" y="2434"/>
                      <a:pt x="2591" y="2407"/>
                      <a:pt x="2624" y="2398"/>
                    </a:cubicBezTo>
                    <a:lnTo>
                      <a:pt x="2958" y="2319"/>
                    </a:lnTo>
                    <a:cubicBezTo>
                      <a:pt x="2988" y="2309"/>
                      <a:pt x="3022" y="2282"/>
                      <a:pt x="3032" y="2255"/>
                    </a:cubicBezTo>
                    <a:lnTo>
                      <a:pt x="3199" y="1697"/>
                    </a:lnTo>
                    <a:cubicBezTo>
                      <a:pt x="3203" y="1676"/>
                      <a:pt x="3195" y="1659"/>
                      <a:pt x="3179" y="1653"/>
                    </a:cubicBezTo>
                    <a:lnTo>
                      <a:pt x="3179" y="1649"/>
                    </a:lnTo>
                    <a:cubicBezTo>
                      <a:pt x="3172" y="1646"/>
                      <a:pt x="3165" y="1646"/>
                      <a:pt x="3154" y="1646"/>
                    </a:cubicBezTo>
                    <a:lnTo>
                      <a:pt x="2856" y="1629"/>
                    </a:lnTo>
                    <a:cubicBezTo>
                      <a:pt x="2825" y="1626"/>
                      <a:pt x="2801" y="1605"/>
                      <a:pt x="2804" y="1577"/>
                    </a:cubicBezTo>
                    <a:cubicBezTo>
                      <a:pt x="2808" y="1530"/>
                      <a:pt x="2812" y="1483"/>
                      <a:pt x="2812" y="1439"/>
                    </a:cubicBezTo>
                    <a:cubicBezTo>
                      <a:pt x="2812" y="1387"/>
                      <a:pt x="2808" y="1337"/>
                      <a:pt x="2804" y="1289"/>
                    </a:cubicBezTo>
                    <a:cubicBezTo>
                      <a:pt x="2801" y="1265"/>
                      <a:pt x="2815" y="1224"/>
                      <a:pt x="2835" y="1197"/>
                    </a:cubicBezTo>
                    <a:lnTo>
                      <a:pt x="3175" y="789"/>
                    </a:lnTo>
                    <a:cubicBezTo>
                      <a:pt x="3195" y="766"/>
                      <a:pt x="3203" y="728"/>
                      <a:pt x="3195" y="708"/>
                    </a:cubicBezTo>
                    <a:lnTo>
                      <a:pt x="3036" y="354"/>
                    </a:lnTo>
                    <a:cubicBezTo>
                      <a:pt x="3032" y="347"/>
                      <a:pt x="3029" y="344"/>
                      <a:pt x="3026" y="340"/>
                    </a:cubicBezTo>
                    <a:lnTo>
                      <a:pt x="3022" y="340"/>
                    </a:lnTo>
                    <a:cubicBezTo>
                      <a:pt x="3019" y="339"/>
                      <a:pt x="3015" y="338"/>
                      <a:pt x="3010" y="338"/>
                    </a:cubicBezTo>
                    <a:cubicBezTo>
                      <a:pt x="2998" y="338"/>
                      <a:pt x="2984" y="345"/>
                      <a:pt x="2971" y="358"/>
                    </a:cubicBezTo>
                    <a:lnTo>
                      <a:pt x="2611" y="684"/>
                    </a:lnTo>
                    <a:cubicBezTo>
                      <a:pt x="2596" y="699"/>
                      <a:pt x="2577" y="707"/>
                      <a:pt x="2559" y="707"/>
                    </a:cubicBezTo>
                    <a:cubicBezTo>
                      <a:pt x="2549" y="707"/>
                      <a:pt x="2539" y="704"/>
                      <a:pt x="2533" y="697"/>
                    </a:cubicBezTo>
                    <a:cubicBezTo>
                      <a:pt x="2485" y="660"/>
                      <a:pt x="2434" y="629"/>
                      <a:pt x="2379" y="609"/>
                    </a:cubicBezTo>
                    <a:cubicBezTo>
                      <a:pt x="2352" y="598"/>
                      <a:pt x="2335" y="571"/>
                      <a:pt x="2343" y="544"/>
                    </a:cubicBezTo>
                    <a:lnTo>
                      <a:pt x="2454" y="41"/>
                    </a:lnTo>
                    <a:cubicBezTo>
                      <a:pt x="2458" y="27"/>
                      <a:pt x="2451" y="14"/>
                      <a:pt x="2437" y="7"/>
                    </a:cubicBezTo>
                    <a:cubicBezTo>
                      <a:pt x="2431" y="0"/>
                      <a:pt x="2417" y="0"/>
                      <a:pt x="2404"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45"/>
              <p:cNvSpPr/>
              <p:nvPr/>
            </p:nvSpPr>
            <p:spPr>
              <a:xfrm>
                <a:off x="1701238" y="1311775"/>
                <a:ext cx="1187790" cy="2384034"/>
              </a:xfrm>
              <a:custGeom>
                <a:rect b="b" l="l" r="r" t="t"/>
                <a:pathLst>
                  <a:path extrusionOk="0" h="47099" w="23466">
                    <a:moveTo>
                      <a:pt x="21266" y="0"/>
                    </a:moveTo>
                    <a:cubicBezTo>
                      <a:pt x="21096" y="0"/>
                      <a:pt x="20926" y="38"/>
                      <a:pt x="20797" y="112"/>
                    </a:cubicBezTo>
                    <a:lnTo>
                      <a:pt x="469" y="11849"/>
                    </a:lnTo>
                    <a:cubicBezTo>
                      <a:pt x="211" y="11998"/>
                      <a:pt x="0" y="12362"/>
                      <a:pt x="0" y="12658"/>
                    </a:cubicBezTo>
                    <a:lnTo>
                      <a:pt x="0" y="45446"/>
                    </a:lnTo>
                    <a:cubicBezTo>
                      <a:pt x="0" y="45741"/>
                      <a:pt x="211" y="46105"/>
                      <a:pt x="469" y="46255"/>
                    </a:cubicBezTo>
                    <a:lnTo>
                      <a:pt x="1731" y="46986"/>
                    </a:lnTo>
                    <a:cubicBezTo>
                      <a:pt x="1862" y="47061"/>
                      <a:pt x="2032" y="47098"/>
                      <a:pt x="2201" y="47098"/>
                    </a:cubicBezTo>
                    <a:cubicBezTo>
                      <a:pt x="2371" y="47098"/>
                      <a:pt x="2540" y="47061"/>
                      <a:pt x="2669" y="46986"/>
                    </a:cubicBezTo>
                    <a:lnTo>
                      <a:pt x="22996" y="35250"/>
                    </a:lnTo>
                    <a:cubicBezTo>
                      <a:pt x="23255" y="35101"/>
                      <a:pt x="23465" y="34737"/>
                      <a:pt x="23465" y="34437"/>
                    </a:cubicBezTo>
                    <a:lnTo>
                      <a:pt x="23465" y="1653"/>
                    </a:lnTo>
                    <a:cubicBezTo>
                      <a:pt x="23465" y="1353"/>
                      <a:pt x="23255" y="990"/>
                      <a:pt x="22996" y="840"/>
                    </a:cubicBezTo>
                    <a:lnTo>
                      <a:pt x="21735" y="112"/>
                    </a:lnTo>
                    <a:cubicBezTo>
                      <a:pt x="21606" y="38"/>
                      <a:pt x="21436" y="0"/>
                      <a:pt x="21266"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45"/>
              <p:cNvSpPr/>
              <p:nvPr/>
            </p:nvSpPr>
            <p:spPr>
              <a:xfrm>
                <a:off x="1704629" y="1935942"/>
                <a:ext cx="456" cy="759"/>
              </a:xfrm>
              <a:custGeom>
                <a:rect b="b" l="l" r="r" t="t"/>
                <a:pathLst>
                  <a:path extrusionOk="0" h="15" w="9">
                    <a:moveTo>
                      <a:pt x="1" y="14"/>
                    </a:moveTo>
                    <a:cubicBezTo>
                      <a:pt x="1" y="11"/>
                      <a:pt x="5" y="8"/>
                      <a:pt x="8" y="0"/>
                    </a:cubicBezTo>
                    <a:cubicBezTo>
                      <a:pt x="5" y="8"/>
                      <a:pt x="1" y="11"/>
                      <a:pt x="1" y="14"/>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45"/>
              <p:cNvSpPr/>
              <p:nvPr/>
            </p:nvSpPr>
            <p:spPr>
              <a:xfrm>
                <a:off x="1702402" y="1936650"/>
                <a:ext cx="2278" cy="7238"/>
              </a:xfrm>
              <a:custGeom>
                <a:rect b="b" l="l" r="r" t="t"/>
                <a:pathLst>
                  <a:path extrusionOk="0" h="143" w="45">
                    <a:moveTo>
                      <a:pt x="1" y="143"/>
                    </a:moveTo>
                    <a:cubicBezTo>
                      <a:pt x="11" y="96"/>
                      <a:pt x="24" y="48"/>
                      <a:pt x="45" y="0"/>
                    </a:cubicBezTo>
                    <a:cubicBezTo>
                      <a:pt x="24" y="48"/>
                      <a:pt x="11" y="96"/>
                      <a:pt x="1" y="143"/>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45"/>
              <p:cNvSpPr/>
              <p:nvPr/>
            </p:nvSpPr>
            <p:spPr>
              <a:xfrm>
                <a:off x="1705034" y="1311775"/>
                <a:ext cx="1183994" cy="681716"/>
              </a:xfrm>
              <a:custGeom>
                <a:rect b="b" l="l" r="r" t="t"/>
                <a:pathLst>
                  <a:path extrusionOk="0" h="13468" w="23391">
                    <a:moveTo>
                      <a:pt x="65" y="12196"/>
                    </a:moveTo>
                    <a:cubicBezTo>
                      <a:pt x="41" y="12240"/>
                      <a:pt x="17" y="12287"/>
                      <a:pt x="0" y="12331"/>
                    </a:cubicBezTo>
                    <a:cubicBezTo>
                      <a:pt x="19" y="12285"/>
                      <a:pt x="41" y="12240"/>
                      <a:pt x="66" y="12197"/>
                    </a:cubicBezTo>
                    <a:lnTo>
                      <a:pt x="66" y="12197"/>
                    </a:lnTo>
                    <a:lnTo>
                      <a:pt x="65" y="12196"/>
                    </a:lnTo>
                    <a:close/>
                    <a:moveTo>
                      <a:pt x="21191" y="0"/>
                    </a:moveTo>
                    <a:cubicBezTo>
                      <a:pt x="21021" y="0"/>
                      <a:pt x="20851" y="38"/>
                      <a:pt x="20722" y="112"/>
                    </a:cubicBezTo>
                    <a:lnTo>
                      <a:pt x="394" y="11846"/>
                    </a:lnTo>
                    <a:cubicBezTo>
                      <a:pt x="266" y="11921"/>
                      <a:pt x="150" y="12050"/>
                      <a:pt x="66" y="12197"/>
                    </a:cubicBezTo>
                    <a:lnTo>
                      <a:pt x="66" y="12197"/>
                    </a:lnTo>
                    <a:lnTo>
                      <a:pt x="2264" y="13467"/>
                    </a:lnTo>
                    <a:cubicBezTo>
                      <a:pt x="2349" y="13321"/>
                      <a:pt x="2465" y="13192"/>
                      <a:pt x="2594" y="13117"/>
                    </a:cubicBezTo>
                    <a:lnTo>
                      <a:pt x="22921" y="1381"/>
                    </a:lnTo>
                    <a:cubicBezTo>
                      <a:pt x="22996" y="1338"/>
                      <a:pt x="23067" y="1317"/>
                      <a:pt x="23130" y="1317"/>
                    </a:cubicBezTo>
                    <a:cubicBezTo>
                      <a:pt x="23284" y="1317"/>
                      <a:pt x="23390" y="1440"/>
                      <a:pt x="23390" y="1652"/>
                    </a:cubicBezTo>
                    <a:lnTo>
                      <a:pt x="23390" y="1652"/>
                    </a:lnTo>
                    <a:cubicBezTo>
                      <a:pt x="23390" y="1353"/>
                      <a:pt x="23180" y="989"/>
                      <a:pt x="22921" y="840"/>
                    </a:cubicBezTo>
                    <a:lnTo>
                      <a:pt x="21660" y="112"/>
                    </a:lnTo>
                    <a:cubicBezTo>
                      <a:pt x="21531" y="38"/>
                      <a:pt x="21361" y="0"/>
                      <a:pt x="21191"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45"/>
              <p:cNvSpPr/>
              <p:nvPr/>
            </p:nvSpPr>
            <p:spPr>
              <a:xfrm>
                <a:off x="1886904" y="1559093"/>
                <a:ext cx="909040" cy="1664556"/>
              </a:xfrm>
              <a:custGeom>
                <a:rect b="b" l="l" r="r" t="t"/>
                <a:pathLst>
                  <a:path extrusionOk="0" h="32885" w="17959">
                    <a:moveTo>
                      <a:pt x="17742" y="1"/>
                    </a:moveTo>
                    <a:cubicBezTo>
                      <a:pt x="17689" y="1"/>
                      <a:pt x="17630" y="18"/>
                      <a:pt x="17567" y="54"/>
                    </a:cubicBezTo>
                    <a:lnTo>
                      <a:pt x="392" y="9972"/>
                    </a:lnTo>
                    <a:cubicBezTo>
                      <a:pt x="174" y="10097"/>
                      <a:pt x="1" y="10400"/>
                      <a:pt x="1" y="10648"/>
                    </a:cubicBezTo>
                    <a:lnTo>
                      <a:pt x="1" y="32604"/>
                    </a:lnTo>
                    <a:cubicBezTo>
                      <a:pt x="1" y="32783"/>
                      <a:pt x="88" y="32884"/>
                      <a:pt x="217" y="32884"/>
                    </a:cubicBezTo>
                    <a:cubicBezTo>
                      <a:pt x="269" y="32884"/>
                      <a:pt x="328" y="32868"/>
                      <a:pt x="392" y="32832"/>
                    </a:cubicBezTo>
                    <a:lnTo>
                      <a:pt x="17567" y="22915"/>
                    </a:lnTo>
                    <a:cubicBezTo>
                      <a:pt x="17782" y="22789"/>
                      <a:pt x="17958" y="22487"/>
                      <a:pt x="17958" y="22234"/>
                    </a:cubicBezTo>
                    <a:lnTo>
                      <a:pt x="17958" y="279"/>
                    </a:lnTo>
                    <a:cubicBezTo>
                      <a:pt x="17958" y="103"/>
                      <a:pt x="17870" y="1"/>
                      <a:pt x="17742"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45"/>
              <p:cNvSpPr/>
              <p:nvPr/>
            </p:nvSpPr>
            <p:spPr>
              <a:xfrm>
                <a:off x="1701238" y="1929058"/>
                <a:ext cx="129631" cy="1766652"/>
              </a:xfrm>
              <a:custGeom>
                <a:rect b="b" l="l" r="r" t="t"/>
                <a:pathLst>
                  <a:path extrusionOk="0" h="34902" w="2561">
                    <a:moveTo>
                      <a:pt x="140" y="1"/>
                    </a:moveTo>
                    <a:cubicBezTo>
                      <a:pt x="88" y="92"/>
                      <a:pt x="44" y="194"/>
                      <a:pt x="24" y="293"/>
                    </a:cubicBezTo>
                    <a:cubicBezTo>
                      <a:pt x="7" y="351"/>
                      <a:pt x="0" y="409"/>
                      <a:pt x="0" y="463"/>
                    </a:cubicBezTo>
                    <a:lnTo>
                      <a:pt x="3" y="33248"/>
                    </a:lnTo>
                    <a:cubicBezTo>
                      <a:pt x="3" y="33550"/>
                      <a:pt x="211" y="33910"/>
                      <a:pt x="469" y="34060"/>
                    </a:cubicBezTo>
                    <a:lnTo>
                      <a:pt x="1731" y="34791"/>
                    </a:lnTo>
                    <a:cubicBezTo>
                      <a:pt x="1765" y="34808"/>
                      <a:pt x="1798" y="34825"/>
                      <a:pt x="1836" y="34839"/>
                    </a:cubicBezTo>
                    <a:cubicBezTo>
                      <a:pt x="1853" y="34845"/>
                      <a:pt x="1874" y="34852"/>
                      <a:pt x="1894" y="34859"/>
                    </a:cubicBezTo>
                    <a:cubicBezTo>
                      <a:pt x="1931" y="34869"/>
                      <a:pt x="1972" y="34880"/>
                      <a:pt x="2013" y="34886"/>
                    </a:cubicBezTo>
                    <a:cubicBezTo>
                      <a:pt x="2074" y="34896"/>
                      <a:pt x="2138" y="34901"/>
                      <a:pt x="2202" y="34901"/>
                    </a:cubicBezTo>
                    <a:cubicBezTo>
                      <a:pt x="2265" y="34901"/>
                      <a:pt x="2329" y="34896"/>
                      <a:pt x="2390" y="34886"/>
                    </a:cubicBezTo>
                    <a:cubicBezTo>
                      <a:pt x="2421" y="34880"/>
                      <a:pt x="2451" y="34872"/>
                      <a:pt x="2482" y="34866"/>
                    </a:cubicBezTo>
                    <a:cubicBezTo>
                      <a:pt x="2509" y="34859"/>
                      <a:pt x="2536" y="34849"/>
                      <a:pt x="2561" y="34839"/>
                    </a:cubicBezTo>
                    <a:lnTo>
                      <a:pt x="2561" y="34839"/>
                    </a:lnTo>
                    <a:cubicBezTo>
                      <a:pt x="2524" y="34850"/>
                      <a:pt x="2490" y="34856"/>
                      <a:pt x="2457" y="34856"/>
                    </a:cubicBezTo>
                    <a:cubicBezTo>
                      <a:pt x="2304" y="34856"/>
                      <a:pt x="2200" y="34733"/>
                      <a:pt x="2200" y="34519"/>
                    </a:cubicBezTo>
                    <a:lnTo>
                      <a:pt x="2200" y="1735"/>
                    </a:lnTo>
                    <a:cubicBezTo>
                      <a:pt x="2200" y="1585"/>
                      <a:pt x="2255" y="1418"/>
                      <a:pt x="2339" y="1272"/>
                    </a:cubicBezTo>
                    <a:lnTo>
                      <a:pt x="140"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45"/>
              <p:cNvSpPr/>
              <p:nvPr/>
            </p:nvSpPr>
            <p:spPr>
              <a:xfrm>
                <a:off x="2026153" y="3270882"/>
                <a:ext cx="106550" cy="150283"/>
              </a:xfrm>
              <a:custGeom>
                <a:rect b="b" l="l" r="r" t="t"/>
                <a:pathLst>
                  <a:path extrusionOk="0" h="2969" w="2105">
                    <a:moveTo>
                      <a:pt x="1098" y="1"/>
                    </a:moveTo>
                    <a:cubicBezTo>
                      <a:pt x="1051" y="1"/>
                      <a:pt x="990" y="58"/>
                      <a:pt x="962" y="143"/>
                    </a:cubicBezTo>
                    <a:lnTo>
                      <a:pt x="727" y="921"/>
                    </a:lnTo>
                    <a:cubicBezTo>
                      <a:pt x="711" y="969"/>
                      <a:pt x="683" y="1016"/>
                      <a:pt x="650" y="1040"/>
                    </a:cubicBezTo>
                    <a:lnTo>
                      <a:pt x="119" y="1451"/>
                    </a:lnTo>
                    <a:cubicBezTo>
                      <a:pt x="34" y="1517"/>
                      <a:pt x="0" y="1672"/>
                      <a:pt x="61" y="1717"/>
                    </a:cubicBezTo>
                    <a:lnTo>
                      <a:pt x="446" y="1996"/>
                    </a:lnTo>
                    <a:cubicBezTo>
                      <a:pt x="469" y="2013"/>
                      <a:pt x="479" y="2050"/>
                      <a:pt x="476" y="2098"/>
                    </a:cubicBezTo>
                    <a:lnTo>
                      <a:pt x="385" y="2856"/>
                    </a:lnTo>
                    <a:cubicBezTo>
                      <a:pt x="376" y="2928"/>
                      <a:pt x="405" y="2969"/>
                      <a:pt x="446" y="2969"/>
                    </a:cubicBezTo>
                    <a:cubicBezTo>
                      <a:pt x="473" y="2969"/>
                      <a:pt x="504" y="2951"/>
                      <a:pt x="534" y="2914"/>
                    </a:cubicBezTo>
                    <a:lnTo>
                      <a:pt x="1010" y="2308"/>
                    </a:lnTo>
                    <a:cubicBezTo>
                      <a:pt x="1035" y="2271"/>
                      <a:pt x="1068" y="2250"/>
                      <a:pt x="1097" y="2250"/>
                    </a:cubicBezTo>
                    <a:cubicBezTo>
                      <a:pt x="1100" y="2250"/>
                      <a:pt x="1102" y="2251"/>
                      <a:pt x="1105" y="2251"/>
                    </a:cubicBezTo>
                    <a:lnTo>
                      <a:pt x="1577" y="2312"/>
                    </a:lnTo>
                    <a:cubicBezTo>
                      <a:pt x="1579" y="2312"/>
                      <a:pt x="1581" y="2312"/>
                      <a:pt x="1583" y="2312"/>
                    </a:cubicBezTo>
                    <a:cubicBezTo>
                      <a:pt x="1657" y="2312"/>
                      <a:pt x="1740" y="2180"/>
                      <a:pt x="1727" y="2080"/>
                    </a:cubicBezTo>
                    <a:lnTo>
                      <a:pt x="1635" y="1428"/>
                    </a:lnTo>
                    <a:cubicBezTo>
                      <a:pt x="1632" y="1387"/>
                      <a:pt x="1642" y="1336"/>
                      <a:pt x="1666" y="1288"/>
                    </a:cubicBezTo>
                    <a:lnTo>
                      <a:pt x="2050" y="568"/>
                    </a:lnTo>
                    <a:cubicBezTo>
                      <a:pt x="2105" y="468"/>
                      <a:pt x="2084" y="362"/>
                      <a:pt x="2018" y="362"/>
                    </a:cubicBezTo>
                    <a:cubicBezTo>
                      <a:pt x="2010" y="362"/>
                      <a:pt x="2001" y="364"/>
                      <a:pt x="1992" y="367"/>
                    </a:cubicBezTo>
                    <a:lnTo>
                      <a:pt x="1462" y="571"/>
                    </a:lnTo>
                    <a:cubicBezTo>
                      <a:pt x="1453" y="575"/>
                      <a:pt x="1444" y="576"/>
                      <a:pt x="1436" y="576"/>
                    </a:cubicBezTo>
                    <a:cubicBezTo>
                      <a:pt x="1415" y="576"/>
                      <a:pt x="1397" y="563"/>
                      <a:pt x="1387" y="541"/>
                    </a:cubicBezTo>
                    <a:lnTo>
                      <a:pt x="1149" y="37"/>
                    </a:lnTo>
                    <a:cubicBezTo>
                      <a:pt x="1138" y="12"/>
                      <a:pt x="1119" y="1"/>
                      <a:pt x="1098"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45"/>
              <p:cNvSpPr/>
              <p:nvPr/>
            </p:nvSpPr>
            <p:spPr>
              <a:xfrm>
                <a:off x="2161758" y="3192576"/>
                <a:ext cx="106600" cy="150283"/>
              </a:xfrm>
              <a:custGeom>
                <a:rect b="b" l="l" r="r" t="t"/>
                <a:pathLst>
                  <a:path extrusionOk="0" h="2969" w="2106">
                    <a:moveTo>
                      <a:pt x="1099" y="1"/>
                    </a:moveTo>
                    <a:cubicBezTo>
                      <a:pt x="1052" y="1"/>
                      <a:pt x="991" y="58"/>
                      <a:pt x="965" y="142"/>
                    </a:cubicBezTo>
                    <a:lnTo>
                      <a:pt x="728" y="922"/>
                    </a:lnTo>
                    <a:cubicBezTo>
                      <a:pt x="711" y="969"/>
                      <a:pt x="684" y="1016"/>
                      <a:pt x="649" y="1040"/>
                    </a:cubicBezTo>
                    <a:lnTo>
                      <a:pt x="119" y="1452"/>
                    </a:lnTo>
                    <a:cubicBezTo>
                      <a:pt x="34" y="1517"/>
                      <a:pt x="0" y="1672"/>
                      <a:pt x="61" y="1717"/>
                    </a:cubicBezTo>
                    <a:lnTo>
                      <a:pt x="446" y="1996"/>
                    </a:lnTo>
                    <a:cubicBezTo>
                      <a:pt x="469" y="2013"/>
                      <a:pt x="480" y="2050"/>
                      <a:pt x="476" y="2098"/>
                    </a:cubicBezTo>
                    <a:lnTo>
                      <a:pt x="384" y="2856"/>
                    </a:lnTo>
                    <a:cubicBezTo>
                      <a:pt x="376" y="2928"/>
                      <a:pt x="405" y="2969"/>
                      <a:pt x="446" y="2969"/>
                    </a:cubicBezTo>
                    <a:cubicBezTo>
                      <a:pt x="473" y="2969"/>
                      <a:pt x="504" y="2951"/>
                      <a:pt x="534" y="2913"/>
                    </a:cubicBezTo>
                    <a:lnTo>
                      <a:pt x="1010" y="2309"/>
                    </a:lnTo>
                    <a:cubicBezTo>
                      <a:pt x="1035" y="2271"/>
                      <a:pt x="1069" y="2251"/>
                      <a:pt x="1098" y="2251"/>
                    </a:cubicBezTo>
                    <a:cubicBezTo>
                      <a:pt x="1101" y="2251"/>
                      <a:pt x="1103" y="2251"/>
                      <a:pt x="1105" y="2251"/>
                    </a:cubicBezTo>
                    <a:lnTo>
                      <a:pt x="1577" y="2312"/>
                    </a:lnTo>
                    <a:cubicBezTo>
                      <a:pt x="1579" y="2312"/>
                      <a:pt x="1581" y="2312"/>
                      <a:pt x="1583" y="2312"/>
                    </a:cubicBezTo>
                    <a:cubicBezTo>
                      <a:pt x="1659" y="2312"/>
                      <a:pt x="1740" y="2180"/>
                      <a:pt x="1727" y="2080"/>
                    </a:cubicBezTo>
                    <a:lnTo>
                      <a:pt x="1638" y="1428"/>
                    </a:lnTo>
                    <a:cubicBezTo>
                      <a:pt x="1632" y="1387"/>
                      <a:pt x="1643" y="1336"/>
                      <a:pt x="1666" y="1289"/>
                    </a:cubicBezTo>
                    <a:lnTo>
                      <a:pt x="2050" y="568"/>
                    </a:lnTo>
                    <a:cubicBezTo>
                      <a:pt x="2105" y="468"/>
                      <a:pt x="2084" y="362"/>
                      <a:pt x="2018" y="362"/>
                    </a:cubicBezTo>
                    <a:cubicBezTo>
                      <a:pt x="2010" y="362"/>
                      <a:pt x="2002" y="364"/>
                      <a:pt x="1993" y="367"/>
                    </a:cubicBezTo>
                    <a:lnTo>
                      <a:pt x="1462" y="571"/>
                    </a:lnTo>
                    <a:cubicBezTo>
                      <a:pt x="1453" y="575"/>
                      <a:pt x="1445" y="576"/>
                      <a:pt x="1437" y="576"/>
                    </a:cubicBezTo>
                    <a:cubicBezTo>
                      <a:pt x="1415" y="576"/>
                      <a:pt x="1397" y="563"/>
                      <a:pt x="1387" y="541"/>
                    </a:cubicBezTo>
                    <a:lnTo>
                      <a:pt x="1149" y="37"/>
                    </a:lnTo>
                    <a:cubicBezTo>
                      <a:pt x="1138" y="12"/>
                      <a:pt x="1119" y="1"/>
                      <a:pt x="1099"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45"/>
              <p:cNvSpPr/>
              <p:nvPr/>
            </p:nvSpPr>
            <p:spPr>
              <a:xfrm>
                <a:off x="2297312" y="3114271"/>
                <a:ext cx="106600" cy="150283"/>
              </a:xfrm>
              <a:custGeom>
                <a:rect b="b" l="l" r="r" t="t"/>
                <a:pathLst>
                  <a:path extrusionOk="0" h="2969" w="2106">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45"/>
              <p:cNvSpPr/>
              <p:nvPr/>
            </p:nvSpPr>
            <p:spPr>
              <a:xfrm>
                <a:off x="2432967" y="3036016"/>
                <a:ext cx="106550" cy="150283"/>
              </a:xfrm>
              <a:custGeom>
                <a:rect b="b" l="l" r="r" t="t"/>
                <a:pathLst>
                  <a:path extrusionOk="0" h="2969" w="2105">
                    <a:moveTo>
                      <a:pt x="1098" y="1"/>
                    </a:moveTo>
                    <a:cubicBezTo>
                      <a:pt x="1052" y="1"/>
                      <a:pt x="992" y="58"/>
                      <a:pt x="966" y="142"/>
                    </a:cubicBezTo>
                    <a:lnTo>
                      <a:pt x="727" y="921"/>
                    </a:lnTo>
                    <a:cubicBezTo>
                      <a:pt x="711" y="968"/>
                      <a:pt x="683" y="1016"/>
                      <a:pt x="650" y="1040"/>
                    </a:cubicBezTo>
                    <a:lnTo>
                      <a:pt x="119" y="1451"/>
                    </a:lnTo>
                    <a:cubicBezTo>
                      <a:pt x="34" y="1515"/>
                      <a:pt x="0" y="1672"/>
                      <a:pt x="62" y="1716"/>
                    </a:cubicBezTo>
                    <a:lnTo>
                      <a:pt x="446" y="1995"/>
                    </a:lnTo>
                    <a:cubicBezTo>
                      <a:pt x="470" y="2012"/>
                      <a:pt x="483" y="2049"/>
                      <a:pt x="476" y="2097"/>
                    </a:cubicBezTo>
                    <a:lnTo>
                      <a:pt x="385" y="2855"/>
                    </a:lnTo>
                    <a:cubicBezTo>
                      <a:pt x="376" y="2927"/>
                      <a:pt x="405" y="2968"/>
                      <a:pt x="446" y="2968"/>
                    </a:cubicBezTo>
                    <a:cubicBezTo>
                      <a:pt x="473" y="2968"/>
                      <a:pt x="504" y="2951"/>
                      <a:pt x="534" y="2913"/>
                    </a:cubicBezTo>
                    <a:lnTo>
                      <a:pt x="1010" y="2308"/>
                    </a:lnTo>
                    <a:cubicBezTo>
                      <a:pt x="1039" y="2270"/>
                      <a:pt x="1070" y="2249"/>
                      <a:pt x="1099" y="2249"/>
                    </a:cubicBezTo>
                    <a:cubicBezTo>
                      <a:pt x="1101" y="2249"/>
                      <a:pt x="1103" y="2250"/>
                      <a:pt x="1105" y="2250"/>
                    </a:cubicBezTo>
                    <a:lnTo>
                      <a:pt x="1578" y="2311"/>
                    </a:lnTo>
                    <a:cubicBezTo>
                      <a:pt x="1579" y="2311"/>
                      <a:pt x="1581" y="2311"/>
                      <a:pt x="1583" y="2311"/>
                    </a:cubicBezTo>
                    <a:cubicBezTo>
                      <a:pt x="1660" y="2311"/>
                      <a:pt x="1744" y="2180"/>
                      <a:pt x="1727" y="2080"/>
                    </a:cubicBezTo>
                    <a:lnTo>
                      <a:pt x="1639" y="1427"/>
                    </a:lnTo>
                    <a:cubicBezTo>
                      <a:pt x="1632" y="1387"/>
                      <a:pt x="1642" y="1335"/>
                      <a:pt x="1666" y="1288"/>
                    </a:cubicBezTo>
                    <a:lnTo>
                      <a:pt x="2050" y="567"/>
                    </a:lnTo>
                    <a:cubicBezTo>
                      <a:pt x="2105" y="467"/>
                      <a:pt x="2084" y="362"/>
                      <a:pt x="2021" y="362"/>
                    </a:cubicBezTo>
                    <a:cubicBezTo>
                      <a:pt x="2013" y="362"/>
                      <a:pt x="2005" y="363"/>
                      <a:pt x="1996" y="367"/>
                    </a:cubicBezTo>
                    <a:lnTo>
                      <a:pt x="1462" y="571"/>
                    </a:lnTo>
                    <a:cubicBezTo>
                      <a:pt x="1454" y="574"/>
                      <a:pt x="1446" y="576"/>
                      <a:pt x="1438" y="576"/>
                    </a:cubicBezTo>
                    <a:cubicBezTo>
                      <a:pt x="1417" y="576"/>
                      <a:pt x="1397" y="563"/>
                      <a:pt x="1387" y="540"/>
                    </a:cubicBezTo>
                    <a:lnTo>
                      <a:pt x="1149" y="37"/>
                    </a:lnTo>
                    <a:cubicBezTo>
                      <a:pt x="1138" y="12"/>
                      <a:pt x="1119" y="1"/>
                      <a:pt x="1098"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45"/>
              <p:cNvSpPr/>
              <p:nvPr/>
            </p:nvSpPr>
            <p:spPr>
              <a:xfrm>
                <a:off x="2568572" y="2957710"/>
                <a:ext cx="106600" cy="150233"/>
              </a:xfrm>
              <a:custGeom>
                <a:rect b="b" l="l" r="r" t="t"/>
                <a:pathLst>
                  <a:path extrusionOk="0" h="2968" w="2106">
                    <a:moveTo>
                      <a:pt x="1099" y="1"/>
                    </a:moveTo>
                    <a:cubicBezTo>
                      <a:pt x="1052" y="1"/>
                      <a:pt x="991" y="57"/>
                      <a:pt x="965" y="142"/>
                    </a:cubicBezTo>
                    <a:lnTo>
                      <a:pt x="728" y="921"/>
                    </a:lnTo>
                    <a:cubicBezTo>
                      <a:pt x="714" y="968"/>
                      <a:pt x="684" y="1016"/>
                      <a:pt x="650" y="1040"/>
                    </a:cubicBezTo>
                    <a:lnTo>
                      <a:pt x="119" y="1451"/>
                    </a:lnTo>
                    <a:cubicBezTo>
                      <a:pt x="34" y="1515"/>
                      <a:pt x="0" y="1672"/>
                      <a:pt x="61" y="1716"/>
                    </a:cubicBezTo>
                    <a:lnTo>
                      <a:pt x="446" y="1995"/>
                    </a:lnTo>
                    <a:cubicBezTo>
                      <a:pt x="469" y="2012"/>
                      <a:pt x="483" y="2049"/>
                      <a:pt x="476" y="2097"/>
                    </a:cubicBezTo>
                    <a:lnTo>
                      <a:pt x="384" y="2855"/>
                    </a:lnTo>
                    <a:cubicBezTo>
                      <a:pt x="376" y="2927"/>
                      <a:pt x="405" y="2968"/>
                      <a:pt x="446" y="2968"/>
                    </a:cubicBezTo>
                    <a:cubicBezTo>
                      <a:pt x="473" y="2968"/>
                      <a:pt x="504" y="2951"/>
                      <a:pt x="534" y="2913"/>
                    </a:cubicBezTo>
                    <a:lnTo>
                      <a:pt x="1010" y="2308"/>
                    </a:lnTo>
                    <a:cubicBezTo>
                      <a:pt x="1038" y="2270"/>
                      <a:pt x="1070" y="2249"/>
                      <a:pt x="1099" y="2249"/>
                    </a:cubicBezTo>
                    <a:cubicBezTo>
                      <a:pt x="1101" y="2249"/>
                      <a:pt x="1103" y="2250"/>
                      <a:pt x="1105" y="2250"/>
                    </a:cubicBezTo>
                    <a:lnTo>
                      <a:pt x="1581" y="2311"/>
                    </a:lnTo>
                    <a:cubicBezTo>
                      <a:pt x="1583" y="2311"/>
                      <a:pt x="1585" y="2311"/>
                      <a:pt x="1587" y="2311"/>
                    </a:cubicBezTo>
                    <a:cubicBezTo>
                      <a:pt x="1660" y="2311"/>
                      <a:pt x="1744" y="2179"/>
                      <a:pt x="1727" y="2080"/>
                    </a:cubicBezTo>
                    <a:lnTo>
                      <a:pt x="1639" y="1427"/>
                    </a:lnTo>
                    <a:cubicBezTo>
                      <a:pt x="1632" y="1386"/>
                      <a:pt x="1643" y="1335"/>
                      <a:pt x="1666" y="1288"/>
                    </a:cubicBezTo>
                    <a:lnTo>
                      <a:pt x="2051" y="567"/>
                    </a:lnTo>
                    <a:cubicBezTo>
                      <a:pt x="2105" y="467"/>
                      <a:pt x="2084" y="362"/>
                      <a:pt x="2021" y="362"/>
                    </a:cubicBezTo>
                    <a:cubicBezTo>
                      <a:pt x="2013" y="362"/>
                      <a:pt x="2005" y="363"/>
                      <a:pt x="1996" y="367"/>
                    </a:cubicBezTo>
                    <a:lnTo>
                      <a:pt x="1466" y="571"/>
                    </a:lnTo>
                    <a:cubicBezTo>
                      <a:pt x="1457" y="574"/>
                      <a:pt x="1448" y="576"/>
                      <a:pt x="1440" y="576"/>
                    </a:cubicBezTo>
                    <a:cubicBezTo>
                      <a:pt x="1417" y="576"/>
                      <a:pt x="1397" y="562"/>
                      <a:pt x="1387" y="540"/>
                    </a:cubicBezTo>
                    <a:lnTo>
                      <a:pt x="1149" y="37"/>
                    </a:lnTo>
                    <a:cubicBezTo>
                      <a:pt x="1138" y="12"/>
                      <a:pt x="1119" y="1"/>
                      <a:pt x="1099"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45"/>
              <p:cNvSpPr/>
              <p:nvPr/>
            </p:nvSpPr>
            <p:spPr>
              <a:xfrm>
                <a:off x="2503174" y="2200925"/>
                <a:ext cx="210164" cy="494685"/>
              </a:xfrm>
              <a:custGeom>
                <a:rect b="b" l="l" r="r" t="t"/>
                <a:pathLst>
                  <a:path extrusionOk="0" h="9773" w="4152">
                    <a:moveTo>
                      <a:pt x="240" y="1"/>
                    </a:moveTo>
                    <a:cubicBezTo>
                      <a:pt x="156" y="1"/>
                      <a:pt x="76" y="8"/>
                      <a:pt x="0" y="22"/>
                    </a:cubicBezTo>
                    <a:lnTo>
                      <a:pt x="510" y="2629"/>
                    </a:lnTo>
                    <a:lnTo>
                      <a:pt x="2071" y="4326"/>
                    </a:lnTo>
                    <a:lnTo>
                      <a:pt x="426" y="8253"/>
                    </a:lnTo>
                    <a:lnTo>
                      <a:pt x="1003" y="9772"/>
                    </a:lnTo>
                    <a:cubicBezTo>
                      <a:pt x="1003" y="9772"/>
                      <a:pt x="4151" y="4292"/>
                      <a:pt x="3950" y="3915"/>
                    </a:cubicBezTo>
                    <a:cubicBezTo>
                      <a:pt x="3751" y="3541"/>
                      <a:pt x="2489" y="1419"/>
                      <a:pt x="1819" y="790"/>
                    </a:cubicBezTo>
                    <a:cubicBezTo>
                      <a:pt x="1178" y="185"/>
                      <a:pt x="656" y="1"/>
                      <a:pt x="240" y="1"/>
                    </a:cubicBez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45"/>
              <p:cNvSpPr/>
              <p:nvPr/>
            </p:nvSpPr>
            <p:spPr>
              <a:xfrm>
                <a:off x="2464603" y="2194193"/>
                <a:ext cx="260427" cy="429844"/>
              </a:xfrm>
              <a:custGeom>
                <a:rect b="b" l="l" r="r" t="t"/>
                <a:pathLst>
                  <a:path extrusionOk="0" h="8492" w="5145">
                    <a:moveTo>
                      <a:pt x="651" y="1"/>
                    </a:moveTo>
                    <a:cubicBezTo>
                      <a:pt x="274" y="1"/>
                      <a:pt x="0" y="49"/>
                      <a:pt x="0" y="49"/>
                    </a:cubicBezTo>
                    <a:lnTo>
                      <a:pt x="1272" y="2762"/>
                    </a:lnTo>
                    <a:lnTo>
                      <a:pt x="2744" y="4520"/>
                    </a:lnTo>
                    <a:lnTo>
                      <a:pt x="1582" y="7553"/>
                    </a:lnTo>
                    <a:lnTo>
                      <a:pt x="2564" y="8491"/>
                    </a:lnTo>
                    <a:cubicBezTo>
                      <a:pt x="2564" y="8491"/>
                      <a:pt x="3485" y="6907"/>
                      <a:pt x="3931" y="6030"/>
                    </a:cubicBezTo>
                    <a:cubicBezTo>
                      <a:pt x="4624" y="4666"/>
                      <a:pt x="4788" y="4388"/>
                      <a:pt x="4893" y="4098"/>
                    </a:cubicBezTo>
                    <a:cubicBezTo>
                      <a:pt x="5039" y="3684"/>
                      <a:pt x="5145" y="3538"/>
                      <a:pt x="4808" y="3062"/>
                    </a:cubicBezTo>
                    <a:cubicBezTo>
                      <a:pt x="4472" y="2582"/>
                      <a:pt x="2428" y="475"/>
                      <a:pt x="1888" y="230"/>
                    </a:cubicBezTo>
                    <a:cubicBezTo>
                      <a:pt x="1483" y="47"/>
                      <a:pt x="1019" y="1"/>
                      <a:pt x="651"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45"/>
              <p:cNvSpPr/>
              <p:nvPr/>
            </p:nvSpPr>
            <p:spPr>
              <a:xfrm>
                <a:off x="2464603" y="2194294"/>
                <a:ext cx="254758" cy="429743"/>
              </a:xfrm>
              <a:custGeom>
                <a:rect b="b" l="l" r="r" t="t"/>
                <a:pathLst>
                  <a:path extrusionOk="0" h="8490" w="5033">
                    <a:moveTo>
                      <a:pt x="647" y="0"/>
                    </a:moveTo>
                    <a:cubicBezTo>
                      <a:pt x="283" y="0"/>
                      <a:pt x="14" y="44"/>
                      <a:pt x="0" y="47"/>
                    </a:cubicBezTo>
                    <a:cubicBezTo>
                      <a:pt x="72" y="44"/>
                      <a:pt x="140" y="44"/>
                      <a:pt x="208" y="44"/>
                    </a:cubicBezTo>
                    <a:cubicBezTo>
                      <a:pt x="1711" y="44"/>
                      <a:pt x="1718" y="663"/>
                      <a:pt x="1844" y="2254"/>
                    </a:cubicBezTo>
                    <a:cubicBezTo>
                      <a:pt x="1861" y="2481"/>
                      <a:pt x="1877" y="2927"/>
                      <a:pt x="1891" y="3501"/>
                    </a:cubicBezTo>
                    <a:lnTo>
                      <a:pt x="2744" y="4518"/>
                    </a:lnTo>
                    <a:lnTo>
                      <a:pt x="1949" y="6592"/>
                    </a:lnTo>
                    <a:cubicBezTo>
                      <a:pt x="1955" y="7041"/>
                      <a:pt x="1963" y="7490"/>
                      <a:pt x="1966" y="7918"/>
                    </a:cubicBezTo>
                    <a:lnTo>
                      <a:pt x="2564" y="8489"/>
                    </a:lnTo>
                    <a:cubicBezTo>
                      <a:pt x="2564" y="8489"/>
                      <a:pt x="3485" y="6905"/>
                      <a:pt x="3931" y="6028"/>
                    </a:cubicBezTo>
                    <a:cubicBezTo>
                      <a:pt x="4624" y="4664"/>
                      <a:pt x="4788" y="4386"/>
                      <a:pt x="4893" y="4096"/>
                    </a:cubicBezTo>
                    <a:cubicBezTo>
                      <a:pt x="4968" y="3882"/>
                      <a:pt x="5032" y="3743"/>
                      <a:pt x="5032" y="3594"/>
                    </a:cubicBezTo>
                    <a:cubicBezTo>
                      <a:pt x="5032" y="3448"/>
                      <a:pt x="4971" y="3294"/>
                      <a:pt x="4808" y="3060"/>
                    </a:cubicBezTo>
                    <a:cubicBezTo>
                      <a:pt x="4472" y="2580"/>
                      <a:pt x="2428" y="473"/>
                      <a:pt x="1888" y="228"/>
                    </a:cubicBezTo>
                    <a:cubicBezTo>
                      <a:pt x="1480" y="44"/>
                      <a:pt x="1014" y="0"/>
                      <a:pt x="647" y="0"/>
                    </a:cubicBez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45"/>
              <p:cNvSpPr/>
              <p:nvPr/>
            </p:nvSpPr>
            <p:spPr>
              <a:xfrm>
                <a:off x="2195621" y="3644289"/>
                <a:ext cx="71624" cy="135503"/>
              </a:xfrm>
              <a:custGeom>
                <a:rect b="b" l="l" r="r" t="t"/>
                <a:pathLst>
                  <a:path extrusionOk="0" h="2677" w="1415">
                    <a:moveTo>
                      <a:pt x="1415" y="1"/>
                    </a:moveTo>
                    <a:lnTo>
                      <a:pt x="1" y="252"/>
                    </a:lnTo>
                    <a:lnTo>
                      <a:pt x="1" y="2676"/>
                    </a:lnTo>
                    <a:lnTo>
                      <a:pt x="1415" y="2425"/>
                    </a:lnTo>
                    <a:lnTo>
                      <a:pt x="1415" y="1"/>
                    </a:ln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45"/>
              <p:cNvSpPr/>
              <p:nvPr/>
            </p:nvSpPr>
            <p:spPr>
              <a:xfrm>
                <a:off x="2488697" y="3494410"/>
                <a:ext cx="75268" cy="140818"/>
              </a:xfrm>
              <a:custGeom>
                <a:rect b="b" l="l" r="r" t="t"/>
                <a:pathLst>
                  <a:path extrusionOk="0" h="2782" w="1487">
                    <a:moveTo>
                      <a:pt x="1487" y="1"/>
                    </a:moveTo>
                    <a:lnTo>
                      <a:pt x="1" y="214"/>
                    </a:lnTo>
                    <a:lnTo>
                      <a:pt x="1" y="2781"/>
                    </a:lnTo>
                    <a:lnTo>
                      <a:pt x="1418" y="2577"/>
                    </a:lnTo>
                    <a:lnTo>
                      <a:pt x="1487" y="1"/>
                    </a:ln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45"/>
              <p:cNvSpPr/>
              <p:nvPr/>
            </p:nvSpPr>
            <p:spPr>
              <a:xfrm>
                <a:off x="2176740" y="2703660"/>
                <a:ext cx="396335" cy="1019032"/>
              </a:xfrm>
              <a:custGeom>
                <a:rect b="b" l="l" r="r" t="t"/>
                <a:pathLst>
                  <a:path extrusionOk="0" h="20132" w="7830">
                    <a:moveTo>
                      <a:pt x="7405" y="0"/>
                    </a:moveTo>
                    <a:lnTo>
                      <a:pt x="575" y="1496"/>
                    </a:lnTo>
                    <a:cubicBezTo>
                      <a:pt x="575" y="2850"/>
                      <a:pt x="479" y="10727"/>
                      <a:pt x="479" y="10727"/>
                    </a:cubicBezTo>
                    <a:cubicBezTo>
                      <a:pt x="445" y="11121"/>
                      <a:pt x="71" y="11879"/>
                      <a:pt x="44" y="13286"/>
                    </a:cubicBezTo>
                    <a:cubicBezTo>
                      <a:pt x="0" y="15326"/>
                      <a:pt x="313" y="20056"/>
                      <a:pt x="313" y="20056"/>
                    </a:cubicBezTo>
                    <a:cubicBezTo>
                      <a:pt x="313" y="20056"/>
                      <a:pt x="496" y="20131"/>
                      <a:pt x="797" y="20131"/>
                    </a:cubicBezTo>
                    <a:cubicBezTo>
                      <a:pt x="1078" y="20131"/>
                      <a:pt x="1460" y="20065"/>
                      <a:pt x="1890" y="19811"/>
                    </a:cubicBezTo>
                    <a:cubicBezTo>
                      <a:pt x="1890" y="19811"/>
                      <a:pt x="3002" y="12845"/>
                      <a:pt x="3257" y="10788"/>
                    </a:cubicBezTo>
                    <a:cubicBezTo>
                      <a:pt x="3478" y="8993"/>
                      <a:pt x="4348" y="4747"/>
                      <a:pt x="4348" y="4747"/>
                    </a:cubicBezTo>
                    <a:lnTo>
                      <a:pt x="5324" y="9914"/>
                    </a:lnTo>
                    <a:cubicBezTo>
                      <a:pt x="5324" y="9914"/>
                      <a:pt x="5062" y="11009"/>
                      <a:pt x="5147" y="12196"/>
                    </a:cubicBezTo>
                    <a:cubicBezTo>
                      <a:pt x="5215" y="13113"/>
                      <a:pt x="6075" y="17625"/>
                      <a:pt x="6075" y="17625"/>
                    </a:cubicBezTo>
                    <a:cubicBezTo>
                      <a:pt x="6075" y="17625"/>
                      <a:pt x="6294" y="17734"/>
                      <a:pt x="6663" y="17734"/>
                    </a:cubicBezTo>
                    <a:cubicBezTo>
                      <a:pt x="6938" y="17734"/>
                      <a:pt x="7297" y="17673"/>
                      <a:pt x="7711" y="17462"/>
                    </a:cubicBezTo>
                    <a:cubicBezTo>
                      <a:pt x="7711" y="17462"/>
                      <a:pt x="7796" y="10132"/>
                      <a:pt x="7809" y="9275"/>
                    </a:cubicBezTo>
                    <a:cubicBezTo>
                      <a:pt x="7829" y="8296"/>
                      <a:pt x="7405" y="0"/>
                      <a:pt x="7405"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45"/>
              <p:cNvSpPr/>
              <p:nvPr/>
            </p:nvSpPr>
            <p:spPr>
              <a:xfrm>
                <a:off x="2175677" y="3721329"/>
                <a:ext cx="186070" cy="205861"/>
              </a:xfrm>
              <a:custGeom>
                <a:rect b="b" l="l" r="r" t="t"/>
                <a:pathLst>
                  <a:path extrusionOk="0" h="4067" w="3676">
                    <a:moveTo>
                      <a:pt x="1828" y="0"/>
                    </a:moveTo>
                    <a:cubicBezTo>
                      <a:pt x="1822" y="0"/>
                      <a:pt x="1816" y="1"/>
                      <a:pt x="1809" y="2"/>
                    </a:cubicBezTo>
                    <a:lnTo>
                      <a:pt x="1809" y="206"/>
                    </a:lnTo>
                    <a:cubicBezTo>
                      <a:pt x="1812" y="362"/>
                      <a:pt x="1310" y="492"/>
                      <a:pt x="1102" y="522"/>
                    </a:cubicBezTo>
                    <a:cubicBezTo>
                      <a:pt x="1032" y="531"/>
                      <a:pt x="963" y="536"/>
                      <a:pt x="897" y="536"/>
                    </a:cubicBezTo>
                    <a:cubicBezTo>
                      <a:pt x="666" y="536"/>
                      <a:pt x="474" y="480"/>
                      <a:pt x="395" y="406"/>
                    </a:cubicBezTo>
                    <a:lnTo>
                      <a:pt x="395" y="253"/>
                    </a:lnTo>
                    <a:cubicBezTo>
                      <a:pt x="393" y="253"/>
                      <a:pt x="392" y="253"/>
                      <a:pt x="390" y="253"/>
                    </a:cubicBezTo>
                    <a:cubicBezTo>
                      <a:pt x="307" y="253"/>
                      <a:pt x="237" y="537"/>
                      <a:pt x="174" y="793"/>
                    </a:cubicBezTo>
                    <a:cubicBezTo>
                      <a:pt x="95" y="1096"/>
                      <a:pt x="1" y="1440"/>
                      <a:pt x="119" y="1711"/>
                    </a:cubicBezTo>
                    <a:cubicBezTo>
                      <a:pt x="188" y="1862"/>
                      <a:pt x="293" y="1984"/>
                      <a:pt x="392" y="2110"/>
                    </a:cubicBezTo>
                    <a:cubicBezTo>
                      <a:pt x="561" y="2331"/>
                      <a:pt x="715" y="2576"/>
                      <a:pt x="748" y="2871"/>
                    </a:cubicBezTo>
                    <a:cubicBezTo>
                      <a:pt x="762" y="3001"/>
                      <a:pt x="756" y="3133"/>
                      <a:pt x="776" y="3262"/>
                    </a:cubicBezTo>
                    <a:cubicBezTo>
                      <a:pt x="847" y="3701"/>
                      <a:pt x="1167" y="4000"/>
                      <a:pt x="1608" y="4051"/>
                    </a:cubicBezTo>
                    <a:cubicBezTo>
                      <a:pt x="1694" y="4061"/>
                      <a:pt x="1786" y="4066"/>
                      <a:pt x="1881" y="4066"/>
                    </a:cubicBezTo>
                    <a:cubicBezTo>
                      <a:pt x="2420" y="4066"/>
                      <a:pt x="3075" y="3898"/>
                      <a:pt x="3530" y="3514"/>
                    </a:cubicBezTo>
                    <a:cubicBezTo>
                      <a:pt x="3676" y="3391"/>
                      <a:pt x="3645" y="2973"/>
                      <a:pt x="3560" y="2833"/>
                    </a:cubicBezTo>
                    <a:cubicBezTo>
                      <a:pt x="3475" y="2698"/>
                      <a:pt x="3227" y="2524"/>
                      <a:pt x="3118" y="2405"/>
                    </a:cubicBezTo>
                    <a:cubicBezTo>
                      <a:pt x="2662" y="1909"/>
                      <a:pt x="2493" y="1756"/>
                      <a:pt x="2292" y="1297"/>
                    </a:cubicBezTo>
                    <a:cubicBezTo>
                      <a:pt x="2170" y="1018"/>
                      <a:pt x="2112" y="869"/>
                      <a:pt x="2047" y="617"/>
                    </a:cubicBezTo>
                    <a:cubicBezTo>
                      <a:pt x="2003" y="454"/>
                      <a:pt x="1983" y="359"/>
                      <a:pt x="1962" y="233"/>
                    </a:cubicBezTo>
                    <a:cubicBezTo>
                      <a:pt x="1937" y="71"/>
                      <a:pt x="1895" y="0"/>
                      <a:pt x="182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45"/>
              <p:cNvSpPr/>
              <p:nvPr/>
            </p:nvSpPr>
            <p:spPr>
              <a:xfrm>
                <a:off x="2461870" y="3602630"/>
                <a:ext cx="273841" cy="120875"/>
              </a:xfrm>
              <a:custGeom>
                <a:rect b="b" l="l" r="r" t="t"/>
                <a:pathLst>
                  <a:path extrusionOk="0" h="2388" w="5410">
                    <a:moveTo>
                      <a:pt x="1973" y="0"/>
                    </a:moveTo>
                    <a:cubicBezTo>
                      <a:pt x="1970" y="0"/>
                      <a:pt x="1966" y="1"/>
                      <a:pt x="1962" y="1"/>
                    </a:cubicBezTo>
                    <a:lnTo>
                      <a:pt x="1956" y="221"/>
                    </a:lnTo>
                    <a:cubicBezTo>
                      <a:pt x="1744" y="366"/>
                      <a:pt x="1369" y="445"/>
                      <a:pt x="1054" y="445"/>
                    </a:cubicBezTo>
                    <a:cubicBezTo>
                      <a:pt x="812" y="445"/>
                      <a:pt x="605" y="399"/>
                      <a:pt x="531" y="300"/>
                    </a:cubicBezTo>
                    <a:lnTo>
                      <a:pt x="531" y="160"/>
                    </a:lnTo>
                    <a:cubicBezTo>
                      <a:pt x="531" y="160"/>
                      <a:pt x="530" y="160"/>
                      <a:pt x="530" y="160"/>
                    </a:cubicBezTo>
                    <a:cubicBezTo>
                      <a:pt x="397" y="160"/>
                      <a:pt x="289" y="801"/>
                      <a:pt x="197" y="1214"/>
                    </a:cubicBezTo>
                    <a:cubicBezTo>
                      <a:pt x="116" y="1596"/>
                      <a:pt x="1" y="2041"/>
                      <a:pt x="289" y="2190"/>
                    </a:cubicBezTo>
                    <a:cubicBezTo>
                      <a:pt x="386" y="2240"/>
                      <a:pt x="532" y="2259"/>
                      <a:pt x="699" y="2259"/>
                    </a:cubicBezTo>
                    <a:cubicBezTo>
                      <a:pt x="1031" y="2259"/>
                      <a:pt x="1443" y="2183"/>
                      <a:pt x="1703" y="2123"/>
                    </a:cubicBezTo>
                    <a:cubicBezTo>
                      <a:pt x="1752" y="2111"/>
                      <a:pt x="1803" y="2106"/>
                      <a:pt x="1857" y="2106"/>
                    </a:cubicBezTo>
                    <a:cubicBezTo>
                      <a:pt x="2247" y="2106"/>
                      <a:pt x="2775" y="2363"/>
                      <a:pt x="3193" y="2384"/>
                    </a:cubicBezTo>
                    <a:cubicBezTo>
                      <a:pt x="3252" y="2386"/>
                      <a:pt x="3310" y="2388"/>
                      <a:pt x="3368" y="2388"/>
                    </a:cubicBezTo>
                    <a:cubicBezTo>
                      <a:pt x="4163" y="2388"/>
                      <a:pt x="4814" y="2136"/>
                      <a:pt x="5093" y="1898"/>
                    </a:cubicBezTo>
                    <a:cubicBezTo>
                      <a:pt x="5396" y="1643"/>
                      <a:pt x="5409" y="1290"/>
                      <a:pt x="5117" y="1211"/>
                    </a:cubicBezTo>
                    <a:cubicBezTo>
                      <a:pt x="4651" y="1082"/>
                      <a:pt x="3621" y="854"/>
                      <a:pt x="3091" y="684"/>
                    </a:cubicBezTo>
                    <a:cubicBezTo>
                      <a:pt x="2775" y="582"/>
                      <a:pt x="2455" y="409"/>
                      <a:pt x="2257" y="232"/>
                    </a:cubicBezTo>
                    <a:cubicBezTo>
                      <a:pt x="2103" y="93"/>
                      <a:pt x="2043" y="0"/>
                      <a:pt x="197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45"/>
              <p:cNvSpPr/>
              <p:nvPr/>
            </p:nvSpPr>
            <p:spPr>
              <a:xfrm>
                <a:off x="2391309" y="2839923"/>
                <a:ext cx="99868" cy="345414"/>
              </a:xfrm>
              <a:custGeom>
                <a:rect b="b" l="l" r="r" t="t"/>
                <a:pathLst>
                  <a:path extrusionOk="0" h="6824" w="1973">
                    <a:moveTo>
                      <a:pt x="1972" y="1"/>
                    </a:moveTo>
                    <a:cubicBezTo>
                      <a:pt x="1133" y="963"/>
                      <a:pt x="0" y="1479"/>
                      <a:pt x="0" y="1479"/>
                    </a:cubicBezTo>
                    <a:lnTo>
                      <a:pt x="1010" y="6824"/>
                    </a:lnTo>
                    <a:lnTo>
                      <a:pt x="463" y="1643"/>
                    </a:lnTo>
                    <a:cubicBezTo>
                      <a:pt x="1591" y="783"/>
                      <a:pt x="1972" y="1"/>
                      <a:pt x="197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45"/>
              <p:cNvSpPr/>
              <p:nvPr/>
            </p:nvSpPr>
            <p:spPr>
              <a:xfrm>
                <a:off x="2223359" y="2209885"/>
                <a:ext cx="334582" cy="584683"/>
              </a:xfrm>
              <a:custGeom>
                <a:rect b="b" l="l" r="r" t="t"/>
                <a:pathLst>
                  <a:path extrusionOk="0" h="11551" w="6610">
                    <a:moveTo>
                      <a:pt x="4514" y="1"/>
                    </a:moveTo>
                    <a:cubicBezTo>
                      <a:pt x="4406" y="1"/>
                      <a:pt x="4293" y="8"/>
                      <a:pt x="4175" y="22"/>
                    </a:cubicBezTo>
                    <a:lnTo>
                      <a:pt x="2108" y="447"/>
                    </a:lnTo>
                    <a:cubicBezTo>
                      <a:pt x="1625" y="647"/>
                      <a:pt x="653" y="977"/>
                      <a:pt x="435" y="1977"/>
                    </a:cubicBezTo>
                    <a:cubicBezTo>
                      <a:pt x="173" y="3176"/>
                      <a:pt x="89" y="5699"/>
                      <a:pt x="89" y="5699"/>
                    </a:cubicBezTo>
                    <a:lnTo>
                      <a:pt x="0" y="11299"/>
                    </a:lnTo>
                    <a:cubicBezTo>
                      <a:pt x="291" y="11460"/>
                      <a:pt x="811" y="11551"/>
                      <a:pt x="1453" y="11551"/>
                    </a:cubicBezTo>
                    <a:cubicBezTo>
                      <a:pt x="2970" y="11551"/>
                      <a:pt x="5167" y="11041"/>
                      <a:pt x="6610" y="9735"/>
                    </a:cubicBezTo>
                    <a:cubicBezTo>
                      <a:pt x="6610" y="9735"/>
                      <a:pt x="6357" y="3071"/>
                      <a:pt x="6357" y="2027"/>
                    </a:cubicBezTo>
                    <a:cubicBezTo>
                      <a:pt x="6357" y="1061"/>
                      <a:pt x="5859" y="1"/>
                      <a:pt x="4514"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45"/>
              <p:cNvSpPr/>
              <p:nvPr/>
            </p:nvSpPr>
            <p:spPr>
              <a:xfrm>
                <a:off x="2433625" y="2196471"/>
                <a:ext cx="132213" cy="590858"/>
              </a:xfrm>
              <a:custGeom>
                <a:rect b="b" l="l" r="r" t="t"/>
                <a:pathLst>
                  <a:path extrusionOk="0" h="11673" w="2612">
                    <a:moveTo>
                      <a:pt x="823" y="1"/>
                    </a:moveTo>
                    <a:cubicBezTo>
                      <a:pt x="587" y="1"/>
                      <a:pt x="315" y="16"/>
                      <a:pt x="0" y="45"/>
                    </a:cubicBezTo>
                    <a:lnTo>
                      <a:pt x="0" y="181"/>
                    </a:lnTo>
                    <a:cubicBezTo>
                      <a:pt x="0" y="181"/>
                      <a:pt x="718" y="626"/>
                      <a:pt x="915" y="1436"/>
                    </a:cubicBezTo>
                    <a:cubicBezTo>
                      <a:pt x="1109" y="2248"/>
                      <a:pt x="1139" y="11673"/>
                      <a:pt x="1139" y="11673"/>
                    </a:cubicBezTo>
                    <a:cubicBezTo>
                      <a:pt x="1139" y="11673"/>
                      <a:pt x="2142" y="11312"/>
                      <a:pt x="2611" y="10860"/>
                    </a:cubicBezTo>
                    <a:cubicBezTo>
                      <a:pt x="2611" y="10860"/>
                      <a:pt x="2550" y="3425"/>
                      <a:pt x="2456" y="2211"/>
                    </a:cubicBezTo>
                    <a:cubicBezTo>
                      <a:pt x="2329" y="621"/>
                      <a:pt x="2324" y="1"/>
                      <a:pt x="823"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45"/>
              <p:cNvSpPr/>
              <p:nvPr/>
            </p:nvSpPr>
            <p:spPr>
              <a:xfrm>
                <a:off x="2191166" y="2220767"/>
                <a:ext cx="191233" cy="603917"/>
              </a:xfrm>
              <a:custGeom>
                <a:rect b="b" l="l" r="r" t="t"/>
                <a:pathLst>
                  <a:path extrusionOk="0" h="11931" w="3778">
                    <a:moveTo>
                      <a:pt x="2322" y="0"/>
                    </a:moveTo>
                    <a:cubicBezTo>
                      <a:pt x="2322" y="0"/>
                      <a:pt x="2322" y="0"/>
                      <a:pt x="2322" y="0"/>
                    </a:cubicBezTo>
                    <a:cubicBezTo>
                      <a:pt x="2322" y="0"/>
                      <a:pt x="1442" y="340"/>
                      <a:pt x="731" y="748"/>
                    </a:cubicBezTo>
                    <a:cubicBezTo>
                      <a:pt x="343" y="976"/>
                      <a:pt x="58" y="2594"/>
                      <a:pt x="28" y="3815"/>
                    </a:cubicBezTo>
                    <a:cubicBezTo>
                      <a:pt x="1" y="4879"/>
                      <a:pt x="167" y="11696"/>
                      <a:pt x="167" y="11696"/>
                    </a:cubicBezTo>
                    <a:cubicBezTo>
                      <a:pt x="577" y="11869"/>
                      <a:pt x="1057" y="11931"/>
                      <a:pt x="1530" y="11931"/>
                    </a:cubicBezTo>
                    <a:cubicBezTo>
                      <a:pt x="2673" y="11931"/>
                      <a:pt x="3778" y="11574"/>
                      <a:pt x="3778" y="11574"/>
                    </a:cubicBezTo>
                    <a:cubicBezTo>
                      <a:pt x="3778" y="11574"/>
                      <a:pt x="3682" y="6671"/>
                      <a:pt x="3668" y="3849"/>
                    </a:cubicBezTo>
                    <a:cubicBezTo>
                      <a:pt x="3655" y="594"/>
                      <a:pt x="2329" y="0"/>
                      <a:pt x="2322"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45"/>
              <p:cNvSpPr/>
              <p:nvPr/>
            </p:nvSpPr>
            <p:spPr>
              <a:xfrm>
                <a:off x="2301108" y="2312487"/>
                <a:ext cx="56135" cy="176098"/>
              </a:xfrm>
              <a:custGeom>
                <a:rect b="b" l="l" r="r" t="t"/>
                <a:pathLst>
                  <a:path extrusionOk="0" h="3479" w="1109">
                    <a:moveTo>
                      <a:pt x="1" y="0"/>
                    </a:moveTo>
                    <a:lnTo>
                      <a:pt x="481" y="721"/>
                    </a:lnTo>
                    <a:lnTo>
                      <a:pt x="140" y="1591"/>
                    </a:lnTo>
                    <a:lnTo>
                      <a:pt x="1109" y="3479"/>
                    </a:lnTo>
                    <a:lnTo>
                      <a:pt x="1109" y="3479"/>
                    </a:lnTo>
                    <a:lnTo>
                      <a:pt x="304" y="1565"/>
                    </a:lnTo>
                    <a:lnTo>
                      <a:pt x="610" y="647"/>
                    </a:lnTo>
                    <a:lnTo>
                      <a:pt x="1" y="0"/>
                    </a:ln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45"/>
              <p:cNvSpPr/>
              <p:nvPr/>
            </p:nvSpPr>
            <p:spPr>
              <a:xfrm>
                <a:off x="2501959" y="2261717"/>
                <a:ext cx="37406" cy="194877"/>
              </a:xfrm>
              <a:custGeom>
                <a:rect b="b" l="l" r="r" t="t"/>
                <a:pathLst>
                  <a:path extrusionOk="0" h="3850" w="739">
                    <a:moveTo>
                      <a:pt x="340" y="1"/>
                    </a:moveTo>
                    <a:lnTo>
                      <a:pt x="82" y="898"/>
                    </a:lnTo>
                    <a:lnTo>
                      <a:pt x="572" y="1455"/>
                    </a:lnTo>
                    <a:lnTo>
                      <a:pt x="1" y="3849"/>
                    </a:lnTo>
                    <a:lnTo>
                      <a:pt x="738" y="1402"/>
                    </a:lnTo>
                    <a:lnTo>
                      <a:pt x="208" y="806"/>
                    </a:lnTo>
                    <a:lnTo>
                      <a:pt x="340" y="1"/>
                    </a:ln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45"/>
              <p:cNvSpPr/>
              <p:nvPr/>
            </p:nvSpPr>
            <p:spPr>
              <a:xfrm>
                <a:off x="2347423" y="1876466"/>
                <a:ext cx="197105" cy="200142"/>
              </a:xfrm>
              <a:custGeom>
                <a:rect b="b" l="l" r="r" t="t"/>
                <a:pathLst>
                  <a:path extrusionOk="0" h="3954" w="3894">
                    <a:moveTo>
                      <a:pt x="2285" y="0"/>
                    </a:moveTo>
                    <a:cubicBezTo>
                      <a:pt x="2175" y="0"/>
                      <a:pt x="2063" y="10"/>
                      <a:pt x="1948" y="30"/>
                    </a:cubicBezTo>
                    <a:cubicBezTo>
                      <a:pt x="871" y="221"/>
                      <a:pt x="1" y="1247"/>
                      <a:pt x="1" y="2322"/>
                    </a:cubicBezTo>
                    <a:cubicBezTo>
                      <a:pt x="1" y="3279"/>
                      <a:pt x="693" y="3953"/>
                      <a:pt x="1606" y="3953"/>
                    </a:cubicBezTo>
                    <a:cubicBezTo>
                      <a:pt x="1717" y="3953"/>
                      <a:pt x="1832" y="3943"/>
                      <a:pt x="1948" y="3923"/>
                    </a:cubicBezTo>
                    <a:cubicBezTo>
                      <a:pt x="3023" y="3733"/>
                      <a:pt x="3893" y="2709"/>
                      <a:pt x="3893" y="1635"/>
                    </a:cubicBezTo>
                    <a:cubicBezTo>
                      <a:pt x="3893" y="675"/>
                      <a:pt x="3199" y="0"/>
                      <a:pt x="228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45"/>
              <p:cNvSpPr/>
              <p:nvPr/>
            </p:nvSpPr>
            <p:spPr>
              <a:xfrm>
                <a:off x="2275647" y="2076558"/>
                <a:ext cx="42063" cy="95718"/>
              </a:xfrm>
              <a:custGeom>
                <a:rect b="b" l="l" r="r" t="t"/>
                <a:pathLst>
                  <a:path extrusionOk="0" h="1891" w="831">
                    <a:moveTo>
                      <a:pt x="0" y="1"/>
                    </a:moveTo>
                    <a:cubicBezTo>
                      <a:pt x="0" y="1"/>
                      <a:pt x="317" y="1424"/>
                      <a:pt x="443" y="1646"/>
                    </a:cubicBezTo>
                    <a:cubicBezTo>
                      <a:pt x="568" y="1867"/>
                      <a:pt x="830" y="1890"/>
                      <a:pt x="830" y="1890"/>
                    </a:cubicBezTo>
                    <a:lnTo>
                      <a:pt x="810" y="853"/>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45"/>
              <p:cNvSpPr/>
              <p:nvPr/>
            </p:nvSpPr>
            <p:spPr>
              <a:xfrm>
                <a:off x="2252110" y="1965553"/>
                <a:ext cx="53756" cy="111055"/>
              </a:xfrm>
              <a:custGeom>
                <a:rect b="b" l="l" r="r" t="t"/>
                <a:pathLst>
                  <a:path extrusionOk="0" h="2194" w="1062">
                    <a:moveTo>
                      <a:pt x="864" y="0"/>
                    </a:moveTo>
                    <a:cubicBezTo>
                      <a:pt x="864" y="0"/>
                      <a:pt x="523" y="4"/>
                      <a:pt x="258" y="320"/>
                    </a:cubicBezTo>
                    <a:cubicBezTo>
                      <a:pt x="0" y="633"/>
                      <a:pt x="143" y="1439"/>
                      <a:pt x="465" y="2194"/>
                    </a:cubicBezTo>
                    <a:lnTo>
                      <a:pt x="1061" y="2156"/>
                    </a:lnTo>
                    <a:lnTo>
                      <a:pt x="86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45"/>
              <p:cNvSpPr/>
              <p:nvPr/>
            </p:nvSpPr>
            <p:spPr>
              <a:xfrm>
                <a:off x="2236621" y="1893828"/>
                <a:ext cx="297023" cy="390767"/>
              </a:xfrm>
              <a:custGeom>
                <a:rect b="b" l="l" r="r" t="t"/>
                <a:pathLst>
                  <a:path extrusionOk="0" h="7720" w="5868">
                    <a:moveTo>
                      <a:pt x="4237" y="1"/>
                    </a:moveTo>
                    <a:cubicBezTo>
                      <a:pt x="3561" y="1"/>
                      <a:pt x="2787" y="310"/>
                      <a:pt x="2240" y="751"/>
                    </a:cubicBezTo>
                    <a:cubicBezTo>
                      <a:pt x="1115" y="1659"/>
                      <a:pt x="1543" y="3542"/>
                      <a:pt x="1543" y="3542"/>
                    </a:cubicBezTo>
                    <a:cubicBezTo>
                      <a:pt x="1522" y="3559"/>
                      <a:pt x="1499" y="3566"/>
                      <a:pt x="1475" y="3566"/>
                    </a:cubicBezTo>
                    <a:cubicBezTo>
                      <a:pt x="1364" y="3566"/>
                      <a:pt x="1228" y="3414"/>
                      <a:pt x="1108" y="3308"/>
                    </a:cubicBezTo>
                    <a:cubicBezTo>
                      <a:pt x="1045" y="3253"/>
                      <a:pt x="919" y="3199"/>
                      <a:pt x="777" y="3199"/>
                    </a:cubicBezTo>
                    <a:cubicBezTo>
                      <a:pt x="592" y="3199"/>
                      <a:pt x="380" y="3292"/>
                      <a:pt x="245" y="3600"/>
                    </a:cubicBezTo>
                    <a:cubicBezTo>
                      <a:pt x="0" y="4157"/>
                      <a:pt x="456" y="4756"/>
                      <a:pt x="833" y="4807"/>
                    </a:cubicBezTo>
                    <a:cubicBezTo>
                      <a:pt x="895" y="4816"/>
                      <a:pt x="952" y="4820"/>
                      <a:pt x="1004" y="4820"/>
                    </a:cubicBezTo>
                    <a:cubicBezTo>
                      <a:pt x="1500" y="4820"/>
                      <a:pt x="1581" y="4463"/>
                      <a:pt x="1581" y="4463"/>
                    </a:cubicBezTo>
                    <a:lnTo>
                      <a:pt x="1628" y="6874"/>
                    </a:lnTo>
                    <a:cubicBezTo>
                      <a:pt x="2009" y="7296"/>
                      <a:pt x="2795" y="7719"/>
                      <a:pt x="3356" y="7719"/>
                    </a:cubicBezTo>
                    <a:cubicBezTo>
                      <a:pt x="3456" y="7719"/>
                      <a:pt x="3549" y="7706"/>
                      <a:pt x="3631" y="7677"/>
                    </a:cubicBezTo>
                    <a:cubicBezTo>
                      <a:pt x="4066" y="7523"/>
                      <a:pt x="4162" y="6772"/>
                      <a:pt x="3746" y="6364"/>
                    </a:cubicBezTo>
                    <a:lnTo>
                      <a:pt x="3743" y="5654"/>
                    </a:lnTo>
                    <a:cubicBezTo>
                      <a:pt x="3743" y="5654"/>
                      <a:pt x="4335" y="5637"/>
                      <a:pt x="4620" y="5541"/>
                    </a:cubicBezTo>
                    <a:cubicBezTo>
                      <a:pt x="5100" y="5385"/>
                      <a:pt x="5399" y="4953"/>
                      <a:pt x="5545" y="4409"/>
                    </a:cubicBezTo>
                    <a:cubicBezTo>
                      <a:pt x="5780" y="3539"/>
                      <a:pt x="5868" y="2849"/>
                      <a:pt x="5671" y="1251"/>
                    </a:cubicBezTo>
                    <a:cubicBezTo>
                      <a:pt x="5559" y="347"/>
                      <a:pt x="4953" y="1"/>
                      <a:pt x="4237" y="1"/>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45"/>
              <p:cNvSpPr/>
              <p:nvPr/>
            </p:nvSpPr>
            <p:spPr>
              <a:xfrm>
                <a:off x="2282380" y="1849385"/>
                <a:ext cx="262148" cy="233954"/>
              </a:xfrm>
              <a:custGeom>
                <a:rect b="b" l="l" r="r" t="t"/>
                <a:pathLst>
                  <a:path extrusionOk="0" h="4622" w="5179">
                    <a:moveTo>
                      <a:pt x="5059" y="1"/>
                    </a:moveTo>
                    <a:lnTo>
                      <a:pt x="5059" y="1"/>
                    </a:lnTo>
                    <a:cubicBezTo>
                      <a:pt x="4257" y="535"/>
                      <a:pt x="3267" y="425"/>
                      <a:pt x="2356" y="477"/>
                    </a:cubicBezTo>
                    <a:cubicBezTo>
                      <a:pt x="1078" y="552"/>
                      <a:pt x="687" y="1000"/>
                      <a:pt x="405" y="1357"/>
                    </a:cubicBezTo>
                    <a:cubicBezTo>
                      <a:pt x="10" y="1864"/>
                      <a:pt x="266" y="2295"/>
                      <a:pt x="266" y="2295"/>
                    </a:cubicBezTo>
                    <a:cubicBezTo>
                      <a:pt x="266" y="2295"/>
                      <a:pt x="0" y="4036"/>
                      <a:pt x="204" y="4186"/>
                    </a:cubicBezTo>
                    <a:cubicBezTo>
                      <a:pt x="351" y="4292"/>
                      <a:pt x="572" y="4621"/>
                      <a:pt x="636" y="4621"/>
                    </a:cubicBezTo>
                    <a:cubicBezTo>
                      <a:pt x="637" y="4621"/>
                      <a:pt x="638" y="4621"/>
                      <a:pt x="639" y="4621"/>
                    </a:cubicBezTo>
                    <a:cubicBezTo>
                      <a:pt x="843" y="4583"/>
                      <a:pt x="928" y="3696"/>
                      <a:pt x="1034" y="3166"/>
                    </a:cubicBezTo>
                    <a:cubicBezTo>
                      <a:pt x="1153" y="2557"/>
                      <a:pt x="1201" y="2336"/>
                      <a:pt x="1422" y="2326"/>
                    </a:cubicBezTo>
                    <a:cubicBezTo>
                      <a:pt x="1581" y="2319"/>
                      <a:pt x="2771" y="2220"/>
                      <a:pt x="3533" y="1996"/>
                    </a:cubicBezTo>
                    <a:cubicBezTo>
                      <a:pt x="4294" y="1768"/>
                      <a:pt x="4584" y="1531"/>
                      <a:pt x="4584" y="1531"/>
                    </a:cubicBezTo>
                    <a:cubicBezTo>
                      <a:pt x="5080" y="1048"/>
                      <a:pt x="5178" y="477"/>
                      <a:pt x="505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45"/>
              <p:cNvSpPr/>
              <p:nvPr/>
            </p:nvSpPr>
            <p:spPr>
              <a:xfrm>
                <a:off x="2259348" y="1944041"/>
                <a:ext cx="41658" cy="28295"/>
              </a:xfrm>
              <a:custGeom>
                <a:rect b="b" l="l" r="r" t="t"/>
                <a:pathLst>
                  <a:path extrusionOk="0" h="559" w="823">
                    <a:moveTo>
                      <a:pt x="428" y="1"/>
                    </a:moveTo>
                    <a:cubicBezTo>
                      <a:pt x="259" y="1"/>
                      <a:pt x="83" y="118"/>
                      <a:pt x="0" y="300"/>
                    </a:cubicBezTo>
                    <a:lnTo>
                      <a:pt x="721" y="558"/>
                    </a:lnTo>
                    <a:cubicBezTo>
                      <a:pt x="823" y="334"/>
                      <a:pt x="744" y="92"/>
                      <a:pt x="544" y="21"/>
                    </a:cubicBezTo>
                    <a:cubicBezTo>
                      <a:pt x="506" y="7"/>
                      <a:pt x="467" y="1"/>
                      <a:pt x="42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45"/>
              <p:cNvSpPr/>
              <p:nvPr/>
            </p:nvSpPr>
            <p:spPr>
              <a:xfrm>
                <a:off x="2327126" y="2150561"/>
                <a:ext cx="99008" cy="43784"/>
              </a:xfrm>
              <a:custGeom>
                <a:rect b="b" l="l" r="r" t="t"/>
                <a:pathLst>
                  <a:path extrusionOk="0" h="865" w="1956">
                    <a:moveTo>
                      <a:pt x="0" y="0"/>
                    </a:moveTo>
                    <a:lnTo>
                      <a:pt x="0" y="0"/>
                    </a:lnTo>
                    <a:cubicBezTo>
                      <a:pt x="0" y="0"/>
                      <a:pt x="69" y="306"/>
                      <a:pt x="293" y="551"/>
                    </a:cubicBezTo>
                    <a:cubicBezTo>
                      <a:pt x="565" y="853"/>
                      <a:pt x="1955" y="864"/>
                      <a:pt x="1955" y="864"/>
                    </a:cubicBezTo>
                    <a:lnTo>
                      <a:pt x="1955" y="582"/>
                    </a:lnTo>
                    <a:cubicBezTo>
                      <a:pt x="1955" y="582"/>
                      <a:pt x="888" y="554"/>
                      <a:pt x="513" y="422"/>
                    </a:cubicBezTo>
                    <a:cubicBezTo>
                      <a:pt x="265" y="334"/>
                      <a:pt x="58" y="136"/>
                      <a:pt x="0" y="0"/>
                    </a:cubicBez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45"/>
              <p:cNvSpPr/>
              <p:nvPr/>
            </p:nvSpPr>
            <p:spPr>
              <a:xfrm>
                <a:off x="2391511" y="2032672"/>
                <a:ext cx="21715" cy="22930"/>
              </a:xfrm>
              <a:custGeom>
                <a:rect b="b" l="l" r="r" t="t"/>
                <a:pathLst>
                  <a:path extrusionOk="0" h="453" w="429">
                    <a:moveTo>
                      <a:pt x="249" y="1"/>
                    </a:moveTo>
                    <a:cubicBezTo>
                      <a:pt x="238" y="1"/>
                      <a:pt x="226" y="1"/>
                      <a:pt x="214" y="4"/>
                    </a:cubicBezTo>
                    <a:cubicBezTo>
                      <a:pt x="95" y="24"/>
                      <a:pt x="0" y="143"/>
                      <a:pt x="0" y="265"/>
                    </a:cubicBezTo>
                    <a:cubicBezTo>
                      <a:pt x="0" y="375"/>
                      <a:pt x="76" y="452"/>
                      <a:pt x="178" y="452"/>
                    </a:cubicBezTo>
                    <a:cubicBezTo>
                      <a:pt x="190" y="452"/>
                      <a:pt x="202" y="451"/>
                      <a:pt x="214" y="449"/>
                    </a:cubicBezTo>
                    <a:cubicBezTo>
                      <a:pt x="333" y="429"/>
                      <a:pt x="429" y="313"/>
                      <a:pt x="429" y="190"/>
                    </a:cubicBezTo>
                    <a:cubicBezTo>
                      <a:pt x="429" y="80"/>
                      <a:pt x="351" y="1"/>
                      <a:pt x="24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45"/>
              <p:cNvSpPr/>
              <p:nvPr/>
            </p:nvSpPr>
            <p:spPr>
              <a:xfrm>
                <a:off x="2375162" y="1997999"/>
                <a:ext cx="26524" cy="22322"/>
              </a:xfrm>
              <a:custGeom>
                <a:rect b="b" l="l" r="r" t="t"/>
                <a:pathLst>
                  <a:path extrusionOk="0" h="441" w="524">
                    <a:moveTo>
                      <a:pt x="336" y="0"/>
                    </a:moveTo>
                    <a:cubicBezTo>
                      <a:pt x="282" y="0"/>
                      <a:pt x="225" y="19"/>
                      <a:pt x="173" y="56"/>
                    </a:cubicBezTo>
                    <a:cubicBezTo>
                      <a:pt x="47" y="148"/>
                      <a:pt x="0" y="321"/>
                      <a:pt x="64" y="440"/>
                    </a:cubicBezTo>
                    <a:lnTo>
                      <a:pt x="523" y="108"/>
                    </a:lnTo>
                    <a:cubicBezTo>
                      <a:pt x="483" y="37"/>
                      <a:pt x="413" y="0"/>
                      <a:pt x="3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45"/>
              <p:cNvSpPr/>
              <p:nvPr/>
            </p:nvSpPr>
            <p:spPr>
              <a:xfrm>
                <a:off x="2418845" y="2115584"/>
                <a:ext cx="27232" cy="16501"/>
              </a:xfrm>
              <a:custGeom>
                <a:rect b="b" l="l" r="r" t="t"/>
                <a:pathLst>
                  <a:path extrusionOk="0" h="326" w="538">
                    <a:moveTo>
                      <a:pt x="48" y="1"/>
                    </a:moveTo>
                    <a:lnTo>
                      <a:pt x="48" y="1"/>
                    </a:lnTo>
                    <a:cubicBezTo>
                      <a:pt x="0" y="151"/>
                      <a:pt x="68" y="294"/>
                      <a:pt x="204" y="321"/>
                    </a:cubicBezTo>
                    <a:cubicBezTo>
                      <a:pt x="219" y="324"/>
                      <a:pt x="235" y="325"/>
                      <a:pt x="250" y="325"/>
                    </a:cubicBezTo>
                    <a:cubicBezTo>
                      <a:pt x="372" y="325"/>
                      <a:pt x="492" y="233"/>
                      <a:pt x="537" y="99"/>
                    </a:cubicBezTo>
                    <a:lnTo>
                      <a:pt x="48" y="1"/>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45"/>
              <p:cNvSpPr/>
              <p:nvPr/>
            </p:nvSpPr>
            <p:spPr>
              <a:xfrm>
                <a:off x="2488545" y="1973247"/>
                <a:ext cx="25511" cy="20247"/>
              </a:xfrm>
              <a:custGeom>
                <a:rect b="b" l="l" r="r" t="t"/>
                <a:pathLst>
                  <a:path extrusionOk="0" h="400" w="504">
                    <a:moveTo>
                      <a:pt x="251" y="1"/>
                    </a:moveTo>
                    <a:cubicBezTo>
                      <a:pt x="158" y="1"/>
                      <a:pt x="60" y="56"/>
                      <a:pt x="1" y="151"/>
                    </a:cubicBezTo>
                    <a:lnTo>
                      <a:pt x="418" y="399"/>
                    </a:lnTo>
                    <a:cubicBezTo>
                      <a:pt x="503" y="263"/>
                      <a:pt x="480" y="100"/>
                      <a:pt x="364" y="32"/>
                    </a:cubicBezTo>
                    <a:cubicBezTo>
                      <a:pt x="329" y="11"/>
                      <a:pt x="290" y="1"/>
                      <a:pt x="25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45"/>
              <p:cNvSpPr/>
              <p:nvPr/>
            </p:nvSpPr>
            <p:spPr>
              <a:xfrm>
                <a:off x="2481510" y="2013741"/>
                <a:ext cx="21715" cy="22930"/>
              </a:xfrm>
              <a:custGeom>
                <a:rect b="b" l="l" r="r" t="t"/>
                <a:pathLst>
                  <a:path extrusionOk="0" h="453" w="429">
                    <a:moveTo>
                      <a:pt x="249" y="1"/>
                    </a:moveTo>
                    <a:cubicBezTo>
                      <a:pt x="237" y="1"/>
                      <a:pt x="226" y="2"/>
                      <a:pt x="214" y="4"/>
                    </a:cubicBezTo>
                    <a:cubicBezTo>
                      <a:pt x="99" y="24"/>
                      <a:pt x="0" y="140"/>
                      <a:pt x="0" y="266"/>
                    </a:cubicBezTo>
                    <a:cubicBezTo>
                      <a:pt x="0" y="376"/>
                      <a:pt x="80" y="452"/>
                      <a:pt x="179" y="452"/>
                    </a:cubicBezTo>
                    <a:cubicBezTo>
                      <a:pt x="190" y="452"/>
                      <a:pt x="202" y="451"/>
                      <a:pt x="214" y="449"/>
                    </a:cubicBezTo>
                    <a:cubicBezTo>
                      <a:pt x="333" y="429"/>
                      <a:pt x="428" y="313"/>
                      <a:pt x="428" y="191"/>
                    </a:cubicBezTo>
                    <a:cubicBezTo>
                      <a:pt x="428" y="81"/>
                      <a:pt x="351" y="1"/>
                      <a:pt x="24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45"/>
              <p:cNvSpPr/>
              <p:nvPr/>
            </p:nvSpPr>
            <p:spPr>
              <a:xfrm>
                <a:off x="2448051" y="2022852"/>
                <a:ext cx="37609" cy="64436"/>
              </a:xfrm>
              <a:custGeom>
                <a:rect b="b" l="l" r="r" t="t"/>
                <a:pathLst>
                  <a:path extrusionOk="0" h="1273" w="743">
                    <a:moveTo>
                      <a:pt x="1" y="1"/>
                    </a:moveTo>
                    <a:lnTo>
                      <a:pt x="70" y="1272"/>
                    </a:lnTo>
                    <a:lnTo>
                      <a:pt x="743" y="925"/>
                    </a:lnTo>
                    <a:lnTo>
                      <a:pt x="1" y="1"/>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45"/>
              <p:cNvSpPr/>
              <p:nvPr/>
            </p:nvSpPr>
            <p:spPr>
              <a:xfrm>
                <a:off x="2357192" y="2247240"/>
                <a:ext cx="102652" cy="55325"/>
              </a:xfrm>
              <a:custGeom>
                <a:rect b="b" l="l" r="r" t="t"/>
                <a:pathLst>
                  <a:path extrusionOk="0" h="1093" w="2028">
                    <a:moveTo>
                      <a:pt x="1297" y="1"/>
                    </a:moveTo>
                    <a:lnTo>
                      <a:pt x="1239" y="593"/>
                    </a:lnTo>
                    <a:lnTo>
                      <a:pt x="545" y="194"/>
                    </a:lnTo>
                    <a:lnTo>
                      <a:pt x="1" y="834"/>
                    </a:lnTo>
                    <a:cubicBezTo>
                      <a:pt x="175" y="986"/>
                      <a:pt x="502" y="1092"/>
                      <a:pt x="835" y="1092"/>
                    </a:cubicBezTo>
                    <a:cubicBezTo>
                      <a:pt x="963" y="1092"/>
                      <a:pt x="1093" y="1076"/>
                      <a:pt x="1215" y="1041"/>
                    </a:cubicBezTo>
                    <a:cubicBezTo>
                      <a:pt x="1653" y="916"/>
                      <a:pt x="1895" y="745"/>
                      <a:pt x="2028" y="409"/>
                    </a:cubicBezTo>
                    <a:lnTo>
                      <a:pt x="1297" y="1"/>
                    </a:ln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45"/>
              <p:cNvSpPr/>
              <p:nvPr/>
            </p:nvSpPr>
            <p:spPr>
              <a:xfrm>
                <a:off x="2357192" y="2247240"/>
                <a:ext cx="102652" cy="55122"/>
              </a:xfrm>
              <a:custGeom>
                <a:rect b="b" l="l" r="r" t="t"/>
                <a:pathLst>
                  <a:path extrusionOk="0" h="1089" w="2028">
                    <a:moveTo>
                      <a:pt x="1297" y="1"/>
                    </a:moveTo>
                    <a:lnTo>
                      <a:pt x="1239" y="593"/>
                    </a:lnTo>
                    <a:lnTo>
                      <a:pt x="1684" y="300"/>
                    </a:lnTo>
                    <a:cubicBezTo>
                      <a:pt x="1684" y="300"/>
                      <a:pt x="1769" y="528"/>
                      <a:pt x="1763" y="783"/>
                    </a:cubicBezTo>
                    <a:cubicBezTo>
                      <a:pt x="1882" y="688"/>
                      <a:pt x="1967" y="566"/>
                      <a:pt x="2028" y="409"/>
                    </a:cubicBezTo>
                    <a:lnTo>
                      <a:pt x="1297" y="1"/>
                    </a:lnTo>
                    <a:close/>
                    <a:moveTo>
                      <a:pt x="545" y="194"/>
                    </a:moveTo>
                    <a:lnTo>
                      <a:pt x="12" y="820"/>
                    </a:lnTo>
                    <a:lnTo>
                      <a:pt x="1" y="834"/>
                    </a:lnTo>
                    <a:cubicBezTo>
                      <a:pt x="158" y="970"/>
                      <a:pt x="433" y="1068"/>
                      <a:pt x="729" y="1089"/>
                    </a:cubicBezTo>
                    <a:cubicBezTo>
                      <a:pt x="668" y="956"/>
                      <a:pt x="633" y="803"/>
                      <a:pt x="641" y="630"/>
                    </a:cubicBezTo>
                    <a:lnTo>
                      <a:pt x="1239" y="593"/>
                    </a:lnTo>
                    <a:lnTo>
                      <a:pt x="545" y="194"/>
                    </a:ln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45"/>
              <p:cNvSpPr/>
              <p:nvPr/>
            </p:nvSpPr>
            <p:spPr>
              <a:xfrm>
                <a:off x="2388575" y="2262426"/>
                <a:ext cx="59374" cy="62411"/>
              </a:xfrm>
              <a:custGeom>
                <a:rect b="b" l="l" r="r" t="t"/>
                <a:pathLst>
                  <a:path extrusionOk="0" h="1233" w="1173">
                    <a:moveTo>
                      <a:pt x="1064" y="0"/>
                    </a:moveTo>
                    <a:lnTo>
                      <a:pt x="619" y="293"/>
                    </a:lnTo>
                    <a:lnTo>
                      <a:pt x="21" y="330"/>
                    </a:lnTo>
                    <a:cubicBezTo>
                      <a:pt x="0" y="751"/>
                      <a:pt x="234" y="1054"/>
                      <a:pt x="469" y="1228"/>
                    </a:cubicBezTo>
                    <a:cubicBezTo>
                      <a:pt x="496" y="1231"/>
                      <a:pt x="522" y="1232"/>
                      <a:pt x="547" y="1232"/>
                    </a:cubicBezTo>
                    <a:cubicBezTo>
                      <a:pt x="796" y="1232"/>
                      <a:pt x="942" y="1095"/>
                      <a:pt x="942" y="1095"/>
                    </a:cubicBezTo>
                    <a:cubicBezTo>
                      <a:pt x="942" y="1095"/>
                      <a:pt x="1098" y="884"/>
                      <a:pt x="1135" y="572"/>
                    </a:cubicBezTo>
                    <a:cubicBezTo>
                      <a:pt x="1173" y="282"/>
                      <a:pt x="1064" y="0"/>
                      <a:pt x="1064"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45"/>
              <p:cNvSpPr/>
              <p:nvPr/>
            </p:nvSpPr>
            <p:spPr>
              <a:xfrm>
                <a:off x="2397838" y="2317802"/>
                <a:ext cx="77344" cy="287609"/>
              </a:xfrm>
              <a:custGeom>
                <a:rect b="b" l="l" r="r" t="t"/>
                <a:pathLst>
                  <a:path extrusionOk="0" h="5682" w="1528">
                    <a:moveTo>
                      <a:pt x="759" y="1"/>
                    </a:moveTo>
                    <a:lnTo>
                      <a:pt x="286" y="134"/>
                    </a:lnTo>
                    <a:cubicBezTo>
                      <a:pt x="286" y="134"/>
                      <a:pt x="1" y="4237"/>
                      <a:pt x="7" y="4526"/>
                    </a:cubicBezTo>
                    <a:cubicBezTo>
                      <a:pt x="14" y="4803"/>
                      <a:pt x="517" y="5681"/>
                      <a:pt x="792" y="5681"/>
                    </a:cubicBezTo>
                    <a:cubicBezTo>
                      <a:pt x="800" y="5681"/>
                      <a:pt x="809" y="5681"/>
                      <a:pt x="817" y="5679"/>
                    </a:cubicBezTo>
                    <a:cubicBezTo>
                      <a:pt x="1088" y="5621"/>
                      <a:pt x="1527" y="4421"/>
                      <a:pt x="1496" y="4108"/>
                    </a:cubicBezTo>
                    <a:cubicBezTo>
                      <a:pt x="1470" y="3795"/>
                      <a:pt x="759" y="1"/>
                      <a:pt x="759"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45"/>
              <p:cNvSpPr/>
              <p:nvPr/>
            </p:nvSpPr>
            <p:spPr>
              <a:xfrm>
                <a:off x="2411961" y="2324534"/>
                <a:ext cx="405" cy="5568"/>
              </a:xfrm>
              <a:custGeom>
                <a:rect b="b" l="l" r="r" t="t"/>
                <a:pathLst>
                  <a:path extrusionOk="0" h="110" w="8">
                    <a:moveTo>
                      <a:pt x="0" y="95"/>
                    </a:moveTo>
                    <a:lnTo>
                      <a:pt x="0" y="109"/>
                    </a:lnTo>
                    <a:lnTo>
                      <a:pt x="0" y="109"/>
                    </a:lnTo>
                    <a:lnTo>
                      <a:pt x="0" y="95"/>
                    </a:lnTo>
                    <a:close/>
                    <a:moveTo>
                      <a:pt x="7" y="4"/>
                    </a:moveTo>
                    <a:lnTo>
                      <a:pt x="7" y="4"/>
                    </a:lnTo>
                    <a:lnTo>
                      <a:pt x="7" y="4"/>
                    </a:lnTo>
                    <a:close/>
                    <a:moveTo>
                      <a:pt x="7" y="1"/>
                    </a:moveTo>
                    <a:lnTo>
                      <a:pt x="7" y="1"/>
                    </a:lnTo>
                    <a:lnTo>
                      <a:pt x="7" y="1"/>
                    </a:lnTo>
                    <a:close/>
                  </a:path>
                </a:pathLst>
              </a:custGeom>
              <a:solidFill>
                <a:srgbClr val="DC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45"/>
              <p:cNvSpPr/>
              <p:nvPr/>
            </p:nvSpPr>
            <p:spPr>
              <a:xfrm>
                <a:off x="2411961" y="2317802"/>
                <a:ext cx="24803" cy="12452"/>
              </a:xfrm>
              <a:custGeom>
                <a:rect b="b" l="l" r="r" t="t"/>
                <a:pathLst>
                  <a:path extrusionOk="0" h="246" w="490">
                    <a:moveTo>
                      <a:pt x="480" y="1"/>
                    </a:moveTo>
                    <a:cubicBezTo>
                      <a:pt x="347" y="123"/>
                      <a:pt x="208" y="147"/>
                      <a:pt x="116" y="147"/>
                    </a:cubicBezTo>
                    <a:cubicBezTo>
                      <a:pt x="48" y="147"/>
                      <a:pt x="7" y="134"/>
                      <a:pt x="7" y="134"/>
                    </a:cubicBezTo>
                    <a:lnTo>
                      <a:pt x="7" y="137"/>
                    </a:lnTo>
                    <a:lnTo>
                      <a:pt x="0" y="228"/>
                    </a:lnTo>
                    <a:lnTo>
                      <a:pt x="0" y="242"/>
                    </a:lnTo>
                    <a:cubicBezTo>
                      <a:pt x="17" y="245"/>
                      <a:pt x="38" y="245"/>
                      <a:pt x="58" y="245"/>
                    </a:cubicBezTo>
                    <a:cubicBezTo>
                      <a:pt x="317" y="245"/>
                      <a:pt x="490" y="59"/>
                      <a:pt x="490" y="59"/>
                    </a:cubicBezTo>
                    <a:lnTo>
                      <a:pt x="480" y="1"/>
                    </a:ln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45"/>
              <p:cNvSpPr/>
              <p:nvPr/>
            </p:nvSpPr>
            <p:spPr>
              <a:xfrm>
                <a:off x="2289264" y="2195104"/>
                <a:ext cx="130644" cy="125683"/>
              </a:xfrm>
              <a:custGeom>
                <a:rect b="b" l="l" r="r" t="t"/>
                <a:pathLst>
                  <a:path extrusionOk="0" h="2483" w="2581">
                    <a:moveTo>
                      <a:pt x="568" y="0"/>
                    </a:moveTo>
                    <a:cubicBezTo>
                      <a:pt x="568" y="0"/>
                      <a:pt x="106" y="259"/>
                      <a:pt x="1" y="1099"/>
                    </a:cubicBezTo>
                    <a:cubicBezTo>
                      <a:pt x="286" y="1711"/>
                      <a:pt x="803" y="2187"/>
                      <a:pt x="1561" y="2483"/>
                    </a:cubicBezTo>
                    <a:lnTo>
                      <a:pt x="1983" y="1660"/>
                    </a:lnTo>
                    <a:lnTo>
                      <a:pt x="2581" y="1623"/>
                    </a:lnTo>
                    <a:lnTo>
                      <a:pt x="578" y="449"/>
                    </a:lnTo>
                    <a:lnTo>
                      <a:pt x="56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45"/>
              <p:cNvSpPr/>
              <p:nvPr/>
            </p:nvSpPr>
            <p:spPr>
              <a:xfrm>
                <a:off x="2419857" y="2186499"/>
                <a:ext cx="49150" cy="93693"/>
              </a:xfrm>
              <a:custGeom>
                <a:rect b="b" l="l" r="r" t="t"/>
                <a:pathLst>
                  <a:path extrusionOk="0" h="1851" w="971">
                    <a:moveTo>
                      <a:pt x="128" y="1"/>
                    </a:moveTo>
                    <a:cubicBezTo>
                      <a:pt x="125" y="1"/>
                      <a:pt x="123" y="1"/>
                      <a:pt x="123" y="1"/>
                    </a:cubicBezTo>
                    <a:lnTo>
                      <a:pt x="126" y="582"/>
                    </a:lnTo>
                    <a:cubicBezTo>
                      <a:pt x="126" y="582"/>
                      <a:pt x="45" y="1364"/>
                      <a:pt x="1" y="1793"/>
                    </a:cubicBezTo>
                    <a:lnTo>
                      <a:pt x="446" y="1500"/>
                    </a:lnTo>
                    <a:lnTo>
                      <a:pt x="925" y="1850"/>
                    </a:lnTo>
                    <a:cubicBezTo>
                      <a:pt x="925" y="1850"/>
                      <a:pt x="970" y="578"/>
                      <a:pt x="769" y="286"/>
                    </a:cubicBezTo>
                    <a:cubicBezTo>
                      <a:pt x="581" y="9"/>
                      <a:pt x="178" y="1"/>
                      <a:pt x="12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45"/>
              <p:cNvSpPr/>
              <p:nvPr/>
            </p:nvSpPr>
            <p:spPr>
              <a:xfrm>
                <a:off x="1975181" y="2263641"/>
                <a:ext cx="364345" cy="572838"/>
              </a:xfrm>
              <a:custGeom>
                <a:rect b="b" l="l" r="r" t="t"/>
                <a:pathLst>
                  <a:path extrusionOk="0" h="11317" w="7198">
                    <a:moveTo>
                      <a:pt x="4978" y="0"/>
                    </a:moveTo>
                    <a:cubicBezTo>
                      <a:pt x="4978" y="0"/>
                      <a:pt x="4610" y="99"/>
                      <a:pt x="3897" y="857"/>
                    </a:cubicBezTo>
                    <a:cubicBezTo>
                      <a:pt x="3179" y="1618"/>
                      <a:pt x="375" y="6422"/>
                      <a:pt x="188" y="6691"/>
                    </a:cubicBezTo>
                    <a:cubicBezTo>
                      <a:pt x="0" y="6963"/>
                      <a:pt x="55" y="7336"/>
                      <a:pt x="392" y="7680"/>
                    </a:cubicBezTo>
                    <a:cubicBezTo>
                      <a:pt x="725" y="8027"/>
                      <a:pt x="3493" y="10090"/>
                      <a:pt x="3493" y="10090"/>
                    </a:cubicBezTo>
                    <a:cubicBezTo>
                      <a:pt x="3659" y="10233"/>
                      <a:pt x="3781" y="10407"/>
                      <a:pt x="4094" y="10713"/>
                    </a:cubicBezTo>
                    <a:cubicBezTo>
                      <a:pt x="4240" y="10856"/>
                      <a:pt x="4393" y="11015"/>
                      <a:pt x="4584" y="11100"/>
                    </a:cubicBezTo>
                    <a:cubicBezTo>
                      <a:pt x="4822" y="11206"/>
                      <a:pt x="5080" y="11281"/>
                      <a:pt x="5352" y="11308"/>
                    </a:cubicBezTo>
                    <a:cubicBezTo>
                      <a:pt x="5417" y="11313"/>
                      <a:pt x="5483" y="11316"/>
                      <a:pt x="5550" y="11316"/>
                    </a:cubicBezTo>
                    <a:cubicBezTo>
                      <a:pt x="5835" y="11316"/>
                      <a:pt x="6130" y="11261"/>
                      <a:pt x="6406" y="11135"/>
                    </a:cubicBezTo>
                    <a:cubicBezTo>
                      <a:pt x="6597" y="11049"/>
                      <a:pt x="6777" y="10927"/>
                      <a:pt x="6920" y="10771"/>
                    </a:cubicBezTo>
                    <a:cubicBezTo>
                      <a:pt x="7062" y="10614"/>
                      <a:pt x="7168" y="10413"/>
                      <a:pt x="7191" y="10217"/>
                    </a:cubicBezTo>
                    <a:cubicBezTo>
                      <a:pt x="7195" y="10176"/>
                      <a:pt x="7198" y="10135"/>
                      <a:pt x="7181" y="10101"/>
                    </a:cubicBezTo>
                    <a:cubicBezTo>
                      <a:pt x="7154" y="10040"/>
                      <a:pt x="7079" y="10019"/>
                      <a:pt x="7014" y="10005"/>
                    </a:cubicBezTo>
                    <a:cubicBezTo>
                      <a:pt x="6644" y="9920"/>
                      <a:pt x="6219" y="9890"/>
                      <a:pt x="5869" y="9764"/>
                    </a:cubicBezTo>
                    <a:cubicBezTo>
                      <a:pt x="5569" y="9659"/>
                      <a:pt x="5382" y="9539"/>
                      <a:pt x="5444" y="9506"/>
                    </a:cubicBezTo>
                    <a:cubicBezTo>
                      <a:pt x="5456" y="9499"/>
                      <a:pt x="5473" y="9496"/>
                      <a:pt x="5493" y="9496"/>
                    </a:cubicBezTo>
                    <a:cubicBezTo>
                      <a:pt x="5523" y="9496"/>
                      <a:pt x="5561" y="9502"/>
                      <a:pt x="5607" y="9506"/>
                    </a:cubicBezTo>
                    <a:cubicBezTo>
                      <a:pt x="5651" y="9511"/>
                      <a:pt x="5703" y="9515"/>
                      <a:pt x="5763" y="9515"/>
                    </a:cubicBezTo>
                    <a:cubicBezTo>
                      <a:pt x="5824" y="9515"/>
                      <a:pt x="5892" y="9511"/>
                      <a:pt x="5971" y="9499"/>
                    </a:cubicBezTo>
                    <a:cubicBezTo>
                      <a:pt x="6250" y="9451"/>
                      <a:pt x="6528" y="9238"/>
                      <a:pt x="6518" y="9081"/>
                    </a:cubicBezTo>
                    <a:cubicBezTo>
                      <a:pt x="6511" y="8972"/>
                      <a:pt x="6507" y="8956"/>
                      <a:pt x="6402" y="8956"/>
                    </a:cubicBezTo>
                    <a:cubicBezTo>
                      <a:pt x="6360" y="8956"/>
                      <a:pt x="6301" y="8958"/>
                      <a:pt x="6219" y="8958"/>
                    </a:cubicBezTo>
                    <a:cubicBezTo>
                      <a:pt x="6208" y="8959"/>
                      <a:pt x="6198" y="8959"/>
                      <a:pt x="6188" y="8959"/>
                    </a:cubicBezTo>
                    <a:cubicBezTo>
                      <a:pt x="6077" y="8959"/>
                      <a:pt x="5974" y="8943"/>
                      <a:pt x="5862" y="8932"/>
                    </a:cubicBezTo>
                    <a:cubicBezTo>
                      <a:pt x="5744" y="8917"/>
                      <a:pt x="5620" y="8903"/>
                      <a:pt x="5473" y="8903"/>
                    </a:cubicBezTo>
                    <a:cubicBezTo>
                      <a:pt x="5412" y="8903"/>
                      <a:pt x="5347" y="8905"/>
                      <a:pt x="5277" y="8911"/>
                    </a:cubicBezTo>
                    <a:cubicBezTo>
                      <a:pt x="5172" y="8921"/>
                      <a:pt x="5086" y="8925"/>
                      <a:pt x="5010" y="8925"/>
                    </a:cubicBezTo>
                    <a:cubicBezTo>
                      <a:pt x="4823" y="8925"/>
                      <a:pt x="4690" y="8898"/>
                      <a:pt x="4468" y="8850"/>
                    </a:cubicBezTo>
                    <a:cubicBezTo>
                      <a:pt x="3876" y="8717"/>
                      <a:pt x="2224" y="6507"/>
                      <a:pt x="2224" y="6507"/>
                    </a:cubicBezTo>
                    <a:lnTo>
                      <a:pt x="5087" y="2778"/>
                    </a:lnTo>
                    <a:cubicBezTo>
                      <a:pt x="5087" y="2778"/>
                      <a:pt x="5804" y="1257"/>
                      <a:pt x="4978" y="0"/>
                    </a:cubicBez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45"/>
              <p:cNvSpPr/>
              <p:nvPr/>
            </p:nvSpPr>
            <p:spPr>
              <a:xfrm>
                <a:off x="1966272" y="2254985"/>
                <a:ext cx="316309" cy="503745"/>
              </a:xfrm>
              <a:custGeom>
                <a:rect b="b" l="l" r="r" t="t"/>
                <a:pathLst>
                  <a:path extrusionOk="0" h="9952" w="6249">
                    <a:moveTo>
                      <a:pt x="5304" y="1"/>
                    </a:moveTo>
                    <a:cubicBezTo>
                      <a:pt x="3669" y="361"/>
                      <a:pt x="517" y="6134"/>
                      <a:pt x="258" y="6760"/>
                    </a:cubicBezTo>
                    <a:cubicBezTo>
                      <a:pt x="0" y="7385"/>
                      <a:pt x="30" y="7521"/>
                      <a:pt x="258" y="7763"/>
                    </a:cubicBezTo>
                    <a:cubicBezTo>
                      <a:pt x="482" y="8001"/>
                      <a:pt x="3257" y="9952"/>
                      <a:pt x="3257" y="9952"/>
                    </a:cubicBezTo>
                    <a:lnTo>
                      <a:pt x="4138" y="8684"/>
                    </a:lnTo>
                    <a:lnTo>
                      <a:pt x="2570" y="6661"/>
                    </a:lnTo>
                    <a:cubicBezTo>
                      <a:pt x="2570" y="6661"/>
                      <a:pt x="4378" y="4516"/>
                      <a:pt x="5314" y="3033"/>
                    </a:cubicBezTo>
                    <a:cubicBezTo>
                      <a:pt x="6249" y="1551"/>
                      <a:pt x="5304" y="1"/>
                      <a:pt x="5304"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45"/>
              <p:cNvSpPr/>
              <p:nvPr/>
            </p:nvSpPr>
            <p:spPr>
              <a:xfrm>
                <a:off x="1970018" y="2254985"/>
                <a:ext cx="286242" cy="503745"/>
              </a:xfrm>
              <a:custGeom>
                <a:rect b="b" l="l" r="r" t="t"/>
                <a:pathLst>
                  <a:path extrusionOk="0" h="9952" w="5655">
                    <a:moveTo>
                      <a:pt x="5230" y="1"/>
                    </a:moveTo>
                    <a:cubicBezTo>
                      <a:pt x="3595" y="361"/>
                      <a:pt x="443" y="6134"/>
                      <a:pt x="184" y="6760"/>
                    </a:cubicBezTo>
                    <a:cubicBezTo>
                      <a:pt x="58" y="7063"/>
                      <a:pt x="0" y="7253"/>
                      <a:pt x="0" y="7392"/>
                    </a:cubicBezTo>
                    <a:cubicBezTo>
                      <a:pt x="0" y="7542"/>
                      <a:pt x="66" y="7637"/>
                      <a:pt x="184" y="7763"/>
                    </a:cubicBezTo>
                    <a:cubicBezTo>
                      <a:pt x="408" y="8001"/>
                      <a:pt x="3183" y="9952"/>
                      <a:pt x="3183" y="9952"/>
                    </a:cubicBezTo>
                    <a:lnTo>
                      <a:pt x="4064" y="8684"/>
                    </a:lnTo>
                    <a:lnTo>
                      <a:pt x="2496" y="6661"/>
                    </a:lnTo>
                    <a:cubicBezTo>
                      <a:pt x="2496" y="6661"/>
                      <a:pt x="4304" y="4516"/>
                      <a:pt x="5240" y="3033"/>
                    </a:cubicBezTo>
                    <a:cubicBezTo>
                      <a:pt x="5549" y="2544"/>
                      <a:pt x="5655" y="2045"/>
                      <a:pt x="5655" y="1599"/>
                    </a:cubicBezTo>
                    <a:cubicBezTo>
                      <a:pt x="5655" y="694"/>
                      <a:pt x="5230" y="1"/>
                      <a:pt x="5230" y="1"/>
                    </a:cubicBez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8" name="Google Shape;1038;p45"/>
            <p:cNvSpPr/>
            <p:nvPr/>
          </p:nvSpPr>
          <p:spPr>
            <a:xfrm>
              <a:off x="1763507" y="2307813"/>
              <a:ext cx="109444" cy="1491452"/>
            </a:xfrm>
            <a:custGeom>
              <a:rect b="b" l="l" r="r" t="t"/>
              <a:pathLst>
                <a:path extrusionOk="0" h="34900" w="2561">
                  <a:moveTo>
                    <a:pt x="140" y="1"/>
                  </a:moveTo>
                  <a:cubicBezTo>
                    <a:pt x="137" y="6"/>
                    <a:pt x="133" y="12"/>
                    <a:pt x="130" y="17"/>
                  </a:cubicBezTo>
                  <a:lnTo>
                    <a:pt x="130" y="17"/>
                  </a:lnTo>
                  <a:cubicBezTo>
                    <a:pt x="132" y="13"/>
                    <a:pt x="134" y="8"/>
                    <a:pt x="137" y="4"/>
                  </a:cubicBezTo>
                  <a:lnTo>
                    <a:pt x="137" y="4"/>
                  </a:lnTo>
                  <a:cubicBezTo>
                    <a:pt x="89" y="86"/>
                    <a:pt x="52" y="174"/>
                    <a:pt x="27" y="266"/>
                  </a:cubicBezTo>
                  <a:cubicBezTo>
                    <a:pt x="31" y="252"/>
                    <a:pt x="35" y="239"/>
                    <a:pt x="41" y="225"/>
                  </a:cubicBezTo>
                  <a:lnTo>
                    <a:pt x="41" y="225"/>
                  </a:lnTo>
                  <a:cubicBezTo>
                    <a:pt x="35" y="246"/>
                    <a:pt x="27" y="269"/>
                    <a:pt x="21" y="290"/>
                  </a:cubicBezTo>
                  <a:cubicBezTo>
                    <a:pt x="7" y="348"/>
                    <a:pt x="0" y="405"/>
                    <a:pt x="0" y="463"/>
                  </a:cubicBezTo>
                  <a:lnTo>
                    <a:pt x="0" y="15990"/>
                  </a:lnTo>
                  <a:lnTo>
                    <a:pt x="0" y="33248"/>
                  </a:lnTo>
                  <a:cubicBezTo>
                    <a:pt x="0" y="33546"/>
                    <a:pt x="211" y="33910"/>
                    <a:pt x="470" y="34060"/>
                  </a:cubicBezTo>
                  <a:lnTo>
                    <a:pt x="643" y="34158"/>
                  </a:lnTo>
                  <a:lnTo>
                    <a:pt x="1731" y="34787"/>
                  </a:lnTo>
                  <a:cubicBezTo>
                    <a:pt x="1748" y="34798"/>
                    <a:pt x="1769" y="34808"/>
                    <a:pt x="1786" y="34815"/>
                  </a:cubicBezTo>
                  <a:cubicBezTo>
                    <a:pt x="1802" y="34822"/>
                    <a:pt x="1819" y="34831"/>
                    <a:pt x="1836" y="34839"/>
                  </a:cubicBezTo>
                  <a:lnTo>
                    <a:pt x="1840" y="34839"/>
                  </a:lnTo>
                  <a:cubicBezTo>
                    <a:pt x="1847" y="34842"/>
                    <a:pt x="1857" y="34845"/>
                    <a:pt x="1863" y="34845"/>
                  </a:cubicBezTo>
                  <a:lnTo>
                    <a:pt x="1863" y="34849"/>
                  </a:lnTo>
                  <a:cubicBezTo>
                    <a:pt x="1888" y="34856"/>
                    <a:pt x="1908" y="34862"/>
                    <a:pt x="1932" y="34869"/>
                  </a:cubicBezTo>
                  <a:cubicBezTo>
                    <a:pt x="1959" y="34872"/>
                    <a:pt x="1986" y="34880"/>
                    <a:pt x="2010" y="34883"/>
                  </a:cubicBezTo>
                  <a:cubicBezTo>
                    <a:pt x="2047" y="34889"/>
                    <a:pt x="2084" y="34897"/>
                    <a:pt x="2122" y="34897"/>
                  </a:cubicBezTo>
                  <a:cubicBezTo>
                    <a:pt x="2149" y="34900"/>
                    <a:pt x="2173" y="34900"/>
                    <a:pt x="2200" y="34900"/>
                  </a:cubicBezTo>
                  <a:cubicBezTo>
                    <a:pt x="2238" y="34900"/>
                    <a:pt x="2279" y="34900"/>
                    <a:pt x="2316" y="34893"/>
                  </a:cubicBezTo>
                  <a:cubicBezTo>
                    <a:pt x="2340" y="34893"/>
                    <a:pt x="2367" y="34889"/>
                    <a:pt x="2390" y="34883"/>
                  </a:cubicBezTo>
                  <a:cubicBezTo>
                    <a:pt x="2421" y="34880"/>
                    <a:pt x="2452" y="34872"/>
                    <a:pt x="2479" y="34866"/>
                  </a:cubicBezTo>
                  <a:cubicBezTo>
                    <a:pt x="2506" y="34856"/>
                    <a:pt x="2533" y="34849"/>
                    <a:pt x="2561" y="34839"/>
                  </a:cubicBezTo>
                  <a:lnTo>
                    <a:pt x="2561" y="34839"/>
                  </a:lnTo>
                  <a:cubicBezTo>
                    <a:pt x="2523" y="34849"/>
                    <a:pt x="2489" y="34852"/>
                    <a:pt x="2459" y="34852"/>
                  </a:cubicBezTo>
                  <a:cubicBezTo>
                    <a:pt x="2306" y="34852"/>
                    <a:pt x="2200" y="34729"/>
                    <a:pt x="2200" y="34519"/>
                  </a:cubicBezTo>
                  <a:lnTo>
                    <a:pt x="2200" y="1731"/>
                  </a:lnTo>
                  <a:cubicBezTo>
                    <a:pt x="2200" y="1581"/>
                    <a:pt x="2255" y="1415"/>
                    <a:pt x="2337" y="1269"/>
                  </a:cubicBezTo>
                  <a:lnTo>
                    <a:pt x="140" y="1"/>
                  </a:ln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9" name="Google Shape;1039;p45"/>
            <p:cNvGrpSpPr/>
            <p:nvPr/>
          </p:nvGrpSpPr>
          <p:grpSpPr>
            <a:xfrm>
              <a:off x="1720689" y="1733841"/>
              <a:ext cx="1360571" cy="2247642"/>
              <a:chOff x="1803390" y="2190036"/>
              <a:chExt cx="1465185" cy="2420463"/>
            </a:xfrm>
          </p:grpSpPr>
          <p:sp>
            <p:nvSpPr>
              <p:cNvPr id="1040" name="Google Shape;1040;p45"/>
              <p:cNvSpPr/>
              <p:nvPr/>
            </p:nvSpPr>
            <p:spPr>
              <a:xfrm>
                <a:off x="1803390" y="3805927"/>
                <a:ext cx="1170536" cy="672435"/>
              </a:xfrm>
              <a:custGeom>
                <a:rect b="b" l="l" r="r" t="t"/>
                <a:pathLst>
                  <a:path extrusionOk="0" h="14611" w="25434">
                    <a:moveTo>
                      <a:pt x="22128" y="1"/>
                    </a:moveTo>
                    <a:cubicBezTo>
                      <a:pt x="21958" y="1"/>
                      <a:pt x="21789" y="37"/>
                      <a:pt x="21659" y="110"/>
                    </a:cubicBezTo>
                    <a:lnTo>
                      <a:pt x="258" y="12469"/>
                    </a:lnTo>
                    <a:cubicBezTo>
                      <a:pt x="0" y="12618"/>
                      <a:pt x="0" y="12859"/>
                      <a:pt x="258" y="13009"/>
                    </a:cubicBezTo>
                    <a:lnTo>
                      <a:pt x="2835" y="14498"/>
                    </a:lnTo>
                    <a:cubicBezTo>
                      <a:pt x="2964" y="14573"/>
                      <a:pt x="3134" y="14610"/>
                      <a:pt x="3304" y="14610"/>
                    </a:cubicBezTo>
                    <a:cubicBezTo>
                      <a:pt x="3474" y="14610"/>
                      <a:pt x="3644" y="14573"/>
                      <a:pt x="3774" y="14498"/>
                    </a:cubicBezTo>
                    <a:lnTo>
                      <a:pt x="25175" y="2139"/>
                    </a:lnTo>
                    <a:cubicBezTo>
                      <a:pt x="25433" y="1990"/>
                      <a:pt x="25433" y="1749"/>
                      <a:pt x="25175" y="1599"/>
                    </a:cubicBezTo>
                    <a:lnTo>
                      <a:pt x="22598" y="110"/>
                    </a:lnTo>
                    <a:cubicBezTo>
                      <a:pt x="22467" y="37"/>
                      <a:pt x="22297" y="1"/>
                      <a:pt x="22128" y="1"/>
                    </a:cubicBezTo>
                    <a:close/>
                  </a:path>
                </a:pathLst>
              </a:custGeom>
              <a:solidFill>
                <a:srgbClr val="000000">
                  <a:alpha val="3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45"/>
              <p:cNvSpPr/>
              <p:nvPr/>
            </p:nvSpPr>
            <p:spPr>
              <a:xfrm>
                <a:off x="2806651" y="2250417"/>
                <a:ext cx="2991" cy="1611"/>
              </a:xfrm>
              <a:custGeom>
                <a:rect b="b" l="l" r="r" t="t"/>
                <a:pathLst>
                  <a:path extrusionOk="0" h="35" w="65">
                    <a:moveTo>
                      <a:pt x="65" y="1"/>
                    </a:moveTo>
                    <a:lnTo>
                      <a:pt x="65" y="1"/>
                    </a:lnTo>
                    <a:cubicBezTo>
                      <a:pt x="57" y="4"/>
                      <a:pt x="50" y="7"/>
                      <a:pt x="43" y="11"/>
                    </a:cubicBezTo>
                    <a:lnTo>
                      <a:pt x="43" y="11"/>
                    </a:lnTo>
                    <a:cubicBezTo>
                      <a:pt x="50" y="7"/>
                      <a:pt x="58" y="4"/>
                      <a:pt x="65" y="1"/>
                    </a:cubicBezTo>
                    <a:close/>
                    <a:moveTo>
                      <a:pt x="43" y="11"/>
                    </a:moveTo>
                    <a:lnTo>
                      <a:pt x="43" y="11"/>
                    </a:lnTo>
                    <a:cubicBezTo>
                      <a:pt x="28" y="18"/>
                      <a:pt x="14" y="26"/>
                      <a:pt x="0" y="34"/>
                    </a:cubicBezTo>
                    <a:cubicBezTo>
                      <a:pt x="14" y="27"/>
                      <a:pt x="28" y="19"/>
                      <a:pt x="43" y="1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45"/>
              <p:cNvSpPr/>
              <p:nvPr/>
            </p:nvSpPr>
            <p:spPr>
              <a:xfrm>
                <a:off x="2328486" y="4409014"/>
                <a:ext cx="69034" cy="98764"/>
              </a:xfrm>
              <a:custGeom>
                <a:rect b="b" l="l" r="r" t="t"/>
                <a:pathLst>
                  <a:path extrusionOk="0" h="2146" w="1500">
                    <a:moveTo>
                      <a:pt x="1500" y="0"/>
                    </a:moveTo>
                    <a:lnTo>
                      <a:pt x="0" y="228"/>
                    </a:lnTo>
                    <a:lnTo>
                      <a:pt x="0" y="2145"/>
                    </a:lnTo>
                    <a:lnTo>
                      <a:pt x="1500" y="1918"/>
                    </a:lnTo>
                    <a:lnTo>
                      <a:pt x="1500" y="0"/>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45"/>
              <p:cNvSpPr/>
              <p:nvPr/>
            </p:nvSpPr>
            <p:spPr>
              <a:xfrm>
                <a:off x="2313299" y="4458579"/>
                <a:ext cx="186437" cy="151920"/>
              </a:xfrm>
              <a:custGeom>
                <a:rect b="b" l="l" r="r" t="t"/>
                <a:pathLst>
                  <a:path extrusionOk="0" h="3301" w="4051">
                    <a:moveTo>
                      <a:pt x="1830" y="1"/>
                    </a:moveTo>
                    <a:lnTo>
                      <a:pt x="1830" y="191"/>
                    </a:lnTo>
                    <a:cubicBezTo>
                      <a:pt x="1833" y="337"/>
                      <a:pt x="1180" y="453"/>
                      <a:pt x="986" y="480"/>
                    </a:cubicBezTo>
                    <a:cubicBezTo>
                      <a:pt x="920" y="489"/>
                      <a:pt x="854" y="493"/>
                      <a:pt x="793" y="493"/>
                    </a:cubicBezTo>
                    <a:cubicBezTo>
                      <a:pt x="580" y="493"/>
                      <a:pt x="404" y="444"/>
                      <a:pt x="330" y="375"/>
                    </a:cubicBezTo>
                    <a:lnTo>
                      <a:pt x="330" y="229"/>
                    </a:lnTo>
                    <a:cubicBezTo>
                      <a:pt x="329" y="229"/>
                      <a:pt x="328" y="228"/>
                      <a:pt x="327" y="228"/>
                    </a:cubicBezTo>
                    <a:cubicBezTo>
                      <a:pt x="247" y="228"/>
                      <a:pt x="183" y="493"/>
                      <a:pt x="123" y="732"/>
                    </a:cubicBezTo>
                    <a:cubicBezTo>
                      <a:pt x="55" y="997"/>
                      <a:pt x="0" y="1310"/>
                      <a:pt x="48" y="1439"/>
                    </a:cubicBezTo>
                    <a:cubicBezTo>
                      <a:pt x="133" y="1670"/>
                      <a:pt x="501" y="1847"/>
                      <a:pt x="660" y="2034"/>
                    </a:cubicBezTo>
                    <a:cubicBezTo>
                      <a:pt x="820" y="2224"/>
                      <a:pt x="1000" y="2496"/>
                      <a:pt x="1340" y="2826"/>
                    </a:cubicBezTo>
                    <a:cubicBezTo>
                      <a:pt x="1557" y="3037"/>
                      <a:pt x="1992" y="3300"/>
                      <a:pt x="2554" y="3300"/>
                    </a:cubicBezTo>
                    <a:cubicBezTo>
                      <a:pt x="2600" y="3300"/>
                      <a:pt x="2646" y="3299"/>
                      <a:pt x="2693" y="3295"/>
                    </a:cubicBezTo>
                    <a:cubicBezTo>
                      <a:pt x="3230" y="3254"/>
                      <a:pt x="4050" y="2938"/>
                      <a:pt x="3897" y="2524"/>
                    </a:cubicBezTo>
                    <a:cubicBezTo>
                      <a:pt x="3754" y="2126"/>
                      <a:pt x="3186" y="1790"/>
                      <a:pt x="2771" y="1484"/>
                    </a:cubicBezTo>
                    <a:cubicBezTo>
                      <a:pt x="2251" y="1099"/>
                      <a:pt x="1871" y="283"/>
                      <a:pt x="183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45"/>
              <p:cNvSpPr/>
              <p:nvPr/>
            </p:nvSpPr>
            <p:spPr>
              <a:xfrm>
                <a:off x="2328486" y="4458579"/>
                <a:ext cx="137101" cy="106680"/>
              </a:xfrm>
              <a:custGeom>
                <a:rect b="b" l="l" r="r" t="t"/>
                <a:pathLst>
                  <a:path extrusionOk="0" h="2318" w="2979">
                    <a:moveTo>
                      <a:pt x="1500" y="1"/>
                    </a:moveTo>
                    <a:lnTo>
                      <a:pt x="1500" y="191"/>
                    </a:lnTo>
                    <a:cubicBezTo>
                      <a:pt x="1503" y="337"/>
                      <a:pt x="850" y="453"/>
                      <a:pt x="656" y="480"/>
                    </a:cubicBezTo>
                    <a:cubicBezTo>
                      <a:pt x="590" y="489"/>
                      <a:pt x="524" y="493"/>
                      <a:pt x="463" y="493"/>
                    </a:cubicBezTo>
                    <a:cubicBezTo>
                      <a:pt x="250" y="493"/>
                      <a:pt x="74" y="444"/>
                      <a:pt x="0" y="375"/>
                    </a:cubicBezTo>
                    <a:lnTo>
                      <a:pt x="0" y="375"/>
                    </a:lnTo>
                    <a:cubicBezTo>
                      <a:pt x="0" y="375"/>
                      <a:pt x="449" y="1351"/>
                      <a:pt x="844" y="1765"/>
                    </a:cubicBezTo>
                    <a:cubicBezTo>
                      <a:pt x="1162" y="2098"/>
                      <a:pt x="1643" y="2317"/>
                      <a:pt x="2089" y="2317"/>
                    </a:cubicBezTo>
                    <a:cubicBezTo>
                      <a:pt x="2195" y="2317"/>
                      <a:pt x="2298" y="2305"/>
                      <a:pt x="2397" y="2279"/>
                    </a:cubicBezTo>
                    <a:cubicBezTo>
                      <a:pt x="2917" y="2143"/>
                      <a:pt x="2978" y="1915"/>
                      <a:pt x="2757" y="1711"/>
                    </a:cubicBezTo>
                    <a:cubicBezTo>
                      <a:pt x="2649" y="1633"/>
                      <a:pt x="2543" y="1558"/>
                      <a:pt x="2441" y="1484"/>
                    </a:cubicBezTo>
                    <a:cubicBezTo>
                      <a:pt x="1921" y="1099"/>
                      <a:pt x="1541" y="283"/>
                      <a:pt x="1500"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5" name="Google Shape;1045;p45"/>
              <p:cNvGrpSpPr/>
              <p:nvPr/>
            </p:nvGrpSpPr>
            <p:grpSpPr>
              <a:xfrm>
                <a:off x="1849539" y="2190036"/>
                <a:ext cx="1419036" cy="2333114"/>
                <a:chOff x="1849539" y="2190036"/>
                <a:chExt cx="1419036" cy="2333114"/>
              </a:xfrm>
            </p:grpSpPr>
            <p:sp>
              <p:nvSpPr>
                <p:cNvPr id="1046" name="Google Shape;1046;p45"/>
                <p:cNvSpPr/>
                <p:nvPr/>
              </p:nvSpPr>
              <p:spPr>
                <a:xfrm>
                  <a:off x="2992762" y="2935080"/>
                  <a:ext cx="275813" cy="358883"/>
                </a:xfrm>
                <a:custGeom>
                  <a:rect b="b" l="l" r="r" t="t"/>
                  <a:pathLst>
                    <a:path extrusionOk="0" h="7798" w="5993">
                      <a:moveTo>
                        <a:pt x="5785" y="1"/>
                      </a:moveTo>
                      <a:cubicBezTo>
                        <a:pt x="5734" y="1"/>
                        <a:pt x="5678" y="18"/>
                        <a:pt x="5618" y="52"/>
                      </a:cubicBezTo>
                      <a:lnTo>
                        <a:pt x="1675" y="2330"/>
                      </a:lnTo>
                      <a:cubicBezTo>
                        <a:pt x="1467" y="2449"/>
                        <a:pt x="1301" y="2741"/>
                        <a:pt x="1301" y="2979"/>
                      </a:cubicBezTo>
                      <a:lnTo>
                        <a:pt x="1301" y="4601"/>
                      </a:lnTo>
                      <a:lnTo>
                        <a:pt x="148" y="5791"/>
                      </a:lnTo>
                      <a:cubicBezTo>
                        <a:pt x="1" y="5947"/>
                        <a:pt x="34" y="6057"/>
                        <a:pt x="214" y="6057"/>
                      </a:cubicBezTo>
                      <a:cubicBezTo>
                        <a:pt x="233" y="6057"/>
                        <a:pt x="254" y="6055"/>
                        <a:pt x="277" y="6053"/>
                      </a:cubicBezTo>
                      <a:lnTo>
                        <a:pt x="1301" y="5934"/>
                      </a:lnTo>
                      <a:lnTo>
                        <a:pt x="1301" y="7528"/>
                      </a:lnTo>
                      <a:cubicBezTo>
                        <a:pt x="1301" y="7699"/>
                        <a:pt x="1385" y="7797"/>
                        <a:pt x="1507" y="7797"/>
                      </a:cubicBezTo>
                      <a:cubicBezTo>
                        <a:pt x="1557" y="7797"/>
                        <a:pt x="1614" y="7781"/>
                        <a:pt x="1675" y="7746"/>
                      </a:cubicBezTo>
                      <a:lnTo>
                        <a:pt x="5618" y="5468"/>
                      </a:lnTo>
                      <a:cubicBezTo>
                        <a:pt x="5822" y="5349"/>
                        <a:pt x="5993" y="5060"/>
                        <a:pt x="5993" y="4818"/>
                      </a:cubicBezTo>
                      <a:lnTo>
                        <a:pt x="5993" y="269"/>
                      </a:lnTo>
                      <a:cubicBezTo>
                        <a:pt x="5993" y="98"/>
                        <a:pt x="5907" y="1"/>
                        <a:pt x="578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45"/>
                <p:cNvSpPr/>
                <p:nvPr/>
              </p:nvSpPr>
              <p:spPr>
                <a:xfrm>
                  <a:off x="3126132" y="3019530"/>
                  <a:ext cx="74046" cy="189935"/>
                </a:xfrm>
                <a:custGeom>
                  <a:rect b="b" l="l" r="r" t="t"/>
                  <a:pathLst>
                    <a:path extrusionOk="0" h="4127" w="1609">
                      <a:moveTo>
                        <a:pt x="881" y="1"/>
                      </a:moveTo>
                      <a:cubicBezTo>
                        <a:pt x="854" y="1"/>
                        <a:pt x="822" y="10"/>
                        <a:pt x="790" y="29"/>
                      </a:cubicBezTo>
                      <a:cubicBezTo>
                        <a:pt x="677" y="94"/>
                        <a:pt x="589" y="250"/>
                        <a:pt x="589" y="375"/>
                      </a:cubicBezTo>
                      <a:lnTo>
                        <a:pt x="589" y="604"/>
                      </a:lnTo>
                      <a:cubicBezTo>
                        <a:pt x="242" y="882"/>
                        <a:pt x="27" y="1314"/>
                        <a:pt x="27" y="1855"/>
                      </a:cubicBezTo>
                      <a:cubicBezTo>
                        <a:pt x="27" y="2365"/>
                        <a:pt x="214" y="2479"/>
                        <a:pt x="438" y="2479"/>
                      </a:cubicBezTo>
                      <a:cubicBezTo>
                        <a:pt x="478" y="2479"/>
                        <a:pt x="519" y="2476"/>
                        <a:pt x="561" y="2470"/>
                      </a:cubicBezTo>
                      <a:cubicBezTo>
                        <a:pt x="686" y="2452"/>
                        <a:pt x="805" y="2415"/>
                        <a:pt x="894" y="2415"/>
                      </a:cubicBezTo>
                      <a:cubicBezTo>
                        <a:pt x="989" y="2415"/>
                        <a:pt x="1051" y="2457"/>
                        <a:pt x="1051" y="2610"/>
                      </a:cubicBezTo>
                      <a:cubicBezTo>
                        <a:pt x="1051" y="2790"/>
                        <a:pt x="959" y="2925"/>
                        <a:pt x="826" y="3000"/>
                      </a:cubicBezTo>
                      <a:cubicBezTo>
                        <a:pt x="776" y="3029"/>
                        <a:pt x="734" y="3041"/>
                        <a:pt x="698" y="3041"/>
                      </a:cubicBezTo>
                      <a:cubicBezTo>
                        <a:pt x="660" y="3041"/>
                        <a:pt x="630" y="3028"/>
                        <a:pt x="606" y="3007"/>
                      </a:cubicBezTo>
                      <a:cubicBezTo>
                        <a:pt x="559" y="2965"/>
                        <a:pt x="509" y="2939"/>
                        <a:pt x="455" y="2939"/>
                      </a:cubicBezTo>
                      <a:cubicBezTo>
                        <a:pt x="396" y="2939"/>
                        <a:pt x="332" y="2970"/>
                        <a:pt x="259" y="3044"/>
                      </a:cubicBezTo>
                      <a:cubicBezTo>
                        <a:pt x="116" y="3184"/>
                        <a:pt x="1" y="3487"/>
                        <a:pt x="126" y="3656"/>
                      </a:cubicBezTo>
                      <a:cubicBezTo>
                        <a:pt x="202" y="3757"/>
                        <a:pt x="300" y="3797"/>
                        <a:pt x="408" y="3797"/>
                      </a:cubicBezTo>
                      <a:cubicBezTo>
                        <a:pt x="476" y="3797"/>
                        <a:pt x="547" y="3781"/>
                        <a:pt x="619" y="3755"/>
                      </a:cubicBezTo>
                      <a:lnTo>
                        <a:pt x="619" y="3986"/>
                      </a:lnTo>
                      <a:cubicBezTo>
                        <a:pt x="619" y="4075"/>
                        <a:pt x="665" y="4127"/>
                        <a:pt x="730" y="4127"/>
                      </a:cubicBezTo>
                      <a:cubicBezTo>
                        <a:pt x="757" y="4127"/>
                        <a:pt x="788" y="4118"/>
                        <a:pt x="820" y="4099"/>
                      </a:cubicBezTo>
                      <a:cubicBezTo>
                        <a:pt x="932" y="4034"/>
                        <a:pt x="1020" y="3881"/>
                        <a:pt x="1020" y="3755"/>
                      </a:cubicBezTo>
                      <a:lnTo>
                        <a:pt x="1020" y="3524"/>
                      </a:lnTo>
                      <a:cubicBezTo>
                        <a:pt x="1371" y="3242"/>
                        <a:pt x="1609" y="2787"/>
                        <a:pt x="1609" y="2236"/>
                      </a:cubicBezTo>
                      <a:cubicBezTo>
                        <a:pt x="1609" y="1734"/>
                        <a:pt x="1414" y="1630"/>
                        <a:pt x="1197" y="1630"/>
                      </a:cubicBezTo>
                      <a:cubicBezTo>
                        <a:pt x="1117" y="1630"/>
                        <a:pt x="1034" y="1644"/>
                        <a:pt x="956" y="1657"/>
                      </a:cubicBezTo>
                      <a:cubicBezTo>
                        <a:pt x="855" y="1676"/>
                        <a:pt x="774" y="1692"/>
                        <a:pt x="712" y="1692"/>
                      </a:cubicBezTo>
                      <a:cubicBezTo>
                        <a:pt x="608" y="1692"/>
                        <a:pt x="558" y="1648"/>
                        <a:pt x="558" y="1505"/>
                      </a:cubicBezTo>
                      <a:cubicBezTo>
                        <a:pt x="558" y="1368"/>
                        <a:pt x="619" y="1216"/>
                        <a:pt x="790" y="1117"/>
                      </a:cubicBezTo>
                      <a:cubicBezTo>
                        <a:pt x="845" y="1086"/>
                        <a:pt x="895" y="1071"/>
                        <a:pt x="936" y="1071"/>
                      </a:cubicBezTo>
                      <a:cubicBezTo>
                        <a:pt x="958" y="1071"/>
                        <a:pt x="977" y="1075"/>
                        <a:pt x="994" y="1083"/>
                      </a:cubicBezTo>
                      <a:cubicBezTo>
                        <a:pt x="1042" y="1107"/>
                        <a:pt x="1090" y="1125"/>
                        <a:pt x="1139" y="1125"/>
                      </a:cubicBezTo>
                      <a:cubicBezTo>
                        <a:pt x="1200" y="1125"/>
                        <a:pt x="1265" y="1098"/>
                        <a:pt x="1340" y="1025"/>
                      </a:cubicBezTo>
                      <a:cubicBezTo>
                        <a:pt x="1476" y="890"/>
                        <a:pt x="1575" y="587"/>
                        <a:pt x="1425" y="437"/>
                      </a:cubicBezTo>
                      <a:cubicBezTo>
                        <a:pt x="1359" y="371"/>
                        <a:pt x="1278" y="338"/>
                        <a:pt x="1182" y="338"/>
                      </a:cubicBezTo>
                      <a:cubicBezTo>
                        <a:pt x="1125" y="338"/>
                        <a:pt x="1062" y="349"/>
                        <a:pt x="994" y="372"/>
                      </a:cubicBezTo>
                      <a:lnTo>
                        <a:pt x="994" y="141"/>
                      </a:lnTo>
                      <a:cubicBezTo>
                        <a:pt x="994" y="53"/>
                        <a:pt x="948" y="1"/>
                        <a:pt x="881"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45"/>
                <p:cNvSpPr/>
                <p:nvPr/>
              </p:nvSpPr>
              <p:spPr>
                <a:xfrm>
                  <a:off x="2992854" y="2190036"/>
                  <a:ext cx="275721" cy="358837"/>
                </a:xfrm>
                <a:custGeom>
                  <a:rect b="b" l="l" r="r" t="t"/>
                  <a:pathLst>
                    <a:path extrusionOk="0" h="7797" w="5991">
                      <a:moveTo>
                        <a:pt x="5781" y="1"/>
                      </a:moveTo>
                      <a:cubicBezTo>
                        <a:pt x="5731" y="1"/>
                        <a:pt x="5675" y="17"/>
                        <a:pt x="5616" y="51"/>
                      </a:cubicBezTo>
                      <a:lnTo>
                        <a:pt x="1673" y="2329"/>
                      </a:lnTo>
                      <a:cubicBezTo>
                        <a:pt x="1465" y="2448"/>
                        <a:pt x="1299" y="2741"/>
                        <a:pt x="1299" y="2978"/>
                      </a:cubicBezTo>
                      <a:lnTo>
                        <a:pt x="1299" y="4600"/>
                      </a:lnTo>
                      <a:lnTo>
                        <a:pt x="146" y="5793"/>
                      </a:lnTo>
                      <a:cubicBezTo>
                        <a:pt x="0" y="5945"/>
                        <a:pt x="31" y="6057"/>
                        <a:pt x="206" y="6057"/>
                      </a:cubicBezTo>
                      <a:cubicBezTo>
                        <a:pt x="227" y="6057"/>
                        <a:pt x="250" y="6055"/>
                        <a:pt x="275" y="6052"/>
                      </a:cubicBezTo>
                      <a:lnTo>
                        <a:pt x="1299" y="5933"/>
                      </a:lnTo>
                      <a:lnTo>
                        <a:pt x="1299" y="7531"/>
                      </a:lnTo>
                      <a:cubicBezTo>
                        <a:pt x="1299" y="7699"/>
                        <a:pt x="1382" y="7796"/>
                        <a:pt x="1505" y="7796"/>
                      </a:cubicBezTo>
                      <a:cubicBezTo>
                        <a:pt x="1555" y="7796"/>
                        <a:pt x="1612" y="7780"/>
                        <a:pt x="1673" y="7745"/>
                      </a:cubicBezTo>
                      <a:lnTo>
                        <a:pt x="5616" y="5467"/>
                      </a:lnTo>
                      <a:cubicBezTo>
                        <a:pt x="5820" y="5348"/>
                        <a:pt x="5991" y="5059"/>
                        <a:pt x="5991" y="4818"/>
                      </a:cubicBezTo>
                      <a:lnTo>
                        <a:pt x="5991" y="269"/>
                      </a:lnTo>
                      <a:cubicBezTo>
                        <a:pt x="5991" y="99"/>
                        <a:pt x="5904" y="1"/>
                        <a:pt x="578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45"/>
                <p:cNvSpPr/>
                <p:nvPr/>
              </p:nvSpPr>
              <p:spPr>
                <a:xfrm>
                  <a:off x="3113615" y="2274486"/>
                  <a:ext cx="105668" cy="178521"/>
                </a:xfrm>
                <a:custGeom>
                  <a:rect b="b" l="l" r="r" t="t"/>
                  <a:pathLst>
                    <a:path extrusionOk="0" h="3879" w="2296">
                      <a:moveTo>
                        <a:pt x="2112" y="311"/>
                      </a:moveTo>
                      <a:lnTo>
                        <a:pt x="2112" y="1208"/>
                      </a:lnTo>
                      <a:cubicBezTo>
                        <a:pt x="2112" y="1752"/>
                        <a:pt x="1748" y="2897"/>
                        <a:pt x="1153" y="3570"/>
                      </a:cubicBezTo>
                      <a:lnTo>
                        <a:pt x="1150" y="351"/>
                      </a:lnTo>
                      <a:lnTo>
                        <a:pt x="2112" y="311"/>
                      </a:lnTo>
                      <a:close/>
                      <a:moveTo>
                        <a:pt x="2295" y="1"/>
                      </a:moveTo>
                      <a:lnTo>
                        <a:pt x="1150" y="52"/>
                      </a:lnTo>
                      <a:lnTo>
                        <a:pt x="1" y="1327"/>
                      </a:lnTo>
                      <a:lnTo>
                        <a:pt x="1" y="2428"/>
                      </a:lnTo>
                      <a:cubicBezTo>
                        <a:pt x="1" y="3036"/>
                        <a:pt x="376" y="3879"/>
                        <a:pt x="1058" y="3879"/>
                      </a:cubicBezTo>
                      <a:cubicBezTo>
                        <a:pt x="1078" y="3879"/>
                        <a:pt x="1098" y="3878"/>
                        <a:pt x="1119" y="3876"/>
                      </a:cubicBezTo>
                      <a:lnTo>
                        <a:pt x="1150" y="3873"/>
                      </a:lnTo>
                      <a:lnTo>
                        <a:pt x="1177" y="3843"/>
                      </a:lnTo>
                      <a:cubicBezTo>
                        <a:pt x="1898" y="3065"/>
                        <a:pt x="2295" y="1728"/>
                        <a:pt x="2295" y="1102"/>
                      </a:cubicBezTo>
                      <a:lnTo>
                        <a:pt x="2295"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45"/>
                <p:cNvSpPr/>
                <p:nvPr/>
              </p:nvSpPr>
              <p:spPr>
                <a:xfrm>
                  <a:off x="2992808" y="2562581"/>
                  <a:ext cx="275767" cy="358791"/>
                </a:xfrm>
                <a:custGeom>
                  <a:rect b="b" l="l" r="r" t="t"/>
                  <a:pathLst>
                    <a:path extrusionOk="0" h="7796" w="5992">
                      <a:moveTo>
                        <a:pt x="5783" y="0"/>
                      </a:moveTo>
                      <a:cubicBezTo>
                        <a:pt x="5733" y="0"/>
                        <a:pt x="5677" y="17"/>
                        <a:pt x="5617" y="51"/>
                      </a:cubicBezTo>
                      <a:lnTo>
                        <a:pt x="1674" y="2329"/>
                      </a:lnTo>
                      <a:cubicBezTo>
                        <a:pt x="1466" y="2448"/>
                        <a:pt x="1300" y="2741"/>
                        <a:pt x="1300" y="2978"/>
                      </a:cubicBezTo>
                      <a:lnTo>
                        <a:pt x="1300" y="4600"/>
                      </a:lnTo>
                      <a:lnTo>
                        <a:pt x="147" y="5790"/>
                      </a:lnTo>
                      <a:cubicBezTo>
                        <a:pt x="1" y="5945"/>
                        <a:pt x="32" y="6056"/>
                        <a:pt x="208" y="6056"/>
                      </a:cubicBezTo>
                      <a:cubicBezTo>
                        <a:pt x="229" y="6056"/>
                        <a:pt x="251" y="6055"/>
                        <a:pt x="276" y="6052"/>
                      </a:cubicBezTo>
                      <a:lnTo>
                        <a:pt x="1300" y="5933"/>
                      </a:lnTo>
                      <a:lnTo>
                        <a:pt x="1300" y="7527"/>
                      </a:lnTo>
                      <a:cubicBezTo>
                        <a:pt x="1300" y="7698"/>
                        <a:pt x="1384" y="7796"/>
                        <a:pt x="1506" y="7796"/>
                      </a:cubicBezTo>
                      <a:cubicBezTo>
                        <a:pt x="1556" y="7796"/>
                        <a:pt x="1613" y="7780"/>
                        <a:pt x="1674" y="7745"/>
                      </a:cubicBezTo>
                      <a:lnTo>
                        <a:pt x="5617" y="5467"/>
                      </a:lnTo>
                      <a:cubicBezTo>
                        <a:pt x="5821" y="5348"/>
                        <a:pt x="5992" y="5059"/>
                        <a:pt x="5992" y="4817"/>
                      </a:cubicBezTo>
                      <a:lnTo>
                        <a:pt x="5992" y="268"/>
                      </a:lnTo>
                      <a:cubicBezTo>
                        <a:pt x="5992" y="98"/>
                        <a:pt x="5906" y="0"/>
                        <a:pt x="578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45"/>
                <p:cNvSpPr/>
                <p:nvPr/>
              </p:nvSpPr>
              <p:spPr>
                <a:xfrm>
                  <a:off x="3120794" y="2701566"/>
                  <a:ext cx="91258" cy="147318"/>
                </a:xfrm>
                <a:custGeom>
                  <a:rect b="b" l="l" r="r" t="t"/>
                  <a:pathLst>
                    <a:path extrusionOk="0" h="3201" w="1983">
                      <a:moveTo>
                        <a:pt x="1086" y="881"/>
                      </a:moveTo>
                      <a:cubicBezTo>
                        <a:pt x="1179" y="881"/>
                        <a:pt x="1245" y="981"/>
                        <a:pt x="1245" y="1144"/>
                      </a:cubicBezTo>
                      <a:cubicBezTo>
                        <a:pt x="1245" y="1284"/>
                        <a:pt x="1198" y="1434"/>
                        <a:pt x="1123" y="1543"/>
                      </a:cubicBezTo>
                      <a:lnTo>
                        <a:pt x="1303" y="1924"/>
                      </a:lnTo>
                      <a:lnTo>
                        <a:pt x="698" y="2274"/>
                      </a:lnTo>
                      <a:lnTo>
                        <a:pt x="878" y="1685"/>
                      </a:lnTo>
                      <a:cubicBezTo>
                        <a:pt x="755" y="1648"/>
                        <a:pt x="702" y="1423"/>
                        <a:pt x="820" y="1111"/>
                      </a:cubicBezTo>
                      <a:cubicBezTo>
                        <a:pt x="912" y="950"/>
                        <a:pt x="1009" y="881"/>
                        <a:pt x="1086" y="881"/>
                      </a:cubicBezTo>
                      <a:close/>
                      <a:moveTo>
                        <a:pt x="1858" y="1"/>
                      </a:moveTo>
                      <a:cubicBezTo>
                        <a:pt x="1836" y="1"/>
                        <a:pt x="1813" y="8"/>
                        <a:pt x="1789" y="22"/>
                      </a:cubicBezTo>
                      <a:lnTo>
                        <a:pt x="198" y="940"/>
                      </a:lnTo>
                      <a:cubicBezTo>
                        <a:pt x="90" y="1002"/>
                        <a:pt x="1" y="1189"/>
                        <a:pt x="1" y="1356"/>
                      </a:cubicBezTo>
                      <a:lnTo>
                        <a:pt x="1" y="2991"/>
                      </a:lnTo>
                      <a:cubicBezTo>
                        <a:pt x="1" y="3121"/>
                        <a:pt x="55" y="3201"/>
                        <a:pt x="130" y="3201"/>
                      </a:cubicBezTo>
                      <a:cubicBezTo>
                        <a:pt x="151" y="3201"/>
                        <a:pt x="174" y="3195"/>
                        <a:pt x="198" y="3181"/>
                      </a:cubicBezTo>
                      <a:lnTo>
                        <a:pt x="1789" y="2260"/>
                      </a:lnTo>
                      <a:cubicBezTo>
                        <a:pt x="1895" y="2199"/>
                        <a:pt x="1983" y="2012"/>
                        <a:pt x="1983" y="1845"/>
                      </a:cubicBezTo>
                      <a:lnTo>
                        <a:pt x="1983" y="210"/>
                      </a:lnTo>
                      <a:cubicBezTo>
                        <a:pt x="1983" y="81"/>
                        <a:pt x="1930" y="1"/>
                        <a:pt x="1858"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45"/>
                <p:cNvSpPr/>
                <p:nvPr/>
              </p:nvSpPr>
              <p:spPr>
                <a:xfrm>
                  <a:off x="3139433" y="2640542"/>
                  <a:ext cx="53386" cy="93564"/>
                </a:xfrm>
                <a:custGeom>
                  <a:rect b="b" l="l" r="r" t="t"/>
                  <a:pathLst>
                    <a:path extrusionOk="0" h="2033" w="1160">
                      <a:moveTo>
                        <a:pt x="782" y="0"/>
                      </a:moveTo>
                      <a:cubicBezTo>
                        <a:pt x="720" y="0"/>
                        <a:pt x="652" y="19"/>
                        <a:pt x="582" y="60"/>
                      </a:cubicBezTo>
                      <a:cubicBezTo>
                        <a:pt x="262" y="247"/>
                        <a:pt x="0" y="794"/>
                        <a:pt x="0" y="1284"/>
                      </a:cubicBezTo>
                      <a:lnTo>
                        <a:pt x="0" y="2032"/>
                      </a:lnTo>
                      <a:lnTo>
                        <a:pt x="211" y="1910"/>
                      </a:lnTo>
                      <a:lnTo>
                        <a:pt x="211" y="1165"/>
                      </a:lnTo>
                      <a:cubicBezTo>
                        <a:pt x="211" y="852"/>
                        <a:pt x="378" y="502"/>
                        <a:pt x="582" y="383"/>
                      </a:cubicBezTo>
                      <a:cubicBezTo>
                        <a:pt x="626" y="358"/>
                        <a:pt x="669" y="345"/>
                        <a:pt x="708" y="345"/>
                      </a:cubicBezTo>
                      <a:cubicBezTo>
                        <a:pt x="848" y="345"/>
                        <a:pt x="949" y="496"/>
                        <a:pt x="949" y="741"/>
                      </a:cubicBezTo>
                      <a:lnTo>
                        <a:pt x="949" y="1485"/>
                      </a:lnTo>
                      <a:lnTo>
                        <a:pt x="1160" y="1366"/>
                      </a:lnTo>
                      <a:lnTo>
                        <a:pt x="1160" y="618"/>
                      </a:lnTo>
                      <a:cubicBezTo>
                        <a:pt x="1160" y="237"/>
                        <a:pt x="1001" y="0"/>
                        <a:pt x="782"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45"/>
                <p:cNvSpPr/>
                <p:nvPr/>
              </p:nvSpPr>
              <p:spPr>
                <a:xfrm>
                  <a:off x="1849539" y="2246827"/>
                  <a:ext cx="1079964" cy="2167568"/>
                </a:xfrm>
                <a:custGeom>
                  <a:rect b="b" l="l" r="r" t="t"/>
                  <a:pathLst>
                    <a:path extrusionOk="0" h="47098" w="23466">
                      <a:moveTo>
                        <a:pt x="21265" y="0"/>
                      </a:moveTo>
                      <a:cubicBezTo>
                        <a:pt x="21095" y="0"/>
                        <a:pt x="20926" y="37"/>
                        <a:pt x="20797" y="112"/>
                      </a:cubicBezTo>
                      <a:lnTo>
                        <a:pt x="470" y="11849"/>
                      </a:lnTo>
                      <a:cubicBezTo>
                        <a:pt x="211" y="11998"/>
                        <a:pt x="0" y="12362"/>
                        <a:pt x="0" y="12661"/>
                      </a:cubicBezTo>
                      <a:lnTo>
                        <a:pt x="0" y="45446"/>
                      </a:lnTo>
                      <a:cubicBezTo>
                        <a:pt x="0" y="45744"/>
                        <a:pt x="211" y="46108"/>
                        <a:pt x="470" y="46258"/>
                      </a:cubicBezTo>
                      <a:lnTo>
                        <a:pt x="1731" y="46985"/>
                      </a:lnTo>
                      <a:cubicBezTo>
                        <a:pt x="1860" y="47060"/>
                        <a:pt x="2030" y="47098"/>
                        <a:pt x="2200" y="47098"/>
                      </a:cubicBezTo>
                      <a:cubicBezTo>
                        <a:pt x="2370" y="47098"/>
                        <a:pt x="2540" y="47060"/>
                        <a:pt x="2669" y="46985"/>
                      </a:cubicBezTo>
                      <a:lnTo>
                        <a:pt x="22996" y="35249"/>
                      </a:lnTo>
                      <a:cubicBezTo>
                        <a:pt x="23255" y="35100"/>
                        <a:pt x="23466" y="34736"/>
                        <a:pt x="23466" y="34437"/>
                      </a:cubicBezTo>
                      <a:lnTo>
                        <a:pt x="23466" y="1653"/>
                      </a:lnTo>
                      <a:cubicBezTo>
                        <a:pt x="23466" y="1353"/>
                        <a:pt x="23255" y="989"/>
                        <a:pt x="22996" y="840"/>
                      </a:cubicBezTo>
                      <a:lnTo>
                        <a:pt x="21736" y="112"/>
                      </a:lnTo>
                      <a:cubicBezTo>
                        <a:pt x="21605" y="37"/>
                        <a:pt x="21435" y="0"/>
                        <a:pt x="21265"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4" name="Google Shape;1054;p45"/>
                <p:cNvGrpSpPr/>
                <p:nvPr/>
              </p:nvGrpSpPr>
              <p:grpSpPr>
                <a:xfrm>
                  <a:off x="2167365" y="3721807"/>
                  <a:ext cx="590089" cy="421374"/>
                  <a:chOff x="3160365" y="3814682"/>
                  <a:chExt cx="590089" cy="421374"/>
                </a:xfrm>
              </p:grpSpPr>
              <p:grpSp>
                <p:nvGrpSpPr>
                  <p:cNvPr id="1055" name="Google Shape;1055;p45"/>
                  <p:cNvGrpSpPr/>
                  <p:nvPr/>
                </p:nvGrpSpPr>
                <p:grpSpPr>
                  <a:xfrm>
                    <a:off x="3160365" y="3814682"/>
                    <a:ext cx="590089" cy="421374"/>
                    <a:chOff x="2026153" y="2957710"/>
                    <a:chExt cx="649020" cy="463455"/>
                  </a:xfrm>
                </p:grpSpPr>
                <p:sp>
                  <p:nvSpPr>
                    <p:cNvPr id="1056" name="Google Shape;1056;p45"/>
                    <p:cNvSpPr/>
                    <p:nvPr/>
                  </p:nvSpPr>
                  <p:spPr>
                    <a:xfrm>
                      <a:off x="2026153" y="3270882"/>
                      <a:ext cx="106550" cy="150283"/>
                    </a:xfrm>
                    <a:custGeom>
                      <a:rect b="b" l="l" r="r" t="t"/>
                      <a:pathLst>
                        <a:path extrusionOk="0" h="2969" w="2105">
                          <a:moveTo>
                            <a:pt x="1098" y="1"/>
                          </a:moveTo>
                          <a:cubicBezTo>
                            <a:pt x="1051" y="1"/>
                            <a:pt x="990" y="58"/>
                            <a:pt x="962" y="143"/>
                          </a:cubicBezTo>
                          <a:lnTo>
                            <a:pt x="727" y="921"/>
                          </a:lnTo>
                          <a:cubicBezTo>
                            <a:pt x="711" y="969"/>
                            <a:pt x="683" y="1016"/>
                            <a:pt x="650" y="1040"/>
                          </a:cubicBezTo>
                          <a:lnTo>
                            <a:pt x="119" y="1451"/>
                          </a:lnTo>
                          <a:cubicBezTo>
                            <a:pt x="34" y="1517"/>
                            <a:pt x="0" y="1672"/>
                            <a:pt x="61" y="1717"/>
                          </a:cubicBezTo>
                          <a:lnTo>
                            <a:pt x="446" y="1996"/>
                          </a:lnTo>
                          <a:cubicBezTo>
                            <a:pt x="469" y="2013"/>
                            <a:pt x="479" y="2050"/>
                            <a:pt x="476" y="2098"/>
                          </a:cubicBezTo>
                          <a:lnTo>
                            <a:pt x="385" y="2856"/>
                          </a:lnTo>
                          <a:cubicBezTo>
                            <a:pt x="376" y="2928"/>
                            <a:pt x="405" y="2969"/>
                            <a:pt x="446" y="2969"/>
                          </a:cubicBezTo>
                          <a:cubicBezTo>
                            <a:pt x="473" y="2969"/>
                            <a:pt x="504" y="2951"/>
                            <a:pt x="534" y="2914"/>
                          </a:cubicBezTo>
                          <a:lnTo>
                            <a:pt x="1010" y="2308"/>
                          </a:lnTo>
                          <a:cubicBezTo>
                            <a:pt x="1035" y="2271"/>
                            <a:pt x="1068" y="2250"/>
                            <a:pt x="1097" y="2250"/>
                          </a:cubicBezTo>
                          <a:cubicBezTo>
                            <a:pt x="1100" y="2250"/>
                            <a:pt x="1102" y="2251"/>
                            <a:pt x="1105" y="2251"/>
                          </a:cubicBezTo>
                          <a:lnTo>
                            <a:pt x="1577" y="2312"/>
                          </a:lnTo>
                          <a:cubicBezTo>
                            <a:pt x="1579" y="2312"/>
                            <a:pt x="1581" y="2312"/>
                            <a:pt x="1583" y="2312"/>
                          </a:cubicBezTo>
                          <a:cubicBezTo>
                            <a:pt x="1657" y="2312"/>
                            <a:pt x="1740" y="2180"/>
                            <a:pt x="1727" y="2080"/>
                          </a:cubicBezTo>
                          <a:lnTo>
                            <a:pt x="1635" y="1428"/>
                          </a:lnTo>
                          <a:cubicBezTo>
                            <a:pt x="1632" y="1387"/>
                            <a:pt x="1642" y="1336"/>
                            <a:pt x="1666" y="1288"/>
                          </a:cubicBezTo>
                          <a:lnTo>
                            <a:pt x="2050" y="568"/>
                          </a:lnTo>
                          <a:cubicBezTo>
                            <a:pt x="2105" y="468"/>
                            <a:pt x="2084" y="362"/>
                            <a:pt x="2018" y="362"/>
                          </a:cubicBezTo>
                          <a:cubicBezTo>
                            <a:pt x="2010" y="362"/>
                            <a:pt x="2001" y="364"/>
                            <a:pt x="1992" y="367"/>
                          </a:cubicBezTo>
                          <a:lnTo>
                            <a:pt x="1462" y="571"/>
                          </a:lnTo>
                          <a:cubicBezTo>
                            <a:pt x="1453" y="575"/>
                            <a:pt x="1444" y="576"/>
                            <a:pt x="1436" y="576"/>
                          </a:cubicBezTo>
                          <a:cubicBezTo>
                            <a:pt x="1415" y="576"/>
                            <a:pt x="1397" y="563"/>
                            <a:pt x="1387" y="541"/>
                          </a:cubicBezTo>
                          <a:lnTo>
                            <a:pt x="1149" y="37"/>
                          </a:lnTo>
                          <a:cubicBezTo>
                            <a:pt x="1138" y="12"/>
                            <a:pt x="1119" y="1"/>
                            <a:pt x="1098"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45"/>
                    <p:cNvSpPr/>
                    <p:nvPr/>
                  </p:nvSpPr>
                  <p:spPr>
                    <a:xfrm>
                      <a:off x="2161758" y="3192576"/>
                      <a:ext cx="106600" cy="150283"/>
                    </a:xfrm>
                    <a:custGeom>
                      <a:rect b="b" l="l" r="r" t="t"/>
                      <a:pathLst>
                        <a:path extrusionOk="0" h="2969" w="2106">
                          <a:moveTo>
                            <a:pt x="1099" y="1"/>
                          </a:moveTo>
                          <a:cubicBezTo>
                            <a:pt x="1052" y="1"/>
                            <a:pt x="991" y="58"/>
                            <a:pt x="965" y="142"/>
                          </a:cubicBezTo>
                          <a:lnTo>
                            <a:pt x="728" y="922"/>
                          </a:lnTo>
                          <a:cubicBezTo>
                            <a:pt x="711" y="969"/>
                            <a:pt x="684" y="1016"/>
                            <a:pt x="649" y="1040"/>
                          </a:cubicBezTo>
                          <a:lnTo>
                            <a:pt x="119" y="1452"/>
                          </a:lnTo>
                          <a:cubicBezTo>
                            <a:pt x="34" y="1517"/>
                            <a:pt x="0" y="1672"/>
                            <a:pt x="61" y="1717"/>
                          </a:cubicBezTo>
                          <a:lnTo>
                            <a:pt x="446" y="1996"/>
                          </a:lnTo>
                          <a:cubicBezTo>
                            <a:pt x="469" y="2013"/>
                            <a:pt x="480" y="2050"/>
                            <a:pt x="476" y="2098"/>
                          </a:cubicBezTo>
                          <a:lnTo>
                            <a:pt x="384" y="2856"/>
                          </a:lnTo>
                          <a:cubicBezTo>
                            <a:pt x="376" y="2928"/>
                            <a:pt x="405" y="2969"/>
                            <a:pt x="446" y="2969"/>
                          </a:cubicBezTo>
                          <a:cubicBezTo>
                            <a:pt x="473" y="2969"/>
                            <a:pt x="504" y="2951"/>
                            <a:pt x="534" y="2913"/>
                          </a:cubicBezTo>
                          <a:lnTo>
                            <a:pt x="1010" y="2309"/>
                          </a:lnTo>
                          <a:cubicBezTo>
                            <a:pt x="1035" y="2271"/>
                            <a:pt x="1069" y="2251"/>
                            <a:pt x="1098" y="2251"/>
                          </a:cubicBezTo>
                          <a:cubicBezTo>
                            <a:pt x="1101" y="2251"/>
                            <a:pt x="1103" y="2251"/>
                            <a:pt x="1105" y="2251"/>
                          </a:cubicBezTo>
                          <a:lnTo>
                            <a:pt x="1577" y="2312"/>
                          </a:lnTo>
                          <a:cubicBezTo>
                            <a:pt x="1579" y="2312"/>
                            <a:pt x="1581" y="2312"/>
                            <a:pt x="1583" y="2312"/>
                          </a:cubicBezTo>
                          <a:cubicBezTo>
                            <a:pt x="1659" y="2312"/>
                            <a:pt x="1740" y="2180"/>
                            <a:pt x="1727" y="2080"/>
                          </a:cubicBezTo>
                          <a:lnTo>
                            <a:pt x="1638" y="1428"/>
                          </a:lnTo>
                          <a:cubicBezTo>
                            <a:pt x="1632" y="1387"/>
                            <a:pt x="1643" y="1336"/>
                            <a:pt x="1666" y="1289"/>
                          </a:cubicBezTo>
                          <a:lnTo>
                            <a:pt x="2050" y="568"/>
                          </a:lnTo>
                          <a:cubicBezTo>
                            <a:pt x="2105" y="468"/>
                            <a:pt x="2084" y="362"/>
                            <a:pt x="2018" y="362"/>
                          </a:cubicBezTo>
                          <a:cubicBezTo>
                            <a:pt x="2010" y="362"/>
                            <a:pt x="2002" y="364"/>
                            <a:pt x="1993" y="367"/>
                          </a:cubicBezTo>
                          <a:lnTo>
                            <a:pt x="1462" y="571"/>
                          </a:lnTo>
                          <a:cubicBezTo>
                            <a:pt x="1453" y="575"/>
                            <a:pt x="1445" y="576"/>
                            <a:pt x="1437" y="576"/>
                          </a:cubicBezTo>
                          <a:cubicBezTo>
                            <a:pt x="1415" y="576"/>
                            <a:pt x="1397" y="563"/>
                            <a:pt x="1387" y="541"/>
                          </a:cubicBezTo>
                          <a:lnTo>
                            <a:pt x="1149" y="37"/>
                          </a:lnTo>
                          <a:cubicBezTo>
                            <a:pt x="1138" y="12"/>
                            <a:pt x="1119" y="1"/>
                            <a:pt x="1099"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45"/>
                    <p:cNvSpPr/>
                    <p:nvPr/>
                  </p:nvSpPr>
                  <p:spPr>
                    <a:xfrm>
                      <a:off x="2297312" y="3114271"/>
                      <a:ext cx="106600" cy="150283"/>
                    </a:xfrm>
                    <a:custGeom>
                      <a:rect b="b" l="l" r="r" t="t"/>
                      <a:pathLst>
                        <a:path extrusionOk="0" h="2969" w="2106">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45"/>
                    <p:cNvSpPr/>
                    <p:nvPr/>
                  </p:nvSpPr>
                  <p:spPr>
                    <a:xfrm>
                      <a:off x="2568572" y="2957710"/>
                      <a:ext cx="106600" cy="150233"/>
                    </a:xfrm>
                    <a:custGeom>
                      <a:rect b="b" l="l" r="r" t="t"/>
                      <a:pathLst>
                        <a:path extrusionOk="0" h="2968" w="2106">
                          <a:moveTo>
                            <a:pt x="1099" y="1"/>
                          </a:moveTo>
                          <a:cubicBezTo>
                            <a:pt x="1052" y="1"/>
                            <a:pt x="991" y="57"/>
                            <a:pt x="965" y="142"/>
                          </a:cubicBezTo>
                          <a:lnTo>
                            <a:pt x="728" y="921"/>
                          </a:lnTo>
                          <a:cubicBezTo>
                            <a:pt x="714" y="968"/>
                            <a:pt x="684" y="1016"/>
                            <a:pt x="650" y="1040"/>
                          </a:cubicBezTo>
                          <a:lnTo>
                            <a:pt x="119" y="1451"/>
                          </a:lnTo>
                          <a:cubicBezTo>
                            <a:pt x="34" y="1515"/>
                            <a:pt x="0" y="1672"/>
                            <a:pt x="61" y="1716"/>
                          </a:cubicBezTo>
                          <a:lnTo>
                            <a:pt x="446" y="1995"/>
                          </a:lnTo>
                          <a:cubicBezTo>
                            <a:pt x="469" y="2012"/>
                            <a:pt x="483" y="2049"/>
                            <a:pt x="476" y="2097"/>
                          </a:cubicBezTo>
                          <a:lnTo>
                            <a:pt x="384" y="2855"/>
                          </a:lnTo>
                          <a:cubicBezTo>
                            <a:pt x="376" y="2927"/>
                            <a:pt x="405" y="2968"/>
                            <a:pt x="446" y="2968"/>
                          </a:cubicBezTo>
                          <a:cubicBezTo>
                            <a:pt x="473" y="2968"/>
                            <a:pt x="504" y="2951"/>
                            <a:pt x="534" y="2913"/>
                          </a:cubicBezTo>
                          <a:lnTo>
                            <a:pt x="1010" y="2308"/>
                          </a:lnTo>
                          <a:cubicBezTo>
                            <a:pt x="1038" y="2270"/>
                            <a:pt x="1070" y="2249"/>
                            <a:pt x="1099" y="2249"/>
                          </a:cubicBezTo>
                          <a:cubicBezTo>
                            <a:pt x="1101" y="2249"/>
                            <a:pt x="1103" y="2250"/>
                            <a:pt x="1105" y="2250"/>
                          </a:cubicBezTo>
                          <a:lnTo>
                            <a:pt x="1581" y="2311"/>
                          </a:lnTo>
                          <a:cubicBezTo>
                            <a:pt x="1583" y="2311"/>
                            <a:pt x="1585" y="2311"/>
                            <a:pt x="1587" y="2311"/>
                          </a:cubicBezTo>
                          <a:cubicBezTo>
                            <a:pt x="1660" y="2311"/>
                            <a:pt x="1744" y="2179"/>
                            <a:pt x="1727" y="2080"/>
                          </a:cubicBezTo>
                          <a:lnTo>
                            <a:pt x="1639" y="1427"/>
                          </a:lnTo>
                          <a:cubicBezTo>
                            <a:pt x="1632" y="1386"/>
                            <a:pt x="1643" y="1335"/>
                            <a:pt x="1666" y="1288"/>
                          </a:cubicBezTo>
                          <a:lnTo>
                            <a:pt x="2051" y="567"/>
                          </a:lnTo>
                          <a:cubicBezTo>
                            <a:pt x="2105" y="467"/>
                            <a:pt x="2084" y="362"/>
                            <a:pt x="2021" y="362"/>
                          </a:cubicBezTo>
                          <a:cubicBezTo>
                            <a:pt x="2013" y="362"/>
                            <a:pt x="2005" y="363"/>
                            <a:pt x="1996" y="367"/>
                          </a:cubicBezTo>
                          <a:lnTo>
                            <a:pt x="1466" y="571"/>
                          </a:lnTo>
                          <a:cubicBezTo>
                            <a:pt x="1457" y="574"/>
                            <a:pt x="1448" y="576"/>
                            <a:pt x="1440" y="576"/>
                          </a:cubicBezTo>
                          <a:cubicBezTo>
                            <a:pt x="1417" y="576"/>
                            <a:pt x="1397" y="562"/>
                            <a:pt x="1387" y="540"/>
                          </a:cubicBezTo>
                          <a:lnTo>
                            <a:pt x="1149" y="37"/>
                          </a:lnTo>
                          <a:cubicBezTo>
                            <a:pt x="1138" y="12"/>
                            <a:pt x="1119" y="1"/>
                            <a:pt x="1099"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0" name="Google Shape;1060;p45"/>
                  <p:cNvSpPr/>
                  <p:nvPr/>
                </p:nvSpPr>
                <p:spPr>
                  <a:xfrm>
                    <a:off x="3530215" y="3891600"/>
                    <a:ext cx="96923" cy="136641"/>
                  </a:xfrm>
                  <a:custGeom>
                    <a:rect b="b" l="l" r="r" t="t"/>
                    <a:pathLst>
                      <a:path extrusionOk="0" h="2969" w="2106">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1" name="Google Shape;1061;p45"/>
                <p:cNvSpPr/>
                <p:nvPr/>
              </p:nvSpPr>
              <p:spPr>
                <a:xfrm>
                  <a:off x="1855936" y="2246827"/>
                  <a:ext cx="1073567" cy="619785"/>
                </a:xfrm>
                <a:custGeom>
                  <a:rect b="b" l="l" r="r" t="t"/>
                  <a:pathLst>
                    <a:path extrusionOk="0" h="13467" w="23327">
                      <a:moveTo>
                        <a:pt x="23319" y="1557"/>
                      </a:moveTo>
                      <a:cubicBezTo>
                        <a:pt x="23323" y="1586"/>
                        <a:pt x="23325" y="1615"/>
                        <a:pt x="23327" y="1642"/>
                      </a:cubicBezTo>
                      <a:cubicBezTo>
                        <a:pt x="23326" y="1612"/>
                        <a:pt x="23323" y="1584"/>
                        <a:pt x="23319" y="1557"/>
                      </a:cubicBezTo>
                      <a:close/>
                      <a:moveTo>
                        <a:pt x="21128" y="0"/>
                      </a:moveTo>
                      <a:cubicBezTo>
                        <a:pt x="20985" y="0"/>
                        <a:pt x="20842" y="27"/>
                        <a:pt x="20726" y="79"/>
                      </a:cubicBezTo>
                      <a:lnTo>
                        <a:pt x="20723" y="79"/>
                      </a:lnTo>
                      <a:cubicBezTo>
                        <a:pt x="20699" y="88"/>
                        <a:pt x="20679" y="102"/>
                        <a:pt x="20658" y="112"/>
                      </a:cubicBezTo>
                      <a:lnTo>
                        <a:pt x="331" y="11849"/>
                      </a:lnTo>
                      <a:cubicBezTo>
                        <a:pt x="249" y="11896"/>
                        <a:pt x="171" y="11964"/>
                        <a:pt x="103" y="12045"/>
                      </a:cubicBezTo>
                      <a:cubicBezTo>
                        <a:pt x="65" y="12094"/>
                        <a:pt x="31" y="12144"/>
                        <a:pt x="1" y="12199"/>
                      </a:cubicBezTo>
                      <a:lnTo>
                        <a:pt x="2198" y="13467"/>
                      </a:lnTo>
                      <a:cubicBezTo>
                        <a:pt x="2282" y="13321"/>
                        <a:pt x="2402" y="13195"/>
                        <a:pt x="2530" y="13117"/>
                      </a:cubicBezTo>
                      <a:lnTo>
                        <a:pt x="22857" y="1384"/>
                      </a:lnTo>
                      <a:cubicBezTo>
                        <a:pt x="22932" y="1340"/>
                        <a:pt x="23004" y="1320"/>
                        <a:pt x="23069" y="1320"/>
                      </a:cubicBezTo>
                      <a:cubicBezTo>
                        <a:pt x="23196" y="1320"/>
                        <a:pt x="23291" y="1406"/>
                        <a:pt x="23319" y="1557"/>
                      </a:cubicBezTo>
                      <a:lnTo>
                        <a:pt x="23319" y="1557"/>
                      </a:lnTo>
                      <a:cubicBezTo>
                        <a:pt x="23313" y="1518"/>
                        <a:pt x="23305" y="1476"/>
                        <a:pt x="23293" y="1435"/>
                      </a:cubicBezTo>
                      <a:cubicBezTo>
                        <a:pt x="23259" y="1312"/>
                        <a:pt x="23198" y="1190"/>
                        <a:pt x="23116" y="1085"/>
                      </a:cubicBezTo>
                      <a:cubicBezTo>
                        <a:pt x="23045" y="983"/>
                        <a:pt x="22953" y="898"/>
                        <a:pt x="22857" y="840"/>
                      </a:cubicBezTo>
                      <a:lnTo>
                        <a:pt x="22300" y="520"/>
                      </a:lnTo>
                      <a:lnTo>
                        <a:pt x="21597" y="112"/>
                      </a:lnTo>
                      <a:cubicBezTo>
                        <a:pt x="21549" y="85"/>
                        <a:pt x="21498" y="65"/>
                        <a:pt x="21443" y="48"/>
                      </a:cubicBezTo>
                      <a:cubicBezTo>
                        <a:pt x="21345" y="17"/>
                        <a:pt x="21236" y="0"/>
                        <a:pt x="21128" y="0"/>
                      </a:cubicBezTo>
                      <a:close/>
                    </a:path>
                  </a:pathLst>
                </a:custGeom>
                <a:solidFill>
                  <a:srgbClr val="7DEB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45"/>
                <p:cNvSpPr/>
                <p:nvPr/>
              </p:nvSpPr>
              <p:spPr>
                <a:xfrm>
                  <a:off x="2018209" y="2471734"/>
                  <a:ext cx="826518" cy="1513450"/>
                </a:xfrm>
                <a:custGeom>
                  <a:rect b="b" l="l" r="r" t="t"/>
                  <a:pathLst>
                    <a:path extrusionOk="0" h="32885" w="17959">
                      <a:moveTo>
                        <a:pt x="17743" y="1"/>
                      </a:moveTo>
                      <a:cubicBezTo>
                        <a:pt x="17691" y="1"/>
                        <a:pt x="17633" y="18"/>
                        <a:pt x="17571" y="53"/>
                      </a:cubicBezTo>
                      <a:lnTo>
                        <a:pt x="392" y="9973"/>
                      </a:lnTo>
                      <a:cubicBezTo>
                        <a:pt x="177" y="10096"/>
                        <a:pt x="1" y="10399"/>
                        <a:pt x="1" y="10651"/>
                      </a:cubicBezTo>
                      <a:lnTo>
                        <a:pt x="1" y="32606"/>
                      </a:lnTo>
                      <a:cubicBezTo>
                        <a:pt x="1" y="32782"/>
                        <a:pt x="89" y="32885"/>
                        <a:pt x="217" y="32885"/>
                      </a:cubicBezTo>
                      <a:cubicBezTo>
                        <a:pt x="270" y="32885"/>
                        <a:pt x="329" y="32867"/>
                        <a:pt x="392" y="32831"/>
                      </a:cubicBezTo>
                      <a:lnTo>
                        <a:pt x="17571" y="22914"/>
                      </a:lnTo>
                      <a:cubicBezTo>
                        <a:pt x="17785" y="22788"/>
                        <a:pt x="17958" y="22485"/>
                        <a:pt x="17958" y="22237"/>
                      </a:cubicBezTo>
                      <a:lnTo>
                        <a:pt x="17958" y="281"/>
                      </a:lnTo>
                      <a:cubicBezTo>
                        <a:pt x="17958" y="102"/>
                        <a:pt x="17871" y="1"/>
                        <a:pt x="17743"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45"/>
                <p:cNvSpPr/>
                <p:nvPr/>
              </p:nvSpPr>
              <p:spPr>
                <a:xfrm>
                  <a:off x="2503414" y="3101494"/>
                  <a:ext cx="222565" cy="417424"/>
                </a:xfrm>
                <a:custGeom>
                  <a:rect b="b" l="l" r="r" t="t"/>
                  <a:pathLst>
                    <a:path extrusionOk="0" h="9070" w="4836">
                      <a:moveTo>
                        <a:pt x="783" y="0"/>
                      </a:moveTo>
                      <a:cubicBezTo>
                        <a:pt x="558" y="0"/>
                        <a:pt x="304" y="24"/>
                        <a:pt x="1" y="57"/>
                      </a:cubicBezTo>
                      <a:lnTo>
                        <a:pt x="568" y="2583"/>
                      </a:lnTo>
                      <a:lnTo>
                        <a:pt x="2775" y="4252"/>
                      </a:lnTo>
                      <a:lnTo>
                        <a:pt x="1429" y="7676"/>
                      </a:lnTo>
                      <a:lnTo>
                        <a:pt x="1992" y="9070"/>
                      </a:lnTo>
                      <a:cubicBezTo>
                        <a:pt x="1992" y="9070"/>
                        <a:pt x="4835" y="3603"/>
                        <a:pt x="4638" y="3266"/>
                      </a:cubicBezTo>
                      <a:cubicBezTo>
                        <a:pt x="4440" y="2933"/>
                        <a:pt x="2788" y="1148"/>
                        <a:pt x="2179" y="584"/>
                      </a:cubicBezTo>
                      <a:cubicBezTo>
                        <a:pt x="1693" y="133"/>
                        <a:pt x="1321" y="0"/>
                        <a:pt x="783"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45"/>
                <p:cNvSpPr/>
                <p:nvPr/>
              </p:nvSpPr>
              <p:spPr>
                <a:xfrm>
                  <a:off x="2271373" y="2856981"/>
                  <a:ext cx="39809" cy="26830"/>
                </a:xfrm>
                <a:custGeom>
                  <a:rect b="b" l="l" r="r" t="t"/>
                  <a:pathLst>
                    <a:path extrusionOk="0" h="583" w="865">
                      <a:moveTo>
                        <a:pt x="448" y="1"/>
                      </a:moveTo>
                      <a:cubicBezTo>
                        <a:pt x="271" y="1"/>
                        <a:pt x="88" y="122"/>
                        <a:pt x="0" y="311"/>
                      </a:cubicBezTo>
                      <a:lnTo>
                        <a:pt x="755" y="582"/>
                      </a:lnTo>
                      <a:cubicBezTo>
                        <a:pt x="864" y="348"/>
                        <a:pt x="779" y="97"/>
                        <a:pt x="571" y="22"/>
                      </a:cubicBezTo>
                      <a:cubicBezTo>
                        <a:pt x="531" y="7"/>
                        <a:pt x="490" y="1"/>
                        <a:pt x="44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45"/>
                <p:cNvSpPr/>
                <p:nvPr/>
              </p:nvSpPr>
              <p:spPr>
                <a:xfrm>
                  <a:off x="2295627" y="2835213"/>
                  <a:ext cx="27752" cy="38291"/>
                </a:xfrm>
                <a:custGeom>
                  <a:rect b="b" l="l" r="r" t="t"/>
                  <a:pathLst>
                    <a:path extrusionOk="0" h="832" w="603">
                      <a:moveTo>
                        <a:pt x="209" y="0"/>
                      </a:moveTo>
                      <a:cubicBezTo>
                        <a:pt x="142" y="0"/>
                        <a:pt x="70" y="17"/>
                        <a:pt x="0" y="53"/>
                      </a:cubicBezTo>
                      <a:lnTo>
                        <a:pt x="242" y="831"/>
                      </a:lnTo>
                      <a:cubicBezTo>
                        <a:pt x="469" y="716"/>
                        <a:pt x="602" y="448"/>
                        <a:pt x="534" y="233"/>
                      </a:cubicBezTo>
                      <a:cubicBezTo>
                        <a:pt x="489" y="85"/>
                        <a:pt x="360" y="0"/>
                        <a:pt x="2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45"/>
                <p:cNvSpPr/>
                <p:nvPr/>
              </p:nvSpPr>
              <p:spPr>
                <a:xfrm>
                  <a:off x="2276850" y="2786292"/>
                  <a:ext cx="306740" cy="324367"/>
                </a:xfrm>
                <a:custGeom>
                  <a:rect b="b" l="l" r="r" t="t"/>
                  <a:pathLst>
                    <a:path extrusionOk="0" h="7048" w="6665">
                      <a:moveTo>
                        <a:pt x="3937" y="0"/>
                      </a:moveTo>
                      <a:cubicBezTo>
                        <a:pt x="3721" y="0"/>
                        <a:pt x="3499" y="23"/>
                        <a:pt x="3271" y="69"/>
                      </a:cubicBezTo>
                      <a:cubicBezTo>
                        <a:pt x="1445" y="439"/>
                        <a:pt x="0" y="2214"/>
                        <a:pt x="48" y="4029"/>
                      </a:cubicBezTo>
                      <a:lnTo>
                        <a:pt x="48" y="4706"/>
                      </a:lnTo>
                      <a:cubicBezTo>
                        <a:pt x="48" y="6080"/>
                        <a:pt x="1041" y="7048"/>
                        <a:pt x="2348" y="7048"/>
                      </a:cubicBezTo>
                      <a:cubicBezTo>
                        <a:pt x="2507" y="7048"/>
                        <a:pt x="2669" y="7034"/>
                        <a:pt x="2836" y="7004"/>
                      </a:cubicBezTo>
                      <a:lnTo>
                        <a:pt x="6653" y="6331"/>
                      </a:lnTo>
                      <a:lnTo>
                        <a:pt x="6664" y="2683"/>
                      </a:lnTo>
                      <a:cubicBezTo>
                        <a:pt x="6619" y="1094"/>
                        <a:pt x="5450" y="0"/>
                        <a:pt x="39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45"/>
                <p:cNvSpPr/>
                <p:nvPr/>
              </p:nvSpPr>
              <p:spPr>
                <a:xfrm>
                  <a:off x="2365718" y="2821038"/>
                  <a:ext cx="157121" cy="168258"/>
                </a:xfrm>
                <a:custGeom>
                  <a:rect b="b" l="l" r="r" t="t"/>
                  <a:pathLst>
                    <a:path extrusionOk="0" h="3656" w="3414">
                      <a:moveTo>
                        <a:pt x="2762" y="0"/>
                      </a:moveTo>
                      <a:cubicBezTo>
                        <a:pt x="2242" y="0"/>
                        <a:pt x="1421" y="354"/>
                        <a:pt x="718" y="1541"/>
                      </a:cubicBezTo>
                      <a:cubicBezTo>
                        <a:pt x="1" y="2755"/>
                        <a:pt x="252" y="3655"/>
                        <a:pt x="252" y="3655"/>
                      </a:cubicBezTo>
                      <a:cubicBezTo>
                        <a:pt x="252" y="3655"/>
                        <a:pt x="1010" y="3526"/>
                        <a:pt x="2006" y="2771"/>
                      </a:cubicBezTo>
                      <a:cubicBezTo>
                        <a:pt x="3002" y="2013"/>
                        <a:pt x="3363" y="986"/>
                        <a:pt x="3414" y="371"/>
                      </a:cubicBezTo>
                      <a:cubicBezTo>
                        <a:pt x="3414" y="371"/>
                        <a:pt x="3305" y="14"/>
                        <a:pt x="2792" y="1"/>
                      </a:cubicBezTo>
                      <a:cubicBezTo>
                        <a:pt x="2782" y="1"/>
                        <a:pt x="2772" y="0"/>
                        <a:pt x="2762"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45"/>
                <p:cNvSpPr/>
                <p:nvPr/>
              </p:nvSpPr>
              <p:spPr>
                <a:xfrm>
                  <a:off x="2408748" y="4363314"/>
                  <a:ext cx="149941" cy="159836"/>
                </a:xfrm>
                <a:custGeom>
                  <a:rect b="b" l="l" r="r" t="t"/>
                  <a:pathLst>
                    <a:path extrusionOk="0" h="3473" w="3258">
                      <a:moveTo>
                        <a:pt x="500" y="0"/>
                      </a:moveTo>
                      <a:cubicBezTo>
                        <a:pt x="296" y="171"/>
                        <a:pt x="85" y="449"/>
                        <a:pt x="45" y="728"/>
                      </a:cubicBezTo>
                      <a:cubicBezTo>
                        <a:pt x="1" y="1013"/>
                        <a:pt x="187" y="1241"/>
                        <a:pt x="289" y="1500"/>
                      </a:cubicBezTo>
                      <a:cubicBezTo>
                        <a:pt x="487" y="1983"/>
                        <a:pt x="497" y="2027"/>
                        <a:pt x="650" y="2754"/>
                      </a:cubicBezTo>
                      <a:cubicBezTo>
                        <a:pt x="756" y="3260"/>
                        <a:pt x="1370" y="3472"/>
                        <a:pt x="1963" y="3472"/>
                      </a:cubicBezTo>
                      <a:cubicBezTo>
                        <a:pt x="1976" y="3472"/>
                        <a:pt x="1990" y="3472"/>
                        <a:pt x="2003" y="3472"/>
                      </a:cubicBezTo>
                      <a:cubicBezTo>
                        <a:pt x="2540" y="3465"/>
                        <a:pt x="3043" y="3281"/>
                        <a:pt x="3152" y="3077"/>
                      </a:cubicBezTo>
                      <a:cubicBezTo>
                        <a:pt x="3257" y="2873"/>
                        <a:pt x="3227" y="2561"/>
                        <a:pt x="2971" y="2411"/>
                      </a:cubicBezTo>
                      <a:cubicBezTo>
                        <a:pt x="2686" y="2248"/>
                        <a:pt x="2292" y="2132"/>
                        <a:pt x="2210" y="1911"/>
                      </a:cubicBezTo>
                      <a:cubicBezTo>
                        <a:pt x="2210" y="1911"/>
                        <a:pt x="2170" y="2135"/>
                        <a:pt x="1893" y="2135"/>
                      </a:cubicBezTo>
                      <a:cubicBezTo>
                        <a:pt x="1891" y="2135"/>
                        <a:pt x="1889" y="2135"/>
                        <a:pt x="1887" y="2135"/>
                      </a:cubicBezTo>
                      <a:cubicBezTo>
                        <a:pt x="1609" y="2132"/>
                        <a:pt x="500" y="0"/>
                        <a:pt x="50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45"/>
                <p:cNvSpPr/>
                <p:nvPr/>
              </p:nvSpPr>
              <p:spPr>
                <a:xfrm>
                  <a:off x="2425822" y="4294972"/>
                  <a:ext cx="115010" cy="191730"/>
                </a:xfrm>
                <a:custGeom>
                  <a:rect b="b" l="l" r="r" t="t"/>
                  <a:pathLst>
                    <a:path extrusionOk="0" h="4166" w="2499">
                      <a:moveTo>
                        <a:pt x="486" y="0"/>
                      </a:moveTo>
                      <a:cubicBezTo>
                        <a:pt x="486" y="0"/>
                        <a:pt x="388" y="771"/>
                        <a:pt x="259" y="1169"/>
                      </a:cubicBezTo>
                      <a:cubicBezTo>
                        <a:pt x="129" y="1571"/>
                        <a:pt x="0" y="1638"/>
                        <a:pt x="38" y="1720"/>
                      </a:cubicBezTo>
                      <a:cubicBezTo>
                        <a:pt x="71" y="1802"/>
                        <a:pt x="170" y="1951"/>
                        <a:pt x="303" y="2192"/>
                      </a:cubicBezTo>
                      <a:cubicBezTo>
                        <a:pt x="510" y="2570"/>
                        <a:pt x="548" y="3580"/>
                        <a:pt x="857" y="3879"/>
                      </a:cubicBezTo>
                      <a:cubicBezTo>
                        <a:pt x="1070" y="4084"/>
                        <a:pt x="1340" y="4166"/>
                        <a:pt x="1604" y="4166"/>
                      </a:cubicBezTo>
                      <a:cubicBezTo>
                        <a:pt x="1751" y="4166"/>
                        <a:pt x="1897" y="4140"/>
                        <a:pt x="2029" y="4096"/>
                      </a:cubicBezTo>
                      <a:cubicBezTo>
                        <a:pt x="2499" y="3947"/>
                        <a:pt x="2095" y="3664"/>
                        <a:pt x="2095" y="3664"/>
                      </a:cubicBezTo>
                      <a:cubicBezTo>
                        <a:pt x="1927" y="3542"/>
                        <a:pt x="1883" y="3529"/>
                        <a:pt x="1761" y="3223"/>
                      </a:cubicBezTo>
                      <a:cubicBezTo>
                        <a:pt x="1632" y="2900"/>
                        <a:pt x="1533" y="1673"/>
                        <a:pt x="1605" y="1414"/>
                      </a:cubicBezTo>
                      <a:cubicBezTo>
                        <a:pt x="1673" y="1155"/>
                        <a:pt x="1883" y="370"/>
                        <a:pt x="1883" y="370"/>
                      </a:cubicBezTo>
                      <a:lnTo>
                        <a:pt x="486" y="0"/>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45"/>
                <p:cNvSpPr/>
                <p:nvPr/>
              </p:nvSpPr>
              <p:spPr>
                <a:xfrm>
                  <a:off x="2264470" y="3509476"/>
                  <a:ext cx="381987" cy="932968"/>
                </a:xfrm>
                <a:custGeom>
                  <a:rect b="b" l="l" r="r" t="t"/>
                  <a:pathLst>
                    <a:path extrusionOk="0" h="20272" w="8300">
                      <a:moveTo>
                        <a:pt x="7371" y="1"/>
                      </a:moveTo>
                      <a:lnTo>
                        <a:pt x="640" y="980"/>
                      </a:lnTo>
                      <a:cubicBezTo>
                        <a:pt x="1" y="2830"/>
                        <a:pt x="501" y="5777"/>
                        <a:pt x="715" y="8075"/>
                      </a:cubicBezTo>
                      <a:cubicBezTo>
                        <a:pt x="902" y="10078"/>
                        <a:pt x="1143" y="11764"/>
                        <a:pt x="1143" y="11764"/>
                      </a:cubicBezTo>
                      <a:cubicBezTo>
                        <a:pt x="1143" y="11764"/>
                        <a:pt x="766" y="12777"/>
                        <a:pt x="793" y="14263"/>
                      </a:cubicBezTo>
                      <a:cubicBezTo>
                        <a:pt x="823" y="15844"/>
                        <a:pt x="1374" y="20172"/>
                        <a:pt x="1374" y="20172"/>
                      </a:cubicBezTo>
                      <a:cubicBezTo>
                        <a:pt x="1374" y="20172"/>
                        <a:pt x="1603" y="20271"/>
                        <a:pt x="1933" y="20271"/>
                      </a:cubicBezTo>
                      <a:cubicBezTo>
                        <a:pt x="2212" y="20271"/>
                        <a:pt x="2564" y="20200"/>
                        <a:pt x="2911" y="19937"/>
                      </a:cubicBezTo>
                      <a:cubicBezTo>
                        <a:pt x="2911" y="19937"/>
                        <a:pt x="3128" y="17265"/>
                        <a:pt x="3343" y="15408"/>
                      </a:cubicBezTo>
                      <a:cubicBezTo>
                        <a:pt x="3567" y="13470"/>
                        <a:pt x="3642" y="12074"/>
                        <a:pt x="3839" y="10928"/>
                      </a:cubicBezTo>
                      <a:cubicBezTo>
                        <a:pt x="4084" y="9503"/>
                        <a:pt x="4230" y="5073"/>
                        <a:pt x="4230" y="5073"/>
                      </a:cubicBezTo>
                      <a:lnTo>
                        <a:pt x="5335" y="9574"/>
                      </a:lnTo>
                      <a:cubicBezTo>
                        <a:pt x="5335" y="9574"/>
                        <a:pt x="4842" y="10659"/>
                        <a:pt x="4550" y="11835"/>
                      </a:cubicBezTo>
                      <a:cubicBezTo>
                        <a:pt x="4261" y="13009"/>
                        <a:pt x="3839" y="17713"/>
                        <a:pt x="3839" y="17713"/>
                      </a:cubicBezTo>
                      <a:cubicBezTo>
                        <a:pt x="3839" y="17713"/>
                        <a:pt x="4188" y="18094"/>
                        <a:pt x="4813" y="18094"/>
                      </a:cubicBezTo>
                      <a:cubicBezTo>
                        <a:pt x="4954" y="18094"/>
                        <a:pt x="5109" y="18074"/>
                        <a:pt x="5277" y="18027"/>
                      </a:cubicBezTo>
                      <a:cubicBezTo>
                        <a:pt x="5277" y="18027"/>
                        <a:pt x="7674" y="10557"/>
                        <a:pt x="7939" y="9786"/>
                      </a:cubicBezTo>
                      <a:cubicBezTo>
                        <a:pt x="8300" y="8725"/>
                        <a:pt x="7572" y="2156"/>
                        <a:pt x="7371"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45"/>
                <p:cNvSpPr/>
                <p:nvPr/>
              </p:nvSpPr>
              <p:spPr>
                <a:xfrm>
                  <a:off x="2459095" y="3653431"/>
                  <a:ext cx="84083" cy="252710"/>
                </a:xfrm>
                <a:custGeom>
                  <a:rect b="b" l="l" r="r" t="t"/>
                  <a:pathLst>
                    <a:path extrusionOk="0" h="5491" w="1827">
                      <a:moveTo>
                        <a:pt x="1827" y="0"/>
                      </a:moveTo>
                      <a:lnTo>
                        <a:pt x="1827" y="0"/>
                      </a:lnTo>
                      <a:cubicBezTo>
                        <a:pt x="1055" y="691"/>
                        <a:pt x="90" y="803"/>
                        <a:pt x="90" y="803"/>
                      </a:cubicBezTo>
                      <a:lnTo>
                        <a:pt x="1" y="1945"/>
                      </a:lnTo>
                      <a:lnTo>
                        <a:pt x="871" y="5491"/>
                      </a:lnTo>
                      <a:lnTo>
                        <a:pt x="388" y="2092"/>
                      </a:lnTo>
                      <a:lnTo>
                        <a:pt x="498" y="1048"/>
                      </a:lnTo>
                      <a:cubicBezTo>
                        <a:pt x="1334" y="718"/>
                        <a:pt x="1827" y="0"/>
                        <a:pt x="182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45"/>
                <p:cNvSpPr/>
                <p:nvPr/>
              </p:nvSpPr>
              <p:spPr>
                <a:xfrm>
                  <a:off x="2293878" y="3104071"/>
                  <a:ext cx="312861" cy="475136"/>
                </a:xfrm>
                <a:custGeom>
                  <a:rect b="b" l="l" r="r" t="t"/>
                  <a:pathLst>
                    <a:path extrusionOk="0" h="10324" w="6798">
                      <a:moveTo>
                        <a:pt x="4554" y="1"/>
                      </a:moveTo>
                      <a:lnTo>
                        <a:pt x="3840" y="130"/>
                      </a:lnTo>
                      <a:lnTo>
                        <a:pt x="1800" y="840"/>
                      </a:lnTo>
                      <a:cubicBezTo>
                        <a:pt x="1800" y="840"/>
                        <a:pt x="1127" y="1048"/>
                        <a:pt x="719" y="1248"/>
                      </a:cubicBezTo>
                      <a:cubicBezTo>
                        <a:pt x="1290" y="2496"/>
                        <a:pt x="518" y="4369"/>
                        <a:pt x="518" y="4369"/>
                      </a:cubicBezTo>
                      <a:lnTo>
                        <a:pt x="1300" y="7011"/>
                      </a:lnTo>
                      <a:cubicBezTo>
                        <a:pt x="576" y="7953"/>
                        <a:pt x="294" y="8541"/>
                        <a:pt x="1" y="9782"/>
                      </a:cubicBezTo>
                      <a:cubicBezTo>
                        <a:pt x="238" y="10014"/>
                        <a:pt x="1064" y="10323"/>
                        <a:pt x="2222" y="10323"/>
                      </a:cubicBezTo>
                      <a:cubicBezTo>
                        <a:pt x="3453" y="10323"/>
                        <a:pt x="5060" y="9974"/>
                        <a:pt x="6732" y="8810"/>
                      </a:cubicBezTo>
                      <a:cubicBezTo>
                        <a:pt x="6732" y="8810"/>
                        <a:pt x="6437" y="6732"/>
                        <a:pt x="6311" y="5494"/>
                      </a:cubicBezTo>
                      <a:cubicBezTo>
                        <a:pt x="6797" y="3377"/>
                        <a:pt x="6675" y="2962"/>
                        <a:pt x="6536" y="2449"/>
                      </a:cubicBezTo>
                      <a:cubicBezTo>
                        <a:pt x="6145" y="1007"/>
                        <a:pt x="5729" y="827"/>
                        <a:pt x="4554"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45"/>
                <p:cNvSpPr/>
                <p:nvPr/>
              </p:nvSpPr>
              <p:spPr>
                <a:xfrm>
                  <a:off x="2332996" y="3356776"/>
                  <a:ext cx="4096" cy="14129"/>
                </a:xfrm>
                <a:custGeom>
                  <a:rect b="b" l="l" r="r" t="t"/>
                  <a:pathLst>
                    <a:path extrusionOk="0" h="307" w="89">
                      <a:moveTo>
                        <a:pt x="1" y="0"/>
                      </a:moveTo>
                      <a:lnTo>
                        <a:pt x="89" y="306"/>
                      </a:lnTo>
                      <a:close/>
                    </a:path>
                  </a:pathLst>
                </a:custGeom>
                <a:solidFill>
                  <a:srgbClr val="E1E1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45"/>
                <p:cNvSpPr/>
                <p:nvPr/>
              </p:nvSpPr>
              <p:spPr>
                <a:xfrm>
                  <a:off x="2332996" y="3356776"/>
                  <a:ext cx="73130" cy="84539"/>
                </a:xfrm>
                <a:custGeom>
                  <a:rect b="b" l="l" r="r" t="t"/>
                  <a:pathLst>
                    <a:path extrusionOk="0" h="1837" w="1589">
                      <a:moveTo>
                        <a:pt x="1" y="0"/>
                      </a:moveTo>
                      <a:lnTo>
                        <a:pt x="89" y="306"/>
                      </a:lnTo>
                      <a:lnTo>
                        <a:pt x="450" y="1520"/>
                      </a:lnTo>
                      <a:lnTo>
                        <a:pt x="1589" y="1836"/>
                      </a:lnTo>
                      <a:lnTo>
                        <a:pt x="1589" y="1836"/>
                      </a:lnTo>
                      <a:lnTo>
                        <a:pt x="1" y="0"/>
                      </a:ln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45"/>
                <p:cNvSpPr/>
                <p:nvPr/>
              </p:nvSpPr>
              <p:spPr>
                <a:xfrm>
                  <a:off x="2313437" y="2838112"/>
                  <a:ext cx="247279" cy="354419"/>
                </a:xfrm>
                <a:custGeom>
                  <a:rect b="b" l="l" r="r" t="t"/>
                  <a:pathLst>
                    <a:path extrusionOk="0" h="7701" w="5373">
                      <a:moveTo>
                        <a:pt x="4550" y="0"/>
                      </a:moveTo>
                      <a:cubicBezTo>
                        <a:pt x="4499" y="615"/>
                        <a:pt x="4138" y="1642"/>
                        <a:pt x="3142" y="2400"/>
                      </a:cubicBezTo>
                      <a:cubicBezTo>
                        <a:pt x="2146" y="3159"/>
                        <a:pt x="1388" y="3284"/>
                        <a:pt x="1388" y="3284"/>
                      </a:cubicBezTo>
                      <a:cubicBezTo>
                        <a:pt x="1277" y="3092"/>
                        <a:pt x="1085" y="3001"/>
                        <a:pt x="883" y="3001"/>
                      </a:cubicBezTo>
                      <a:cubicBezTo>
                        <a:pt x="671" y="3001"/>
                        <a:pt x="448" y="3101"/>
                        <a:pt x="297" y="3291"/>
                      </a:cubicBezTo>
                      <a:cubicBezTo>
                        <a:pt x="1" y="3661"/>
                        <a:pt x="147" y="4209"/>
                        <a:pt x="548" y="4471"/>
                      </a:cubicBezTo>
                      <a:cubicBezTo>
                        <a:pt x="706" y="4573"/>
                        <a:pt x="841" y="4608"/>
                        <a:pt x="951" y="4608"/>
                      </a:cubicBezTo>
                      <a:cubicBezTo>
                        <a:pt x="1182" y="4608"/>
                        <a:pt x="1306" y="4457"/>
                        <a:pt x="1306" y="4457"/>
                      </a:cubicBezTo>
                      <a:lnTo>
                        <a:pt x="1378" y="6680"/>
                      </a:lnTo>
                      <a:cubicBezTo>
                        <a:pt x="1378" y="6680"/>
                        <a:pt x="1895" y="7310"/>
                        <a:pt x="2520" y="7602"/>
                      </a:cubicBezTo>
                      <a:cubicBezTo>
                        <a:pt x="2668" y="7670"/>
                        <a:pt x="2839" y="7700"/>
                        <a:pt x="3016" y="7700"/>
                      </a:cubicBezTo>
                      <a:cubicBezTo>
                        <a:pt x="3593" y="7700"/>
                        <a:pt x="4223" y="7380"/>
                        <a:pt x="4244" y="7044"/>
                      </a:cubicBezTo>
                      <a:cubicBezTo>
                        <a:pt x="4275" y="6609"/>
                        <a:pt x="3415" y="5909"/>
                        <a:pt x="3415" y="5909"/>
                      </a:cubicBezTo>
                      <a:lnTo>
                        <a:pt x="3407" y="5178"/>
                      </a:lnTo>
                      <a:cubicBezTo>
                        <a:pt x="3887" y="5161"/>
                        <a:pt x="4377" y="5130"/>
                        <a:pt x="4628" y="4967"/>
                      </a:cubicBezTo>
                      <a:cubicBezTo>
                        <a:pt x="4879" y="4804"/>
                        <a:pt x="5373" y="4317"/>
                        <a:pt x="5369" y="2761"/>
                      </a:cubicBezTo>
                      <a:cubicBezTo>
                        <a:pt x="5359" y="921"/>
                        <a:pt x="4907" y="136"/>
                        <a:pt x="4550"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45"/>
                <p:cNvSpPr/>
                <p:nvPr/>
              </p:nvSpPr>
              <p:spPr>
                <a:xfrm>
                  <a:off x="2452560" y="2960162"/>
                  <a:ext cx="19007" cy="19053"/>
                </a:xfrm>
                <a:custGeom>
                  <a:rect b="b" l="l" r="r" t="t"/>
                  <a:pathLst>
                    <a:path extrusionOk="0" h="414" w="413">
                      <a:moveTo>
                        <a:pt x="238" y="1"/>
                      </a:moveTo>
                      <a:cubicBezTo>
                        <a:pt x="223" y="1"/>
                        <a:pt x="207" y="3"/>
                        <a:pt x="191" y="7"/>
                      </a:cubicBezTo>
                      <a:cubicBezTo>
                        <a:pt x="82" y="34"/>
                        <a:pt x="0" y="146"/>
                        <a:pt x="11" y="258"/>
                      </a:cubicBezTo>
                      <a:cubicBezTo>
                        <a:pt x="19" y="351"/>
                        <a:pt x="87" y="414"/>
                        <a:pt x="174" y="414"/>
                      </a:cubicBezTo>
                      <a:cubicBezTo>
                        <a:pt x="189" y="414"/>
                        <a:pt x="205" y="412"/>
                        <a:pt x="221" y="408"/>
                      </a:cubicBezTo>
                      <a:cubicBezTo>
                        <a:pt x="330" y="380"/>
                        <a:pt x="412" y="269"/>
                        <a:pt x="401" y="160"/>
                      </a:cubicBezTo>
                      <a:cubicBezTo>
                        <a:pt x="393" y="64"/>
                        <a:pt x="325" y="1"/>
                        <a:pt x="23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45"/>
                <p:cNvSpPr/>
                <p:nvPr/>
              </p:nvSpPr>
              <p:spPr>
                <a:xfrm>
                  <a:off x="2473546" y="3027399"/>
                  <a:ext cx="22689" cy="12794"/>
                </a:xfrm>
                <a:custGeom>
                  <a:rect b="b" l="l" r="r" t="t"/>
                  <a:pathLst>
                    <a:path extrusionOk="0" h="278" w="493">
                      <a:moveTo>
                        <a:pt x="34" y="0"/>
                      </a:moveTo>
                      <a:lnTo>
                        <a:pt x="34" y="0"/>
                      </a:lnTo>
                      <a:cubicBezTo>
                        <a:pt x="0" y="140"/>
                        <a:pt x="74" y="262"/>
                        <a:pt x="201" y="276"/>
                      </a:cubicBezTo>
                      <a:cubicBezTo>
                        <a:pt x="209" y="277"/>
                        <a:pt x="217" y="278"/>
                        <a:pt x="225" y="278"/>
                      </a:cubicBezTo>
                      <a:cubicBezTo>
                        <a:pt x="346" y="278"/>
                        <a:pt x="461" y="183"/>
                        <a:pt x="493" y="55"/>
                      </a:cubicBezTo>
                      <a:lnTo>
                        <a:pt x="34" y="0"/>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45"/>
                <p:cNvSpPr/>
                <p:nvPr/>
              </p:nvSpPr>
              <p:spPr>
                <a:xfrm>
                  <a:off x="2525597" y="2908848"/>
                  <a:ext cx="21813" cy="15969"/>
                </a:xfrm>
                <a:custGeom>
                  <a:rect b="b" l="l" r="r" t="t"/>
                  <a:pathLst>
                    <a:path extrusionOk="0" h="347" w="474">
                      <a:moveTo>
                        <a:pt x="241" y="0"/>
                      </a:moveTo>
                      <a:cubicBezTo>
                        <a:pt x="149" y="0"/>
                        <a:pt x="52" y="59"/>
                        <a:pt x="1" y="156"/>
                      </a:cubicBezTo>
                      <a:lnTo>
                        <a:pt x="406" y="346"/>
                      </a:lnTo>
                      <a:cubicBezTo>
                        <a:pt x="473" y="221"/>
                        <a:pt x="440" y="75"/>
                        <a:pt x="327" y="20"/>
                      </a:cubicBezTo>
                      <a:cubicBezTo>
                        <a:pt x="300" y="7"/>
                        <a:pt x="271" y="0"/>
                        <a:pt x="24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45"/>
                <p:cNvSpPr/>
                <p:nvPr/>
              </p:nvSpPr>
              <p:spPr>
                <a:xfrm>
                  <a:off x="2434888" y="2929097"/>
                  <a:ext cx="19283" cy="19191"/>
                </a:xfrm>
                <a:custGeom>
                  <a:rect b="b" l="l" r="r" t="t"/>
                  <a:pathLst>
                    <a:path extrusionOk="0" h="417" w="419">
                      <a:moveTo>
                        <a:pt x="228" y="0"/>
                      </a:moveTo>
                      <a:cubicBezTo>
                        <a:pt x="172" y="0"/>
                        <a:pt x="120" y="21"/>
                        <a:pt x="82" y="63"/>
                      </a:cubicBezTo>
                      <a:cubicBezTo>
                        <a:pt x="1" y="155"/>
                        <a:pt x="14" y="314"/>
                        <a:pt x="116" y="416"/>
                      </a:cubicBezTo>
                      <a:lnTo>
                        <a:pt x="418" y="84"/>
                      </a:lnTo>
                      <a:cubicBezTo>
                        <a:pt x="363" y="28"/>
                        <a:pt x="293" y="0"/>
                        <a:pt x="22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45"/>
                <p:cNvSpPr/>
                <p:nvPr/>
              </p:nvSpPr>
              <p:spPr>
                <a:xfrm>
                  <a:off x="2522191" y="2939498"/>
                  <a:ext cx="18823" cy="19099"/>
                </a:xfrm>
                <a:custGeom>
                  <a:rect b="b" l="l" r="r" t="t"/>
                  <a:pathLst>
                    <a:path extrusionOk="0" h="415" w="409">
                      <a:moveTo>
                        <a:pt x="237" y="1"/>
                      </a:moveTo>
                      <a:cubicBezTo>
                        <a:pt x="222" y="1"/>
                        <a:pt x="206" y="3"/>
                        <a:pt x="191" y="7"/>
                      </a:cubicBezTo>
                      <a:cubicBezTo>
                        <a:pt x="82" y="34"/>
                        <a:pt x="1" y="146"/>
                        <a:pt x="10" y="255"/>
                      </a:cubicBezTo>
                      <a:cubicBezTo>
                        <a:pt x="16" y="351"/>
                        <a:pt x="86" y="414"/>
                        <a:pt x="174" y="414"/>
                      </a:cubicBezTo>
                      <a:cubicBezTo>
                        <a:pt x="189" y="414"/>
                        <a:pt x="205" y="412"/>
                        <a:pt x="221" y="408"/>
                      </a:cubicBezTo>
                      <a:cubicBezTo>
                        <a:pt x="330" y="381"/>
                        <a:pt x="409" y="269"/>
                        <a:pt x="401" y="160"/>
                      </a:cubicBezTo>
                      <a:cubicBezTo>
                        <a:pt x="393" y="64"/>
                        <a:pt x="322" y="1"/>
                        <a:pt x="2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45"/>
                <p:cNvSpPr/>
                <p:nvPr/>
              </p:nvSpPr>
              <p:spPr>
                <a:xfrm>
                  <a:off x="2499825" y="2945435"/>
                  <a:ext cx="29454" cy="58722"/>
                </a:xfrm>
                <a:custGeom>
                  <a:rect b="b" l="l" r="r" t="t"/>
                  <a:pathLst>
                    <a:path extrusionOk="0" h="1276" w="640">
                      <a:moveTo>
                        <a:pt x="0" y="0"/>
                      </a:moveTo>
                      <a:lnTo>
                        <a:pt x="21" y="1276"/>
                      </a:lnTo>
                      <a:lnTo>
                        <a:pt x="639" y="956"/>
                      </a:lnTo>
                      <a:lnTo>
                        <a:pt x="0" y="0"/>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45"/>
                <p:cNvSpPr/>
                <p:nvPr/>
              </p:nvSpPr>
              <p:spPr>
                <a:xfrm>
                  <a:off x="2391352" y="3056991"/>
                  <a:ext cx="79251" cy="34011"/>
                </a:xfrm>
                <a:custGeom>
                  <a:rect b="b" l="l" r="r" t="t"/>
                  <a:pathLst>
                    <a:path extrusionOk="0" h="739" w="1722">
                      <a:moveTo>
                        <a:pt x="1" y="0"/>
                      </a:moveTo>
                      <a:cubicBezTo>
                        <a:pt x="1" y="1"/>
                        <a:pt x="62" y="245"/>
                        <a:pt x="379" y="446"/>
                      </a:cubicBezTo>
                      <a:cubicBezTo>
                        <a:pt x="691" y="647"/>
                        <a:pt x="1722" y="738"/>
                        <a:pt x="1722" y="738"/>
                      </a:cubicBezTo>
                      <a:lnTo>
                        <a:pt x="1714" y="422"/>
                      </a:lnTo>
                      <a:cubicBezTo>
                        <a:pt x="1645" y="427"/>
                        <a:pt x="1566" y="430"/>
                        <a:pt x="1480" y="430"/>
                      </a:cubicBezTo>
                      <a:cubicBezTo>
                        <a:pt x="942" y="430"/>
                        <a:pt x="151" y="323"/>
                        <a:pt x="1" y="0"/>
                      </a:cubicBez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45"/>
                <p:cNvSpPr/>
                <p:nvPr/>
              </p:nvSpPr>
              <p:spPr>
                <a:xfrm>
                  <a:off x="2110390" y="3161506"/>
                  <a:ext cx="312355" cy="474124"/>
                </a:xfrm>
                <a:custGeom>
                  <a:rect b="b" l="l" r="r" t="t"/>
                  <a:pathLst>
                    <a:path extrusionOk="0" h="10302" w="6787">
                      <a:moveTo>
                        <a:pt x="4706" y="0"/>
                      </a:moveTo>
                      <a:lnTo>
                        <a:pt x="4706" y="0"/>
                      </a:lnTo>
                      <a:cubicBezTo>
                        <a:pt x="4706" y="0"/>
                        <a:pt x="3777" y="239"/>
                        <a:pt x="3084" y="1258"/>
                      </a:cubicBezTo>
                      <a:cubicBezTo>
                        <a:pt x="2417" y="2234"/>
                        <a:pt x="347" y="5919"/>
                        <a:pt x="173" y="6202"/>
                      </a:cubicBezTo>
                      <a:cubicBezTo>
                        <a:pt x="0" y="6484"/>
                        <a:pt x="51" y="6817"/>
                        <a:pt x="361" y="7082"/>
                      </a:cubicBezTo>
                      <a:cubicBezTo>
                        <a:pt x="667" y="7344"/>
                        <a:pt x="3366" y="9476"/>
                        <a:pt x="3366" y="9476"/>
                      </a:cubicBezTo>
                      <a:cubicBezTo>
                        <a:pt x="3518" y="9578"/>
                        <a:pt x="3634" y="9721"/>
                        <a:pt x="3923" y="9952"/>
                      </a:cubicBezTo>
                      <a:cubicBezTo>
                        <a:pt x="4056" y="10057"/>
                        <a:pt x="4199" y="10183"/>
                        <a:pt x="4372" y="10227"/>
                      </a:cubicBezTo>
                      <a:cubicBezTo>
                        <a:pt x="4544" y="10275"/>
                        <a:pt x="4726" y="10302"/>
                        <a:pt x="4917" y="10302"/>
                      </a:cubicBezTo>
                      <a:cubicBezTo>
                        <a:pt x="4972" y="10302"/>
                        <a:pt x="5027" y="10300"/>
                        <a:pt x="5083" y="10295"/>
                      </a:cubicBezTo>
                      <a:cubicBezTo>
                        <a:pt x="5399" y="10268"/>
                        <a:pt x="5739" y="10162"/>
                        <a:pt x="6055" y="9962"/>
                      </a:cubicBezTo>
                      <a:cubicBezTo>
                        <a:pt x="6228" y="9853"/>
                        <a:pt x="6395" y="9713"/>
                        <a:pt x="6528" y="9544"/>
                      </a:cubicBezTo>
                      <a:cubicBezTo>
                        <a:pt x="6660" y="9377"/>
                        <a:pt x="6759" y="9176"/>
                        <a:pt x="6779" y="8990"/>
                      </a:cubicBezTo>
                      <a:cubicBezTo>
                        <a:pt x="6782" y="8952"/>
                        <a:pt x="6786" y="8911"/>
                        <a:pt x="6769" y="8884"/>
                      </a:cubicBezTo>
                      <a:cubicBezTo>
                        <a:pt x="6746" y="8833"/>
                        <a:pt x="6677" y="8826"/>
                        <a:pt x="6616" y="8823"/>
                      </a:cubicBezTo>
                      <a:cubicBezTo>
                        <a:pt x="6546" y="8820"/>
                        <a:pt x="6473" y="8819"/>
                        <a:pt x="6400" y="8819"/>
                      </a:cubicBezTo>
                      <a:cubicBezTo>
                        <a:pt x="6282" y="8819"/>
                        <a:pt x="6161" y="8821"/>
                        <a:pt x="6041" y="8821"/>
                      </a:cubicBezTo>
                      <a:cubicBezTo>
                        <a:pt x="5873" y="8821"/>
                        <a:pt x="5709" y="8816"/>
                        <a:pt x="5558" y="8789"/>
                      </a:cubicBezTo>
                      <a:cubicBezTo>
                        <a:pt x="5283" y="8738"/>
                        <a:pt x="5110" y="8660"/>
                        <a:pt x="5167" y="8619"/>
                      </a:cubicBezTo>
                      <a:cubicBezTo>
                        <a:pt x="5225" y="8575"/>
                        <a:pt x="5382" y="8616"/>
                        <a:pt x="5654" y="8524"/>
                      </a:cubicBezTo>
                      <a:cubicBezTo>
                        <a:pt x="5912" y="8436"/>
                        <a:pt x="6167" y="8194"/>
                        <a:pt x="6157" y="8051"/>
                      </a:cubicBezTo>
                      <a:cubicBezTo>
                        <a:pt x="6151" y="7973"/>
                        <a:pt x="6149" y="7947"/>
                        <a:pt x="6104" y="7947"/>
                      </a:cubicBezTo>
                      <a:cubicBezTo>
                        <a:pt x="6067" y="7947"/>
                        <a:pt x="6002" y="7965"/>
                        <a:pt x="5881" y="7987"/>
                      </a:cubicBezTo>
                      <a:cubicBezTo>
                        <a:pt x="5616" y="8037"/>
                        <a:pt x="5392" y="7993"/>
                        <a:pt x="5015" y="8095"/>
                      </a:cubicBezTo>
                      <a:cubicBezTo>
                        <a:pt x="4769" y="8160"/>
                        <a:pt x="4638" y="8175"/>
                        <a:pt x="4473" y="8175"/>
                      </a:cubicBezTo>
                      <a:cubicBezTo>
                        <a:pt x="4411" y="8175"/>
                        <a:pt x="4345" y="8173"/>
                        <a:pt x="4267" y="8170"/>
                      </a:cubicBezTo>
                      <a:cubicBezTo>
                        <a:pt x="3719" y="8147"/>
                        <a:pt x="2285" y="6290"/>
                        <a:pt x="2285" y="6290"/>
                      </a:cubicBezTo>
                      <a:lnTo>
                        <a:pt x="4505" y="3121"/>
                      </a:lnTo>
                      <a:cubicBezTo>
                        <a:pt x="4505" y="3121"/>
                        <a:pt x="5467" y="1028"/>
                        <a:pt x="4706"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84" name="Google Shape;1084;p45"/>
            <p:cNvGrpSpPr/>
            <p:nvPr/>
          </p:nvGrpSpPr>
          <p:grpSpPr>
            <a:xfrm>
              <a:off x="644882" y="972184"/>
              <a:ext cx="1356669" cy="2211443"/>
              <a:chOff x="-1269564" y="1381779"/>
              <a:chExt cx="1606857" cy="2619262"/>
            </a:xfrm>
          </p:grpSpPr>
          <p:sp>
            <p:nvSpPr>
              <p:cNvPr id="1085" name="Google Shape;1085;p45"/>
              <p:cNvSpPr/>
              <p:nvPr/>
            </p:nvSpPr>
            <p:spPr>
              <a:xfrm>
                <a:off x="-1269564" y="3149551"/>
                <a:ext cx="1287456" cy="739674"/>
              </a:xfrm>
              <a:custGeom>
                <a:rect b="b" l="l" r="r" t="t"/>
                <a:pathLst>
                  <a:path extrusionOk="0" h="14613" w="25435">
                    <a:moveTo>
                      <a:pt x="22131" y="0"/>
                    </a:moveTo>
                    <a:cubicBezTo>
                      <a:pt x="21962" y="0"/>
                      <a:pt x="21792" y="37"/>
                      <a:pt x="21661" y="112"/>
                    </a:cubicBezTo>
                    <a:lnTo>
                      <a:pt x="259" y="12471"/>
                    </a:lnTo>
                    <a:cubicBezTo>
                      <a:pt x="1" y="12620"/>
                      <a:pt x="1" y="12861"/>
                      <a:pt x="259" y="13011"/>
                    </a:cubicBezTo>
                    <a:lnTo>
                      <a:pt x="2839" y="14501"/>
                    </a:lnTo>
                    <a:cubicBezTo>
                      <a:pt x="2969" y="14575"/>
                      <a:pt x="3138" y="14613"/>
                      <a:pt x="3307" y="14613"/>
                    </a:cubicBezTo>
                    <a:cubicBezTo>
                      <a:pt x="3476" y="14613"/>
                      <a:pt x="3645" y="14575"/>
                      <a:pt x="3774" y="14501"/>
                    </a:cubicBezTo>
                    <a:lnTo>
                      <a:pt x="25176" y="2142"/>
                    </a:lnTo>
                    <a:cubicBezTo>
                      <a:pt x="25435" y="1992"/>
                      <a:pt x="25435" y="1751"/>
                      <a:pt x="25176" y="1601"/>
                    </a:cubicBezTo>
                    <a:lnTo>
                      <a:pt x="22599" y="112"/>
                    </a:lnTo>
                    <a:cubicBezTo>
                      <a:pt x="22470" y="37"/>
                      <a:pt x="22301" y="0"/>
                      <a:pt x="22131" y="0"/>
                    </a:cubicBezTo>
                    <a:close/>
                  </a:path>
                </a:pathLst>
              </a:custGeom>
              <a:solidFill>
                <a:srgbClr val="000000">
                  <a:alpha val="317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45"/>
              <p:cNvSpPr/>
              <p:nvPr/>
            </p:nvSpPr>
            <p:spPr>
              <a:xfrm>
                <a:off x="34043" y="1381779"/>
                <a:ext cx="303249" cy="394715"/>
              </a:xfrm>
              <a:custGeom>
                <a:rect b="b" l="l" r="r" t="t"/>
                <a:pathLst>
                  <a:path extrusionOk="0" h="7798" w="5991">
                    <a:moveTo>
                      <a:pt x="5784" y="1"/>
                    </a:moveTo>
                    <a:cubicBezTo>
                      <a:pt x="5734" y="1"/>
                      <a:pt x="5677" y="17"/>
                      <a:pt x="5617" y="52"/>
                    </a:cubicBezTo>
                    <a:lnTo>
                      <a:pt x="1672" y="2330"/>
                    </a:lnTo>
                    <a:cubicBezTo>
                      <a:pt x="1465" y="2449"/>
                      <a:pt x="1299" y="2741"/>
                      <a:pt x="1299" y="2980"/>
                    </a:cubicBezTo>
                    <a:lnTo>
                      <a:pt x="1299" y="4601"/>
                    </a:lnTo>
                    <a:lnTo>
                      <a:pt x="146" y="5791"/>
                    </a:lnTo>
                    <a:cubicBezTo>
                      <a:pt x="1" y="5946"/>
                      <a:pt x="31" y="6058"/>
                      <a:pt x="209" y="6058"/>
                    </a:cubicBezTo>
                    <a:cubicBezTo>
                      <a:pt x="230" y="6058"/>
                      <a:pt x="253" y="6056"/>
                      <a:pt x="279" y="6053"/>
                    </a:cubicBezTo>
                    <a:lnTo>
                      <a:pt x="1299" y="5934"/>
                    </a:lnTo>
                    <a:lnTo>
                      <a:pt x="1299" y="7529"/>
                    </a:lnTo>
                    <a:cubicBezTo>
                      <a:pt x="1299" y="7700"/>
                      <a:pt x="1382" y="7797"/>
                      <a:pt x="1504" y="7797"/>
                    </a:cubicBezTo>
                    <a:cubicBezTo>
                      <a:pt x="1555" y="7797"/>
                      <a:pt x="1612" y="7780"/>
                      <a:pt x="1672" y="7746"/>
                    </a:cubicBezTo>
                    <a:lnTo>
                      <a:pt x="5617" y="5468"/>
                    </a:lnTo>
                    <a:cubicBezTo>
                      <a:pt x="5824" y="5349"/>
                      <a:pt x="5990" y="5060"/>
                      <a:pt x="5990" y="4819"/>
                    </a:cubicBezTo>
                    <a:lnTo>
                      <a:pt x="5990" y="270"/>
                    </a:lnTo>
                    <a:cubicBezTo>
                      <a:pt x="5990" y="99"/>
                      <a:pt x="5907" y="1"/>
                      <a:pt x="5784"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45"/>
              <p:cNvSpPr/>
              <p:nvPr/>
            </p:nvSpPr>
            <p:spPr>
              <a:xfrm>
                <a:off x="176684" y="1522496"/>
                <a:ext cx="41000" cy="67321"/>
              </a:xfrm>
              <a:custGeom>
                <a:rect b="b" l="l" r="r" t="t"/>
                <a:pathLst>
                  <a:path extrusionOk="0" h="1330" w="810">
                    <a:moveTo>
                      <a:pt x="548" y="0"/>
                    </a:moveTo>
                    <a:cubicBezTo>
                      <a:pt x="503" y="0"/>
                      <a:pt x="455" y="14"/>
                      <a:pt x="405" y="43"/>
                    </a:cubicBezTo>
                    <a:cubicBezTo>
                      <a:pt x="180" y="172"/>
                      <a:pt x="1" y="553"/>
                      <a:pt x="1" y="897"/>
                    </a:cubicBezTo>
                    <a:cubicBezTo>
                      <a:pt x="1" y="1164"/>
                      <a:pt x="109" y="1330"/>
                      <a:pt x="263" y="1330"/>
                    </a:cubicBezTo>
                    <a:cubicBezTo>
                      <a:pt x="307" y="1330"/>
                      <a:pt x="355" y="1316"/>
                      <a:pt x="405" y="1287"/>
                    </a:cubicBezTo>
                    <a:cubicBezTo>
                      <a:pt x="629" y="1158"/>
                      <a:pt x="809" y="774"/>
                      <a:pt x="809" y="431"/>
                    </a:cubicBezTo>
                    <a:cubicBezTo>
                      <a:pt x="809" y="164"/>
                      <a:pt x="701" y="0"/>
                      <a:pt x="548"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45"/>
              <p:cNvSpPr/>
              <p:nvPr/>
            </p:nvSpPr>
            <p:spPr>
              <a:xfrm>
                <a:off x="158259" y="1589717"/>
                <a:ext cx="75268" cy="112067"/>
              </a:xfrm>
              <a:custGeom>
                <a:rect b="b" l="l" r="r" t="t"/>
                <a:pathLst>
                  <a:path extrusionOk="0" h="2214" w="1487">
                    <a:moveTo>
                      <a:pt x="1071" y="1"/>
                    </a:moveTo>
                    <a:cubicBezTo>
                      <a:pt x="1013" y="1"/>
                      <a:pt x="952" y="18"/>
                      <a:pt x="888" y="55"/>
                    </a:cubicBezTo>
                    <a:lnTo>
                      <a:pt x="599" y="221"/>
                    </a:lnTo>
                    <a:cubicBezTo>
                      <a:pt x="337" y="374"/>
                      <a:pt x="113" y="802"/>
                      <a:pt x="82" y="1224"/>
                    </a:cubicBezTo>
                    <a:lnTo>
                      <a:pt x="1" y="2214"/>
                    </a:lnTo>
                    <a:lnTo>
                      <a:pt x="1" y="2214"/>
                    </a:lnTo>
                    <a:lnTo>
                      <a:pt x="1487" y="1357"/>
                    </a:lnTo>
                    <a:lnTo>
                      <a:pt x="1408" y="460"/>
                    </a:lnTo>
                    <a:cubicBezTo>
                      <a:pt x="1382" y="169"/>
                      <a:pt x="1248" y="1"/>
                      <a:pt x="1071"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45"/>
              <p:cNvSpPr/>
              <p:nvPr/>
            </p:nvSpPr>
            <p:spPr>
              <a:xfrm>
                <a:off x="229681" y="1468791"/>
                <a:ext cx="40798" cy="67321"/>
              </a:xfrm>
              <a:custGeom>
                <a:rect b="b" l="l" r="r" t="t"/>
                <a:pathLst>
                  <a:path extrusionOk="0" h="1330" w="806">
                    <a:moveTo>
                      <a:pt x="545" y="1"/>
                    </a:moveTo>
                    <a:cubicBezTo>
                      <a:pt x="501" y="1"/>
                      <a:pt x="452" y="14"/>
                      <a:pt x="402" y="43"/>
                    </a:cubicBezTo>
                    <a:cubicBezTo>
                      <a:pt x="181" y="169"/>
                      <a:pt x="1" y="553"/>
                      <a:pt x="1" y="897"/>
                    </a:cubicBezTo>
                    <a:cubicBezTo>
                      <a:pt x="1" y="1164"/>
                      <a:pt x="110" y="1330"/>
                      <a:pt x="262" y="1330"/>
                    </a:cubicBezTo>
                    <a:cubicBezTo>
                      <a:pt x="306" y="1330"/>
                      <a:pt x="353" y="1316"/>
                      <a:pt x="402" y="1288"/>
                    </a:cubicBezTo>
                    <a:cubicBezTo>
                      <a:pt x="626" y="1159"/>
                      <a:pt x="806" y="774"/>
                      <a:pt x="806" y="431"/>
                    </a:cubicBezTo>
                    <a:cubicBezTo>
                      <a:pt x="806" y="164"/>
                      <a:pt x="698" y="1"/>
                      <a:pt x="545"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45"/>
              <p:cNvSpPr/>
              <p:nvPr/>
            </p:nvSpPr>
            <p:spPr>
              <a:xfrm>
                <a:off x="219051" y="1536011"/>
                <a:ext cx="67473" cy="95212"/>
              </a:xfrm>
              <a:custGeom>
                <a:rect b="b" l="l" r="r" t="t"/>
                <a:pathLst>
                  <a:path extrusionOk="0" h="1881" w="1333">
                    <a:moveTo>
                      <a:pt x="915" y="1"/>
                    </a:moveTo>
                    <a:cubicBezTo>
                      <a:pt x="857" y="1"/>
                      <a:pt x="795" y="18"/>
                      <a:pt x="730" y="55"/>
                    </a:cubicBezTo>
                    <a:lnTo>
                      <a:pt x="445" y="222"/>
                    </a:lnTo>
                    <a:cubicBezTo>
                      <a:pt x="258" y="330"/>
                      <a:pt x="91" y="575"/>
                      <a:pt x="0" y="860"/>
                    </a:cubicBezTo>
                    <a:cubicBezTo>
                      <a:pt x="200" y="878"/>
                      <a:pt x="350" y="1078"/>
                      <a:pt x="377" y="1408"/>
                    </a:cubicBezTo>
                    <a:lnTo>
                      <a:pt x="421" y="1880"/>
                    </a:lnTo>
                    <a:lnTo>
                      <a:pt x="1333" y="1357"/>
                    </a:lnTo>
                    <a:lnTo>
                      <a:pt x="1251" y="460"/>
                    </a:lnTo>
                    <a:cubicBezTo>
                      <a:pt x="1225" y="169"/>
                      <a:pt x="1092" y="1"/>
                      <a:pt x="915"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45"/>
              <p:cNvSpPr/>
              <p:nvPr/>
            </p:nvSpPr>
            <p:spPr>
              <a:xfrm>
                <a:off x="33993" y="2201330"/>
                <a:ext cx="303300" cy="394665"/>
              </a:xfrm>
              <a:custGeom>
                <a:rect b="b" l="l" r="r" t="t"/>
                <a:pathLst>
                  <a:path extrusionOk="0" h="7797" w="5992">
                    <a:moveTo>
                      <a:pt x="5785" y="0"/>
                    </a:moveTo>
                    <a:cubicBezTo>
                      <a:pt x="5735" y="0"/>
                      <a:pt x="5678" y="17"/>
                      <a:pt x="5618" y="51"/>
                    </a:cubicBezTo>
                    <a:lnTo>
                      <a:pt x="1673" y="2329"/>
                    </a:lnTo>
                    <a:cubicBezTo>
                      <a:pt x="1466" y="2448"/>
                      <a:pt x="1300" y="2741"/>
                      <a:pt x="1300" y="2978"/>
                    </a:cubicBezTo>
                    <a:lnTo>
                      <a:pt x="1300" y="4597"/>
                    </a:lnTo>
                    <a:lnTo>
                      <a:pt x="147" y="5790"/>
                    </a:lnTo>
                    <a:cubicBezTo>
                      <a:pt x="0" y="5947"/>
                      <a:pt x="32" y="6056"/>
                      <a:pt x="215" y="6056"/>
                    </a:cubicBezTo>
                    <a:cubicBezTo>
                      <a:pt x="235" y="6056"/>
                      <a:pt x="256" y="6054"/>
                      <a:pt x="280" y="6052"/>
                    </a:cubicBezTo>
                    <a:lnTo>
                      <a:pt x="1300" y="5933"/>
                    </a:lnTo>
                    <a:lnTo>
                      <a:pt x="1300" y="7527"/>
                    </a:lnTo>
                    <a:cubicBezTo>
                      <a:pt x="1300" y="7698"/>
                      <a:pt x="1383" y="7796"/>
                      <a:pt x="1506" y="7796"/>
                    </a:cubicBezTo>
                    <a:cubicBezTo>
                      <a:pt x="1556" y="7796"/>
                      <a:pt x="1613" y="7780"/>
                      <a:pt x="1673" y="7745"/>
                    </a:cubicBezTo>
                    <a:lnTo>
                      <a:pt x="5618" y="5467"/>
                    </a:lnTo>
                    <a:cubicBezTo>
                      <a:pt x="5825" y="5348"/>
                      <a:pt x="5991" y="5055"/>
                      <a:pt x="5991" y="4818"/>
                    </a:cubicBezTo>
                    <a:lnTo>
                      <a:pt x="5991" y="269"/>
                    </a:lnTo>
                    <a:cubicBezTo>
                      <a:pt x="5991" y="98"/>
                      <a:pt x="5908" y="0"/>
                      <a:pt x="5785"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45"/>
              <p:cNvSpPr/>
              <p:nvPr/>
            </p:nvSpPr>
            <p:spPr>
              <a:xfrm>
                <a:off x="159474" y="2290519"/>
                <a:ext cx="129277" cy="192498"/>
              </a:xfrm>
              <a:custGeom>
                <a:rect b="b" l="l" r="r" t="t"/>
                <a:pathLst>
                  <a:path extrusionOk="0" h="3803" w="2554">
                    <a:moveTo>
                      <a:pt x="2281" y="353"/>
                    </a:moveTo>
                    <a:cubicBezTo>
                      <a:pt x="2316" y="353"/>
                      <a:pt x="2340" y="391"/>
                      <a:pt x="2340" y="451"/>
                    </a:cubicBezTo>
                    <a:lnTo>
                      <a:pt x="2340" y="2124"/>
                    </a:lnTo>
                    <a:cubicBezTo>
                      <a:pt x="2340" y="2203"/>
                      <a:pt x="2299" y="2291"/>
                      <a:pt x="2248" y="2318"/>
                    </a:cubicBezTo>
                    <a:cubicBezTo>
                      <a:pt x="2190" y="2352"/>
                      <a:pt x="2142" y="2454"/>
                      <a:pt x="2142" y="2546"/>
                    </a:cubicBezTo>
                    <a:lnTo>
                      <a:pt x="2142" y="2791"/>
                    </a:lnTo>
                    <a:lnTo>
                      <a:pt x="1907" y="2566"/>
                    </a:lnTo>
                    <a:cubicBezTo>
                      <a:pt x="1896" y="2555"/>
                      <a:pt x="1882" y="2548"/>
                      <a:pt x="1866" y="2548"/>
                    </a:cubicBezTo>
                    <a:cubicBezTo>
                      <a:pt x="1855" y="2548"/>
                      <a:pt x="1843" y="2552"/>
                      <a:pt x="1830" y="2559"/>
                    </a:cubicBezTo>
                    <a:lnTo>
                      <a:pt x="303" y="3444"/>
                    </a:lnTo>
                    <a:cubicBezTo>
                      <a:pt x="293" y="3449"/>
                      <a:pt x="282" y="3452"/>
                      <a:pt x="273" y="3452"/>
                    </a:cubicBezTo>
                    <a:cubicBezTo>
                      <a:pt x="238" y="3452"/>
                      <a:pt x="211" y="3416"/>
                      <a:pt x="211" y="3355"/>
                    </a:cubicBezTo>
                    <a:lnTo>
                      <a:pt x="211" y="1679"/>
                    </a:lnTo>
                    <a:cubicBezTo>
                      <a:pt x="211" y="1600"/>
                      <a:pt x="255" y="1516"/>
                      <a:pt x="303" y="1485"/>
                    </a:cubicBezTo>
                    <a:lnTo>
                      <a:pt x="2248" y="363"/>
                    </a:lnTo>
                    <a:cubicBezTo>
                      <a:pt x="2259" y="356"/>
                      <a:pt x="2271" y="353"/>
                      <a:pt x="2281" y="353"/>
                    </a:cubicBezTo>
                    <a:close/>
                    <a:moveTo>
                      <a:pt x="2356" y="1"/>
                    </a:moveTo>
                    <a:cubicBezTo>
                      <a:pt x="2322" y="1"/>
                      <a:pt x="2286" y="11"/>
                      <a:pt x="2248" y="33"/>
                    </a:cubicBezTo>
                    <a:lnTo>
                      <a:pt x="303" y="1155"/>
                    </a:lnTo>
                    <a:cubicBezTo>
                      <a:pt x="137" y="1254"/>
                      <a:pt x="0" y="1542"/>
                      <a:pt x="0" y="1801"/>
                    </a:cubicBezTo>
                    <a:lnTo>
                      <a:pt x="0" y="3477"/>
                    </a:lnTo>
                    <a:cubicBezTo>
                      <a:pt x="0" y="3678"/>
                      <a:pt x="83" y="3802"/>
                      <a:pt x="197" y="3802"/>
                    </a:cubicBezTo>
                    <a:cubicBezTo>
                      <a:pt x="230" y="3802"/>
                      <a:pt x="266" y="3792"/>
                      <a:pt x="303" y="3770"/>
                    </a:cubicBezTo>
                    <a:lnTo>
                      <a:pt x="1785" y="2916"/>
                    </a:lnTo>
                    <a:lnTo>
                      <a:pt x="2173" y="3287"/>
                    </a:lnTo>
                    <a:cubicBezTo>
                      <a:pt x="2184" y="3298"/>
                      <a:pt x="2197" y="3303"/>
                      <a:pt x="2211" y="3303"/>
                    </a:cubicBezTo>
                    <a:cubicBezTo>
                      <a:pt x="2223" y="3303"/>
                      <a:pt x="2235" y="3300"/>
                      <a:pt x="2248" y="3293"/>
                    </a:cubicBezTo>
                    <a:cubicBezTo>
                      <a:pt x="2265" y="3284"/>
                      <a:pt x="2279" y="3273"/>
                      <a:pt x="2288" y="3256"/>
                    </a:cubicBezTo>
                    <a:cubicBezTo>
                      <a:pt x="2329" y="3209"/>
                      <a:pt x="2356" y="3134"/>
                      <a:pt x="2356" y="3066"/>
                    </a:cubicBezTo>
                    <a:lnTo>
                      <a:pt x="2356" y="2556"/>
                    </a:lnTo>
                    <a:cubicBezTo>
                      <a:pt x="2472" y="2420"/>
                      <a:pt x="2554" y="2199"/>
                      <a:pt x="2554" y="2002"/>
                    </a:cubicBezTo>
                    <a:lnTo>
                      <a:pt x="2554" y="326"/>
                    </a:lnTo>
                    <a:cubicBezTo>
                      <a:pt x="2554" y="125"/>
                      <a:pt x="2472" y="1"/>
                      <a:pt x="2356"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45"/>
              <p:cNvSpPr/>
              <p:nvPr/>
            </p:nvSpPr>
            <p:spPr>
              <a:xfrm>
                <a:off x="185998" y="2392665"/>
                <a:ext cx="15691" cy="25714"/>
              </a:xfrm>
              <a:custGeom>
                <a:rect b="b" l="l" r="r" t="t"/>
                <a:pathLst>
                  <a:path extrusionOk="0" h="508" w="310">
                    <a:moveTo>
                      <a:pt x="208" y="1"/>
                    </a:moveTo>
                    <a:cubicBezTo>
                      <a:pt x="191" y="1"/>
                      <a:pt x="172" y="6"/>
                      <a:pt x="153" y="18"/>
                    </a:cubicBezTo>
                    <a:cubicBezTo>
                      <a:pt x="68" y="65"/>
                      <a:pt x="0" y="211"/>
                      <a:pt x="0" y="344"/>
                    </a:cubicBezTo>
                    <a:cubicBezTo>
                      <a:pt x="0" y="444"/>
                      <a:pt x="41" y="507"/>
                      <a:pt x="99" y="507"/>
                    </a:cubicBezTo>
                    <a:cubicBezTo>
                      <a:pt x="115" y="507"/>
                      <a:pt x="134" y="502"/>
                      <a:pt x="153" y="491"/>
                    </a:cubicBezTo>
                    <a:cubicBezTo>
                      <a:pt x="238" y="442"/>
                      <a:pt x="310" y="296"/>
                      <a:pt x="310" y="164"/>
                    </a:cubicBezTo>
                    <a:cubicBezTo>
                      <a:pt x="310" y="64"/>
                      <a:pt x="267" y="1"/>
                      <a:pt x="208"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45"/>
              <p:cNvSpPr/>
              <p:nvPr/>
            </p:nvSpPr>
            <p:spPr>
              <a:xfrm>
                <a:off x="216267" y="2375202"/>
                <a:ext cx="15691" cy="25714"/>
              </a:xfrm>
              <a:custGeom>
                <a:rect b="b" l="l" r="r" t="t"/>
                <a:pathLst>
                  <a:path extrusionOk="0" h="508" w="310">
                    <a:moveTo>
                      <a:pt x="208" y="0"/>
                    </a:moveTo>
                    <a:cubicBezTo>
                      <a:pt x="191" y="0"/>
                      <a:pt x="172" y="6"/>
                      <a:pt x="153" y="16"/>
                    </a:cubicBezTo>
                    <a:cubicBezTo>
                      <a:pt x="68" y="64"/>
                      <a:pt x="0" y="210"/>
                      <a:pt x="0" y="343"/>
                    </a:cubicBezTo>
                    <a:cubicBezTo>
                      <a:pt x="0" y="446"/>
                      <a:pt x="41" y="507"/>
                      <a:pt x="100" y="507"/>
                    </a:cubicBezTo>
                    <a:cubicBezTo>
                      <a:pt x="116" y="507"/>
                      <a:pt x="134" y="502"/>
                      <a:pt x="153" y="492"/>
                    </a:cubicBezTo>
                    <a:cubicBezTo>
                      <a:pt x="239" y="441"/>
                      <a:pt x="310" y="295"/>
                      <a:pt x="310" y="166"/>
                    </a:cubicBezTo>
                    <a:cubicBezTo>
                      <a:pt x="310" y="62"/>
                      <a:pt x="267" y="0"/>
                      <a:pt x="208"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45"/>
              <p:cNvSpPr/>
              <p:nvPr/>
            </p:nvSpPr>
            <p:spPr>
              <a:xfrm>
                <a:off x="246536" y="2357638"/>
                <a:ext cx="15691" cy="25714"/>
              </a:xfrm>
              <a:custGeom>
                <a:rect b="b" l="l" r="r" t="t"/>
                <a:pathLst>
                  <a:path extrusionOk="0" h="508" w="310">
                    <a:moveTo>
                      <a:pt x="211" y="1"/>
                    </a:moveTo>
                    <a:cubicBezTo>
                      <a:pt x="194" y="1"/>
                      <a:pt x="176" y="6"/>
                      <a:pt x="157" y="17"/>
                    </a:cubicBezTo>
                    <a:cubicBezTo>
                      <a:pt x="72" y="67"/>
                      <a:pt x="1" y="213"/>
                      <a:pt x="1" y="343"/>
                    </a:cubicBezTo>
                    <a:cubicBezTo>
                      <a:pt x="1" y="446"/>
                      <a:pt x="44" y="508"/>
                      <a:pt x="103" y="508"/>
                    </a:cubicBezTo>
                    <a:cubicBezTo>
                      <a:pt x="120" y="508"/>
                      <a:pt x="138" y="503"/>
                      <a:pt x="157" y="492"/>
                    </a:cubicBezTo>
                    <a:cubicBezTo>
                      <a:pt x="242" y="441"/>
                      <a:pt x="310" y="295"/>
                      <a:pt x="310" y="166"/>
                    </a:cubicBezTo>
                    <a:cubicBezTo>
                      <a:pt x="310" y="63"/>
                      <a:pt x="269" y="1"/>
                      <a:pt x="211"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45"/>
              <p:cNvSpPr/>
              <p:nvPr/>
            </p:nvSpPr>
            <p:spPr>
              <a:xfrm>
                <a:off x="33993" y="1791529"/>
                <a:ext cx="303300" cy="394665"/>
              </a:xfrm>
              <a:custGeom>
                <a:rect b="b" l="l" r="r" t="t"/>
                <a:pathLst>
                  <a:path extrusionOk="0" h="7797" w="5992">
                    <a:moveTo>
                      <a:pt x="5785" y="1"/>
                    </a:moveTo>
                    <a:cubicBezTo>
                      <a:pt x="5735" y="1"/>
                      <a:pt x="5678" y="17"/>
                      <a:pt x="5618" y="52"/>
                    </a:cubicBezTo>
                    <a:lnTo>
                      <a:pt x="1673" y="2330"/>
                    </a:lnTo>
                    <a:cubicBezTo>
                      <a:pt x="1466" y="2449"/>
                      <a:pt x="1300" y="2742"/>
                      <a:pt x="1300" y="2980"/>
                    </a:cubicBezTo>
                    <a:lnTo>
                      <a:pt x="1300" y="4601"/>
                    </a:lnTo>
                    <a:lnTo>
                      <a:pt x="147" y="5791"/>
                    </a:lnTo>
                    <a:cubicBezTo>
                      <a:pt x="1" y="5947"/>
                      <a:pt x="32" y="6057"/>
                      <a:pt x="214" y="6057"/>
                    </a:cubicBezTo>
                    <a:cubicBezTo>
                      <a:pt x="234" y="6057"/>
                      <a:pt x="256" y="6055"/>
                      <a:pt x="280" y="6053"/>
                    </a:cubicBezTo>
                    <a:lnTo>
                      <a:pt x="1300" y="5934"/>
                    </a:lnTo>
                    <a:lnTo>
                      <a:pt x="1300" y="7529"/>
                    </a:lnTo>
                    <a:cubicBezTo>
                      <a:pt x="1300" y="7699"/>
                      <a:pt x="1383" y="7797"/>
                      <a:pt x="1506" y="7797"/>
                    </a:cubicBezTo>
                    <a:cubicBezTo>
                      <a:pt x="1556" y="7797"/>
                      <a:pt x="1613" y="7780"/>
                      <a:pt x="1673" y="7746"/>
                    </a:cubicBezTo>
                    <a:lnTo>
                      <a:pt x="5618" y="5468"/>
                    </a:lnTo>
                    <a:cubicBezTo>
                      <a:pt x="5825" y="5349"/>
                      <a:pt x="5991" y="5056"/>
                      <a:pt x="5991" y="4819"/>
                    </a:cubicBezTo>
                    <a:lnTo>
                      <a:pt x="5991" y="270"/>
                    </a:lnTo>
                    <a:cubicBezTo>
                      <a:pt x="5991" y="99"/>
                      <a:pt x="5908" y="1"/>
                      <a:pt x="5785"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45"/>
              <p:cNvSpPr/>
              <p:nvPr/>
            </p:nvSpPr>
            <p:spPr>
              <a:xfrm>
                <a:off x="157247" y="1893170"/>
                <a:ext cx="116370" cy="191435"/>
              </a:xfrm>
              <a:custGeom>
                <a:rect b="b" l="l" r="r" t="t"/>
                <a:pathLst>
                  <a:path extrusionOk="0" h="3782" w="2299">
                    <a:moveTo>
                      <a:pt x="1475" y="373"/>
                    </a:moveTo>
                    <a:cubicBezTo>
                      <a:pt x="1597" y="373"/>
                      <a:pt x="1706" y="419"/>
                      <a:pt x="1799" y="509"/>
                    </a:cubicBezTo>
                    <a:lnTo>
                      <a:pt x="1816" y="523"/>
                    </a:lnTo>
                    <a:cubicBezTo>
                      <a:pt x="1979" y="689"/>
                      <a:pt x="2070" y="982"/>
                      <a:pt x="2074" y="1349"/>
                    </a:cubicBezTo>
                    <a:lnTo>
                      <a:pt x="2128" y="1319"/>
                    </a:lnTo>
                    <a:lnTo>
                      <a:pt x="2074" y="1372"/>
                    </a:lnTo>
                    <a:cubicBezTo>
                      <a:pt x="2067" y="2069"/>
                      <a:pt x="1741" y="2841"/>
                      <a:pt x="1295" y="3208"/>
                    </a:cubicBezTo>
                    <a:cubicBezTo>
                      <a:pt x="1262" y="3239"/>
                      <a:pt x="1228" y="3263"/>
                      <a:pt x="1193" y="3287"/>
                    </a:cubicBezTo>
                    <a:cubicBezTo>
                      <a:pt x="1166" y="3304"/>
                      <a:pt x="1135" y="3321"/>
                      <a:pt x="1105" y="3338"/>
                    </a:cubicBezTo>
                    <a:cubicBezTo>
                      <a:pt x="1071" y="3354"/>
                      <a:pt x="1037" y="3368"/>
                      <a:pt x="1003" y="3379"/>
                    </a:cubicBezTo>
                    <a:cubicBezTo>
                      <a:pt x="940" y="3400"/>
                      <a:pt x="880" y="3410"/>
                      <a:pt x="822" y="3410"/>
                    </a:cubicBezTo>
                    <a:cubicBezTo>
                      <a:pt x="472" y="3410"/>
                      <a:pt x="230" y="3033"/>
                      <a:pt x="225" y="2441"/>
                    </a:cubicBezTo>
                    <a:lnTo>
                      <a:pt x="225" y="2409"/>
                    </a:lnTo>
                    <a:cubicBezTo>
                      <a:pt x="228" y="2028"/>
                      <a:pt x="327" y="1617"/>
                      <a:pt x="503" y="1247"/>
                    </a:cubicBezTo>
                    <a:lnTo>
                      <a:pt x="520" y="1217"/>
                    </a:lnTo>
                    <a:cubicBezTo>
                      <a:pt x="653" y="944"/>
                      <a:pt x="820" y="723"/>
                      <a:pt x="1003" y="574"/>
                    </a:cubicBezTo>
                    <a:cubicBezTo>
                      <a:pt x="1037" y="543"/>
                      <a:pt x="1071" y="519"/>
                      <a:pt x="1105" y="495"/>
                    </a:cubicBezTo>
                    <a:cubicBezTo>
                      <a:pt x="1119" y="485"/>
                      <a:pt x="1135" y="478"/>
                      <a:pt x="1149" y="468"/>
                    </a:cubicBezTo>
                    <a:cubicBezTo>
                      <a:pt x="1163" y="462"/>
                      <a:pt x="1180" y="454"/>
                      <a:pt x="1193" y="445"/>
                    </a:cubicBezTo>
                    <a:cubicBezTo>
                      <a:pt x="1228" y="428"/>
                      <a:pt x="1262" y="414"/>
                      <a:pt x="1295" y="404"/>
                    </a:cubicBezTo>
                    <a:cubicBezTo>
                      <a:pt x="1358" y="383"/>
                      <a:pt x="1418" y="373"/>
                      <a:pt x="1475" y="373"/>
                    </a:cubicBezTo>
                    <a:close/>
                    <a:moveTo>
                      <a:pt x="1554" y="0"/>
                    </a:moveTo>
                    <a:cubicBezTo>
                      <a:pt x="1426" y="0"/>
                      <a:pt x="1289" y="40"/>
                      <a:pt x="1149" y="122"/>
                    </a:cubicBezTo>
                    <a:cubicBezTo>
                      <a:pt x="857" y="291"/>
                      <a:pt x="578" y="621"/>
                      <a:pt x="364" y="1053"/>
                    </a:cubicBezTo>
                    <a:lnTo>
                      <a:pt x="344" y="1090"/>
                    </a:lnTo>
                    <a:lnTo>
                      <a:pt x="385" y="1128"/>
                    </a:lnTo>
                    <a:lnTo>
                      <a:pt x="337" y="1107"/>
                    </a:lnTo>
                    <a:cubicBezTo>
                      <a:pt x="120" y="1570"/>
                      <a:pt x="0" y="2083"/>
                      <a:pt x="0" y="2556"/>
                    </a:cubicBezTo>
                    <a:cubicBezTo>
                      <a:pt x="0" y="3028"/>
                      <a:pt x="120" y="3403"/>
                      <a:pt x="337" y="3613"/>
                    </a:cubicBezTo>
                    <a:cubicBezTo>
                      <a:pt x="455" y="3725"/>
                      <a:pt x="594" y="3782"/>
                      <a:pt x="745" y="3782"/>
                    </a:cubicBezTo>
                    <a:cubicBezTo>
                      <a:pt x="873" y="3782"/>
                      <a:pt x="1009" y="3741"/>
                      <a:pt x="1149" y="3660"/>
                    </a:cubicBezTo>
                    <a:cubicBezTo>
                      <a:pt x="1455" y="3484"/>
                      <a:pt x="1744" y="3134"/>
                      <a:pt x="1962" y="2675"/>
                    </a:cubicBezTo>
                    <a:cubicBezTo>
                      <a:pt x="2180" y="2212"/>
                      <a:pt x="2298" y="1699"/>
                      <a:pt x="2298" y="1226"/>
                    </a:cubicBezTo>
                    <a:cubicBezTo>
                      <a:pt x="2298" y="768"/>
                      <a:pt x="2186" y="397"/>
                      <a:pt x="1976" y="183"/>
                    </a:cubicBezTo>
                    <a:lnTo>
                      <a:pt x="1959" y="169"/>
                    </a:lnTo>
                    <a:cubicBezTo>
                      <a:pt x="1842" y="57"/>
                      <a:pt x="1704" y="0"/>
                      <a:pt x="1554"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45"/>
              <p:cNvSpPr/>
              <p:nvPr/>
            </p:nvSpPr>
            <p:spPr>
              <a:xfrm>
                <a:off x="176684" y="1906685"/>
                <a:ext cx="78710" cy="55882"/>
              </a:xfrm>
              <a:custGeom>
                <a:rect b="b" l="l" r="r" t="t"/>
                <a:pathLst>
                  <a:path extrusionOk="0" h="1104" w="1555">
                    <a:moveTo>
                      <a:pt x="1503" y="1"/>
                    </a:moveTo>
                    <a:lnTo>
                      <a:pt x="1486" y="38"/>
                    </a:lnTo>
                    <a:cubicBezTo>
                      <a:pt x="1483" y="48"/>
                      <a:pt x="1476" y="59"/>
                      <a:pt x="1473" y="68"/>
                    </a:cubicBezTo>
                    <a:cubicBezTo>
                      <a:pt x="1415" y="187"/>
                      <a:pt x="1350" y="297"/>
                      <a:pt x="1279" y="399"/>
                    </a:cubicBezTo>
                    <a:cubicBezTo>
                      <a:pt x="1272" y="409"/>
                      <a:pt x="1269" y="415"/>
                      <a:pt x="1261" y="426"/>
                    </a:cubicBezTo>
                    <a:cubicBezTo>
                      <a:pt x="1167" y="558"/>
                      <a:pt x="1065" y="671"/>
                      <a:pt x="959" y="759"/>
                    </a:cubicBezTo>
                    <a:cubicBezTo>
                      <a:pt x="952" y="766"/>
                      <a:pt x="946" y="773"/>
                      <a:pt x="935" y="779"/>
                    </a:cubicBezTo>
                    <a:cubicBezTo>
                      <a:pt x="888" y="817"/>
                      <a:pt x="837" y="851"/>
                      <a:pt x="789" y="881"/>
                    </a:cubicBezTo>
                    <a:cubicBezTo>
                      <a:pt x="724" y="919"/>
                      <a:pt x="660" y="945"/>
                      <a:pt x="596" y="963"/>
                    </a:cubicBezTo>
                    <a:cubicBezTo>
                      <a:pt x="588" y="966"/>
                      <a:pt x="582" y="966"/>
                      <a:pt x="575" y="970"/>
                    </a:cubicBezTo>
                    <a:cubicBezTo>
                      <a:pt x="529" y="980"/>
                      <a:pt x="485" y="985"/>
                      <a:pt x="441" y="985"/>
                    </a:cubicBezTo>
                    <a:cubicBezTo>
                      <a:pt x="385" y="985"/>
                      <a:pt x="331" y="977"/>
                      <a:pt x="279" y="959"/>
                    </a:cubicBezTo>
                    <a:cubicBezTo>
                      <a:pt x="272" y="959"/>
                      <a:pt x="266" y="956"/>
                      <a:pt x="262" y="953"/>
                    </a:cubicBezTo>
                    <a:cubicBezTo>
                      <a:pt x="197" y="929"/>
                      <a:pt x="136" y="892"/>
                      <a:pt x="82" y="840"/>
                    </a:cubicBezTo>
                    <a:cubicBezTo>
                      <a:pt x="75" y="834"/>
                      <a:pt x="72" y="830"/>
                      <a:pt x="68" y="823"/>
                    </a:cubicBezTo>
                    <a:lnTo>
                      <a:pt x="51" y="807"/>
                    </a:lnTo>
                    <a:lnTo>
                      <a:pt x="34" y="843"/>
                    </a:lnTo>
                    <a:cubicBezTo>
                      <a:pt x="28" y="854"/>
                      <a:pt x="21" y="864"/>
                      <a:pt x="17" y="878"/>
                    </a:cubicBezTo>
                    <a:lnTo>
                      <a:pt x="1" y="912"/>
                    </a:lnTo>
                    <a:lnTo>
                      <a:pt x="14" y="929"/>
                    </a:lnTo>
                    <a:cubicBezTo>
                      <a:pt x="21" y="936"/>
                      <a:pt x="24" y="939"/>
                      <a:pt x="31" y="942"/>
                    </a:cubicBezTo>
                    <a:lnTo>
                      <a:pt x="31" y="945"/>
                    </a:lnTo>
                    <a:cubicBezTo>
                      <a:pt x="92" y="1003"/>
                      <a:pt x="157" y="1044"/>
                      <a:pt x="225" y="1072"/>
                    </a:cubicBezTo>
                    <a:cubicBezTo>
                      <a:pt x="232" y="1072"/>
                      <a:pt x="238" y="1075"/>
                      <a:pt x="246" y="1078"/>
                    </a:cubicBezTo>
                    <a:cubicBezTo>
                      <a:pt x="297" y="1094"/>
                      <a:pt x="352" y="1103"/>
                      <a:pt x="409" y="1103"/>
                    </a:cubicBezTo>
                    <a:cubicBezTo>
                      <a:pt x="459" y="1103"/>
                      <a:pt x="510" y="1096"/>
                      <a:pt x="561" y="1082"/>
                    </a:cubicBezTo>
                    <a:cubicBezTo>
                      <a:pt x="572" y="1082"/>
                      <a:pt x="578" y="1078"/>
                      <a:pt x="585" y="1078"/>
                    </a:cubicBezTo>
                    <a:cubicBezTo>
                      <a:pt x="649" y="1058"/>
                      <a:pt x="718" y="1031"/>
                      <a:pt x="789" y="990"/>
                    </a:cubicBezTo>
                    <a:cubicBezTo>
                      <a:pt x="840" y="959"/>
                      <a:pt x="894" y="922"/>
                      <a:pt x="946" y="881"/>
                    </a:cubicBezTo>
                    <a:cubicBezTo>
                      <a:pt x="955" y="875"/>
                      <a:pt x="963" y="868"/>
                      <a:pt x="969" y="861"/>
                    </a:cubicBezTo>
                    <a:cubicBezTo>
                      <a:pt x="1082" y="766"/>
                      <a:pt x="1190" y="647"/>
                      <a:pt x="1292" y="504"/>
                    </a:cubicBezTo>
                    <a:cubicBezTo>
                      <a:pt x="1299" y="493"/>
                      <a:pt x="1306" y="487"/>
                      <a:pt x="1313" y="476"/>
                    </a:cubicBezTo>
                    <a:cubicBezTo>
                      <a:pt x="1388" y="368"/>
                      <a:pt x="1456" y="249"/>
                      <a:pt x="1520" y="120"/>
                    </a:cubicBezTo>
                    <a:cubicBezTo>
                      <a:pt x="1527" y="109"/>
                      <a:pt x="1531" y="99"/>
                      <a:pt x="1537" y="85"/>
                    </a:cubicBezTo>
                    <a:lnTo>
                      <a:pt x="1554" y="52"/>
                    </a:lnTo>
                    <a:lnTo>
                      <a:pt x="1537" y="35"/>
                    </a:lnTo>
                    <a:cubicBezTo>
                      <a:pt x="1534" y="28"/>
                      <a:pt x="1527" y="24"/>
                      <a:pt x="1523" y="21"/>
                    </a:cubicBezTo>
                    <a:lnTo>
                      <a:pt x="1520" y="18"/>
                    </a:lnTo>
                    <a:lnTo>
                      <a:pt x="1503"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45"/>
              <p:cNvSpPr/>
              <p:nvPr/>
            </p:nvSpPr>
            <p:spPr>
              <a:xfrm>
                <a:off x="176684" y="2013994"/>
                <a:ext cx="78710" cy="58109"/>
              </a:xfrm>
              <a:custGeom>
                <a:rect b="b" l="l" r="r" t="t"/>
                <a:pathLst>
                  <a:path extrusionOk="0" h="1148" w="1555">
                    <a:moveTo>
                      <a:pt x="1162" y="1"/>
                    </a:moveTo>
                    <a:cubicBezTo>
                      <a:pt x="1099" y="1"/>
                      <a:pt x="1035" y="11"/>
                      <a:pt x="969" y="33"/>
                    </a:cubicBezTo>
                    <a:cubicBezTo>
                      <a:pt x="963" y="33"/>
                      <a:pt x="955" y="36"/>
                      <a:pt x="946" y="40"/>
                    </a:cubicBezTo>
                    <a:cubicBezTo>
                      <a:pt x="894" y="57"/>
                      <a:pt x="840" y="84"/>
                      <a:pt x="789" y="115"/>
                    </a:cubicBezTo>
                    <a:cubicBezTo>
                      <a:pt x="718" y="151"/>
                      <a:pt x="649" y="203"/>
                      <a:pt x="585" y="261"/>
                    </a:cubicBezTo>
                    <a:cubicBezTo>
                      <a:pt x="578" y="264"/>
                      <a:pt x="572" y="271"/>
                      <a:pt x="561" y="281"/>
                    </a:cubicBezTo>
                    <a:cubicBezTo>
                      <a:pt x="453" y="380"/>
                      <a:pt x="343" y="506"/>
                      <a:pt x="246" y="652"/>
                    </a:cubicBezTo>
                    <a:cubicBezTo>
                      <a:pt x="238" y="661"/>
                      <a:pt x="232" y="672"/>
                      <a:pt x="225" y="682"/>
                    </a:cubicBezTo>
                    <a:cubicBezTo>
                      <a:pt x="157" y="788"/>
                      <a:pt x="92" y="906"/>
                      <a:pt x="31" y="1029"/>
                    </a:cubicBezTo>
                    <a:lnTo>
                      <a:pt x="31" y="1036"/>
                    </a:lnTo>
                    <a:cubicBezTo>
                      <a:pt x="24" y="1046"/>
                      <a:pt x="21" y="1053"/>
                      <a:pt x="14" y="1063"/>
                    </a:cubicBezTo>
                    <a:lnTo>
                      <a:pt x="1" y="1100"/>
                    </a:lnTo>
                    <a:lnTo>
                      <a:pt x="17" y="1118"/>
                    </a:lnTo>
                    <a:cubicBezTo>
                      <a:pt x="21" y="1121"/>
                      <a:pt x="28" y="1127"/>
                      <a:pt x="34" y="1131"/>
                    </a:cubicBezTo>
                    <a:lnTo>
                      <a:pt x="51" y="1148"/>
                    </a:lnTo>
                    <a:lnTo>
                      <a:pt x="68" y="1110"/>
                    </a:lnTo>
                    <a:cubicBezTo>
                      <a:pt x="72" y="1100"/>
                      <a:pt x="75" y="1090"/>
                      <a:pt x="82" y="1077"/>
                    </a:cubicBezTo>
                    <a:cubicBezTo>
                      <a:pt x="136" y="964"/>
                      <a:pt x="197" y="856"/>
                      <a:pt x="262" y="757"/>
                    </a:cubicBezTo>
                    <a:cubicBezTo>
                      <a:pt x="266" y="747"/>
                      <a:pt x="272" y="740"/>
                      <a:pt x="279" y="730"/>
                    </a:cubicBezTo>
                    <a:cubicBezTo>
                      <a:pt x="371" y="590"/>
                      <a:pt x="470" y="475"/>
                      <a:pt x="575" y="380"/>
                    </a:cubicBezTo>
                    <a:cubicBezTo>
                      <a:pt x="582" y="373"/>
                      <a:pt x="588" y="366"/>
                      <a:pt x="596" y="359"/>
                    </a:cubicBezTo>
                    <a:cubicBezTo>
                      <a:pt x="660" y="305"/>
                      <a:pt x="724" y="261"/>
                      <a:pt x="789" y="223"/>
                    </a:cubicBezTo>
                    <a:cubicBezTo>
                      <a:pt x="837" y="192"/>
                      <a:pt x="888" y="169"/>
                      <a:pt x="935" y="151"/>
                    </a:cubicBezTo>
                    <a:cubicBezTo>
                      <a:pt x="946" y="151"/>
                      <a:pt x="952" y="148"/>
                      <a:pt x="959" y="145"/>
                    </a:cubicBezTo>
                    <a:cubicBezTo>
                      <a:pt x="1022" y="127"/>
                      <a:pt x="1084" y="117"/>
                      <a:pt x="1144" y="117"/>
                    </a:cubicBezTo>
                    <a:cubicBezTo>
                      <a:pt x="1184" y="117"/>
                      <a:pt x="1223" y="121"/>
                      <a:pt x="1261" y="131"/>
                    </a:cubicBezTo>
                    <a:cubicBezTo>
                      <a:pt x="1269" y="135"/>
                      <a:pt x="1272" y="135"/>
                      <a:pt x="1279" y="138"/>
                    </a:cubicBezTo>
                    <a:cubicBezTo>
                      <a:pt x="1350" y="159"/>
                      <a:pt x="1415" y="192"/>
                      <a:pt x="1473" y="244"/>
                    </a:cubicBezTo>
                    <a:cubicBezTo>
                      <a:pt x="1476" y="247"/>
                      <a:pt x="1483" y="253"/>
                      <a:pt x="1486" y="257"/>
                    </a:cubicBezTo>
                    <a:lnTo>
                      <a:pt x="1503" y="274"/>
                    </a:lnTo>
                    <a:lnTo>
                      <a:pt x="1520" y="240"/>
                    </a:lnTo>
                    <a:cubicBezTo>
                      <a:pt x="1523" y="237"/>
                      <a:pt x="1523" y="237"/>
                      <a:pt x="1523" y="233"/>
                    </a:cubicBezTo>
                    <a:cubicBezTo>
                      <a:pt x="1527" y="223"/>
                      <a:pt x="1534" y="213"/>
                      <a:pt x="1537" y="203"/>
                    </a:cubicBezTo>
                    <a:lnTo>
                      <a:pt x="1554" y="169"/>
                    </a:lnTo>
                    <a:lnTo>
                      <a:pt x="1537" y="151"/>
                    </a:lnTo>
                    <a:lnTo>
                      <a:pt x="1520" y="135"/>
                    </a:lnTo>
                    <a:cubicBezTo>
                      <a:pt x="1456" y="80"/>
                      <a:pt x="1388" y="43"/>
                      <a:pt x="1313" y="19"/>
                    </a:cubicBezTo>
                    <a:cubicBezTo>
                      <a:pt x="1306" y="19"/>
                      <a:pt x="1299" y="16"/>
                      <a:pt x="1292" y="16"/>
                    </a:cubicBezTo>
                    <a:cubicBezTo>
                      <a:pt x="1250" y="6"/>
                      <a:pt x="1206" y="1"/>
                      <a:pt x="1162"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45"/>
              <p:cNvSpPr/>
              <p:nvPr/>
            </p:nvSpPr>
            <p:spPr>
              <a:xfrm>
                <a:off x="187364" y="1903698"/>
                <a:ext cx="56135" cy="170429"/>
              </a:xfrm>
              <a:custGeom>
                <a:rect b="b" l="l" r="r" t="t"/>
                <a:pathLst>
                  <a:path extrusionOk="0" h="3367" w="1109">
                    <a:moveTo>
                      <a:pt x="643" y="115"/>
                    </a:moveTo>
                    <a:cubicBezTo>
                      <a:pt x="740" y="115"/>
                      <a:pt x="831" y="209"/>
                      <a:pt x="901" y="386"/>
                    </a:cubicBezTo>
                    <a:cubicBezTo>
                      <a:pt x="997" y="624"/>
                      <a:pt x="1050" y="984"/>
                      <a:pt x="1050" y="1396"/>
                    </a:cubicBezTo>
                    <a:cubicBezTo>
                      <a:pt x="1050" y="1811"/>
                      <a:pt x="997" y="2233"/>
                      <a:pt x="901" y="2579"/>
                    </a:cubicBezTo>
                    <a:cubicBezTo>
                      <a:pt x="810" y="2919"/>
                      <a:pt x="683" y="3150"/>
                      <a:pt x="554" y="3225"/>
                    </a:cubicBezTo>
                    <a:cubicBezTo>
                      <a:pt x="524" y="3242"/>
                      <a:pt x="494" y="3251"/>
                      <a:pt x="464" y="3251"/>
                    </a:cubicBezTo>
                    <a:cubicBezTo>
                      <a:pt x="369" y="3251"/>
                      <a:pt x="280" y="3159"/>
                      <a:pt x="207" y="2980"/>
                    </a:cubicBezTo>
                    <a:cubicBezTo>
                      <a:pt x="112" y="2742"/>
                      <a:pt x="58" y="2385"/>
                      <a:pt x="58" y="1971"/>
                    </a:cubicBezTo>
                    <a:cubicBezTo>
                      <a:pt x="58" y="1555"/>
                      <a:pt x="112" y="1134"/>
                      <a:pt x="207" y="787"/>
                    </a:cubicBezTo>
                    <a:cubicBezTo>
                      <a:pt x="303" y="447"/>
                      <a:pt x="425" y="216"/>
                      <a:pt x="554" y="141"/>
                    </a:cubicBezTo>
                    <a:cubicBezTo>
                      <a:pt x="584" y="124"/>
                      <a:pt x="614" y="115"/>
                      <a:pt x="643" y="115"/>
                    </a:cubicBezTo>
                    <a:close/>
                    <a:moveTo>
                      <a:pt x="664" y="0"/>
                    </a:moveTo>
                    <a:cubicBezTo>
                      <a:pt x="628" y="0"/>
                      <a:pt x="592" y="11"/>
                      <a:pt x="554" y="33"/>
                    </a:cubicBezTo>
                    <a:cubicBezTo>
                      <a:pt x="405" y="121"/>
                      <a:pt x="262" y="376"/>
                      <a:pt x="157" y="756"/>
                    </a:cubicBezTo>
                    <a:cubicBezTo>
                      <a:pt x="55" y="1124"/>
                      <a:pt x="0" y="1569"/>
                      <a:pt x="0" y="2004"/>
                    </a:cubicBezTo>
                    <a:cubicBezTo>
                      <a:pt x="0" y="2440"/>
                      <a:pt x="55" y="2817"/>
                      <a:pt x="157" y="3069"/>
                    </a:cubicBezTo>
                    <a:cubicBezTo>
                      <a:pt x="237" y="3264"/>
                      <a:pt x="338" y="3366"/>
                      <a:pt x="447" y="3366"/>
                    </a:cubicBezTo>
                    <a:cubicBezTo>
                      <a:pt x="482" y="3366"/>
                      <a:pt x="518" y="3355"/>
                      <a:pt x="554" y="3334"/>
                    </a:cubicBezTo>
                    <a:cubicBezTo>
                      <a:pt x="708" y="3245"/>
                      <a:pt x="846" y="2991"/>
                      <a:pt x="952" y="2609"/>
                    </a:cubicBezTo>
                    <a:cubicBezTo>
                      <a:pt x="1054" y="2242"/>
                      <a:pt x="1108" y="1800"/>
                      <a:pt x="1108" y="1362"/>
                    </a:cubicBezTo>
                    <a:cubicBezTo>
                      <a:pt x="1108" y="927"/>
                      <a:pt x="1054" y="549"/>
                      <a:pt x="952" y="298"/>
                    </a:cubicBezTo>
                    <a:cubicBezTo>
                      <a:pt x="872" y="102"/>
                      <a:pt x="774" y="0"/>
                      <a:pt x="664"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45"/>
              <p:cNvSpPr/>
              <p:nvPr/>
            </p:nvSpPr>
            <p:spPr>
              <a:xfrm>
                <a:off x="161195" y="1955632"/>
                <a:ext cx="108473" cy="66916"/>
              </a:xfrm>
              <a:custGeom>
                <a:rect b="b" l="l" r="r" t="t"/>
                <a:pathLst>
                  <a:path extrusionOk="0" h="1322" w="2143">
                    <a:moveTo>
                      <a:pt x="2119" y="0"/>
                    </a:moveTo>
                    <a:cubicBezTo>
                      <a:pt x="2116" y="0"/>
                      <a:pt x="2112" y="1"/>
                      <a:pt x="2108" y="3"/>
                    </a:cubicBezTo>
                    <a:lnTo>
                      <a:pt x="34" y="1199"/>
                    </a:lnTo>
                    <a:cubicBezTo>
                      <a:pt x="14" y="1213"/>
                      <a:pt x="1" y="1251"/>
                      <a:pt x="1" y="1277"/>
                    </a:cubicBezTo>
                    <a:cubicBezTo>
                      <a:pt x="1" y="1303"/>
                      <a:pt x="9" y="1321"/>
                      <a:pt x="24" y="1321"/>
                    </a:cubicBezTo>
                    <a:cubicBezTo>
                      <a:pt x="27" y="1321"/>
                      <a:pt x="30" y="1320"/>
                      <a:pt x="34" y="1318"/>
                    </a:cubicBezTo>
                    <a:lnTo>
                      <a:pt x="2108" y="121"/>
                    </a:lnTo>
                    <a:cubicBezTo>
                      <a:pt x="2129" y="108"/>
                      <a:pt x="2143" y="71"/>
                      <a:pt x="2143" y="40"/>
                    </a:cubicBezTo>
                    <a:cubicBezTo>
                      <a:pt x="2143" y="18"/>
                      <a:pt x="2133" y="0"/>
                      <a:pt x="2119"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45"/>
              <p:cNvSpPr/>
              <p:nvPr/>
            </p:nvSpPr>
            <p:spPr>
              <a:xfrm>
                <a:off x="213483" y="1905318"/>
                <a:ext cx="3847" cy="167493"/>
              </a:xfrm>
              <a:custGeom>
                <a:rect b="b" l="l" r="r" t="t"/>
                <a:pathLst>
                  <a:path extrusionOk="0" h="3309" w="76">
                    <a:moveTo>
                      <a:pt x="51" y="0"/>
                    </a:moveTo>
                    <a:cubicBezTo>
                      <a:pt x="47" y="0"/>
                      <a:pt x="43" y="2"/>
                      <a:pt x="38" y="4"/>
                    </a:cubicBezTo>
                    <a:cubicBezTo>
                      <a:pt x="18" y="14"/>
                      <a:pt x="1" y="51"/>
                      <a:pt x="1" y="79"/>
                    </a:cubicBezTo>
                    <a:lnTo>
                      <a:pt x="1" y="3271"/>
                    </a:lnTo>
                    <a:cubicBezTo>
                      <a:pt x="1" y="3295"/>
                      <a:pt x="11" y="3309"/>
                      <a:pt x="25" y="3309"/>
                    </a:cubicBezTo>
                    <a:cubicBezTo>
                      <a:pt x="29" y="3309"/>
                      <a:pt x="34" y="3307"/>
                      <a:pt x="38" y="3305"/>
                    </a:cubicBezTo>
                    <a:cubicBezTo>
                      <a:pt x="59" y="3295"/>
                      <a:pt x="76" y="3257"/>
                      <a:pt x="76" y="3227"/>
                    </a:cubicBezTo>
                    <a:lnTo>
                      <a:pt x="76" y="38"/>
                    </a:lnTo>
                    <a:cubicBezTo>
                      <a:pt x="76" y="14"/>
                      <a:pt x="66" y="0"/>
                      <a:pt x="51"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45"/>
              <p:cNvSpPr/>
              <p:nvPr/>
            </p:nvSpPr>
            <p:spPr>
              <a:xfrm>
                <a:off x="58795" y="2970770"/>
                <a:ext cx="253" cy="709"/>
              </a:xfrm>
              <a:custGeom>
                <a:rect b="b" l="l" r="r" t="t"/>
                <a:pathLst>
                  <a:path extrusionOk="0" h="14" w="5">
                    <a:moveTo>
                      <a:pt x="0" y="13"/>
                    </a:moveTo>
                    <a:cubicBezTo>
                      <a:pt x="0" y="7"/>
                      <a:pt x="4" y="3"/>
                      <a:pt x="4" y="0"/>
                    </a:cubicBezTo>
                    <a:cubicBezTo>
                      <a:pt x="4" y="3"/>
                      <a:pt x="0" y="7"/>
                      <a:pt x="0" y="13"/>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45"/>
              <p:cNvSpPr/>
              <p:nvPr/>
            </p:nvSpPr>
            <p:spPr>
              <a:xfrm>
                <a:off x="56366" y="2971428"/>
                <a:ext cx="2480" cy="7086"/>
              </a:xfrm>
              <a:custGeom>
                <a:rect b="b" l="l" r="r" t="t"/>
                <a:pathLst>
                  <a:path extrusionOk="0" h="140" w="49">
                    <a:moveTo>
                      <a:pt x="48" y="0"/>
                    </a:moveTo>
                    <a:cubicBezTo>
                      <a:pt x="42" y="14"/>
                      <a:pt x="36" y="29"/>
                      <a:pt x="30" y="44"/>
                    </a:cubicBezTo>
                    <a:lnTo>
                      <a:pt x="30" y="44"/>
                    </a:lnTo>
                    <a:cubicBezTo>
                      <a:pt x="36" y="30"/>
                      <a:pt x="42" y="15"/>
                      <a:pt x="48" y="0"/>
                    </a:cubicBezTo>
                    <a:close/>
                    <a:moveTo>
                      <a:pt x="30" y="44"/>
                    </a:moveTo>
                    <a:cubicBezTo>
                      <a:pt x="18" y="76"/>
                      <a:pt x="8" y="107"/>
                      <a:pt x="1" y="140"/>
                    </a:cubicBezTo>
                    <a:cubicBezTo>
                      <a:pt x="10" y="108"/>
                      <a:pt x="19" y="75"/>
                      <a:pt x="30" y="44"/>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45"/>
              <p:cNvSpPr/>
              <p:nvPr/>
            </p:nvSpPr>
            <p:spPr>
              <a:xfrm>
                <a:off x="58795" y="2970770"/>
                <a:ext cx="253" cy="709"/>
              </a:xfrm>
              <a:custGeom>
                <a:rect b="b" l="l" r="r" t="t"/>
                <a:pathLst>
                  <a:path extrusionOk="0" h="14" w="5">
                    <a:moveTo>
                      <a:pt x="0" y="7"/>
                    </a:moveTo>
                    <a:lnTo>
                      <a:pt x="0" y="13"/>
                    </a:lnTo>
                    <a:lnTo>
                      <a:pt x="0" y="7"/>
                    </a:lnTo>
                    <a:close/>
                    <a:moveTo>
                      <a:pt x="4" y="0"/>
                    </a:moveTo>
                    <a:cubicBezTo>
                      <a:pt x="4" y="0"/>
                      <a:pt x="4" y="3"/>
                      <a:pt x="0" y="7"/>
                    </a:cubicBezTo>
                    <a:cubicBezTo>
                      <a:pt x="4" y="3"/>
                      <a:pt x="4" y="0"/>
                      <a:pt x="4" y="0"/>
                    </a:cubicBez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45"/>
              <p:cNvSpPr/>
              <p:nvPr/>
            </p:nvSpPr>
            <p:spPr>
              <a:xfrm>
                <a:off x="56366" y="2975224"/>
                <a:ext cx="1114" cy="3290"/>
              </a:xfrm>
              <a:custGeom>
                <a:rect b="b" l="l" r="r" t="t"/>
                <a:pathLst>
                  <a:path extrusionOk="0" h="65" w="22">
                    <a:moveTo>
                      <a:pt x="21" y="0"/>
                    </a:moveTo>
                    <a:cubicBezTo>
                      <a:pt x="15" y="14"/>
                      <a:pt x="11" y="27"/>
                      <a:pt x="7" y="41"/>
                    </a:cubicBezTo>
                    <a:cubicBezTo>
                      <a:pt x="5" y="45"/>
                      <a:pt x="4" y="51"/>
                      <a:pt x="3" y="57"/>
                    </a:cubicBezTo>
                    <a:lnTo>
                      <a:pt x="3" y="57"/>
                    </a:lnTo>
                    <a:cubicBezTo>
                      <a:pt x="9" y="39"/>
                      <a:pt x="16" y="18"/>
                      <a:pt x="21" y="0"/>
                    </a:cubicBezTo>
                    <a:close/>
                    <a:moveTo>
                      <a:pt x="3" y="57"/>
                    </a:moveTo>
                    <a:cubicBezTo>
                      <a:pt x="2" y="60"/>
                      <a:pt x="2" y="62"/>
                      <a:pt x="1" y="65"/>
                    </a:cubicBezTo>
                    <a:cubicBezTo>
                      <a:pt x="2" y="62"/>
                      <a:pt x="3" y="60"/>
                      <a:pt x="3" y="57"/>
                    </a:cubicBez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45"/>
              <p:cNvSpPr/>
              <p:nvPr/>
            </p:nvSpPr>
            <p:spPr>
              <a:xfrm>
                <a:off x="60162" y="2963835"/>
                <a:ext cx="2278" cy="4353"/>
              </a:xfrm>
              <a:custGeom>
                <a:rect b="b" l="l" r="r" t="t"/>
                <a:pathLst>
                  <a:path extrusionOk="0" h="86" w="45">
                    <a:moveTo>
                      <a:pt x="45" y="1"/>
                    </a:moveTo>
                    <a:lnTo>
                      <a:pt x="42" y="4"/>
                    </a:lnTo>
                    <a:cubicBezTo>
                      <a:pt x="39" y="8"/>
                      <a:pt x="37" y="13"/>
                      <a:pt x="35" y="17"/>
                    </a:cubicBezTo>
                    <a:lnTo>
                      <a:pt x="35" y="17"/>
                    </a:lnTo>
                    <a:cubicBezTo>
                      <a:pt x="38" y="12"/>
                      <a:pt x="42" y="6"/>
                      <a:pt x="45" y="1"/>
                    </a:cubicBezTo>
                    <a:close/>
                    <a:moveTo>
                      <a:pt x="35" y="17"/>
                    </a:moveTo>
                    <a:cubicBezTo>
                      <a:pt x="22" y="39"/>
                      <a:pt x="11" y="62"/>
                      <a:pt x="1" y="86"/>
                    </a:cubicBezTo>
                    <a:cubicBezTo>
                      <a:pt x="12" y="63"/>
                      <a:pt x="23" y="40"/>
                      <a:pt x="35" y="17"/>
                    </a:cubicBezTo>
                    <a:close/>
                  </a:path>
                </a:pathLst>
              </a:custGeom>
              <a:solidFill>
                <a:srgbClr val="70D3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45"/>
              <p:cNvSpPr/>
              <p:nvPr/>
            </p:nvSpPr>
            <p:spPr>
              <a:xfrm>
                <a:off x="-1223452" y="1444292"/>
                <a:ext cx="1187841" cy="2384034"/>
              </a:xfrm>
              <a:custGeom>
                <a:rect b="b" l="l" r="r" t="t"/>
                <a:pathLst>
                  <a:path extrusionOk="0" h="47099" w="23467">
                    <a:moveTo>
                      <a:pt x="21266" y="0"/>
                    </a:moveTo>
                    <a:cubicBezTo>
                      <a:pt x="21096" y="0"/>
                      <a:pt x="20926" y="38"/>
                      <a:pt x="20797" y="113"/>
                    </a:cubicBezTo>
                    <a:lnTo>
                      <a:pt x="470" y="11849"/>
                    </a:lnTo>
                    <a:cubicBezTo>
                      <a:pt x="211" y="11998"/>
                      <a:pt x="1" y="12362"/>
                      <a:pt x="1" y="12661"/>
                    </a:cubicBezTo>
                    <a:lnTo>
                      <a:pt x="1" y="45446"/>
                    </a:lnTo>
                    <a:cubicBezTo>
                      <a:pt x="1" y="45745"/>
                      <a:pt x="211" y="46109"/>
                      <a:pt x="470" y="46258"/>
                    </a:cubicBezTo>
                    <a:lnTo>
                      <a:pt x="1731" y="46986"/>
                    </a:lnTo>
                    <a:cubicBezTo>
                      <a:pt x="1860" y="47061"/>
                      <a:pt x="2030" y="47098"/>
                      <a:pt x="2200" y="47098"/>
                    </a:cubicBezTo>
                    <a:cubicBezTo>
                      <a:pt x="2370" y="47098"/>
                      <a:pt x="2540" y="47061"/>
                      <a:pt x="2669" y="46986"/>
                    </a:cubicBezTo>
                    <a:lnTo>
                      <a:pt x="22997" y="35249"/>
                    </a:lnTo>
                    <a:cubicBezTo>
                      <a:pt x="23256" y="35100"/>
                      <a:pt x="23466" y="34736"/>
                      <a:pt x="23466" y="34437"/>
                    </a:cubicBezTo>
                    <a:lnTo>
                      <a:pt x="23466" y="1653"/>
                    </a:lnTo>
                    <a:cubicBezTo>
                      <a:pt x="23466" y="1354"/>
                      <a:pt x="23256" y="990"/>
                      <a:pt x="22997" y="840"/>
                    </a:cubicBezTo>
                    <a:lnTo>
                      <a:pt x="21735" y="113"/>
                    </a:lnTo>
                    <a:cubicBezTo>
                      <a:pt x="21606" y="38"/>
                      <a:pt x="21436" y="0"/>
                      <a:pt x="21266"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45"/>
              <p:cNvSpPr/>
              <p:nvPr/>
            </p:nvSpPr>
            <p:spPr>
              <a:xfrm>
                <a:off x="-1219858" y="1444292"/>
                <a:ext cx="1184247" cy="681666"/>
              </a:xfrm>
              <a:custGeom>
                <a:rect b="b" l="l" r="r" t="t"/>
                <a:pathLst>
                  <a:path extrusionOk="0" h="13467" w="23396">
                    <a:moveTo>
                      <a:pt x="21195" y="0"/>
                    </a:moveTo>
                    <a:cubicBezTo>
                      <a:pt x="21025" y="0"/>
                      <a:pt x="20855" y="38"/>
                      <a:pt x="20726" y="113"/>
                    </a:cubicBezTo>
                    <a:lnTo>
                      <a:pt x="399" y="11849"/>
                    </a:lnTo>
                    <a:cubicBezTo>
                      <a:pt x="232" y="11944"/>
                      <a:pt x="86" y="12131"/>
                      <a:pt x="1" y="12335"/>
                    </a:cubicBezTo>
                    <a:cubicBezTo>
                      <a:pt x="21" y="12288"/>
                      <a:pt x="45" y="12243"/>
                      <a:pt x="69" y="12199"/>
                    </a:cubicBezTo>
                    <a:lnTo>
                      <a:pt x="2268" y="13467"/>
                    </a:lnTo>
                    <a:cubicBezTo>
                      <a:pt x="2353" y="13321"/>
                      <a:pt x="2469" y="13195"/>
                      <a:pt x="2598" y="13117"/>
                    </a:cubicBezTo>
                    <a:lnTo>
                      <a:pt x="22926" y="1384"/>
                    </a:lnTo>
                    <a:cubicBezTo>
                      <a:pt x="23002" y="1340"/>
                      <a:pt x="23073" y="1320"/>
                      <a:pt x="23136" y="1320"/>
                    </a:cubicBezTo>
                    <a:cubicBezTo>
                      <a:pt x="23290" y="1320"/>
                      <a:pt x="23395" y="1441"/>
                      <a:pt x="23395" y="1652"/>
                    </a:cubicBezTo>
                    <a:lnTo>
                      <a:pt x="23395" y="1652"/>
                    </a:lnTo>
                    <a:cubicBezTo>
                      <a:pt x="23395" y="1353"/>
                      <a:pt x="23184" y="990"/>
                      <a:pt x="22926" y="840"/>
                    </a:cubicBezTo>
                    <a:lnTo>
                      <a:pt x="21664" y="113"/>
                    </a:lnTo>
                    <a:cubicBezTo>
                      <a:pt x="21535" y="38"/>
                      <a:pt x="21365" y="0"/>
                      <a:pt x="2119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45"/>
              <p:cNvSpPr/>
              <p:nvPr/>
            </p:nvSpPr>
            <p:spPr>
              <a:xfrm>
                <a:off x="-1037786" y="1691661"/>
                <a:ext cx="909040" cy="1664556"/>
              </a:xfrm>
              <a:custGeom>
                <a:rect b="b" l="l" r="r" t="t"/>
                <a:pathLst>
                  <a:path extrusionOk="0" h="32885" w="17959">
                    <a:moveTo>
                      <a:pt x="17741" y="1"/>
                    </a:moveTo>
                    <a:cubicBezTo>
                      <a:pt x="17689" y="1"/>
                      <a:pt x="17630" y="18"/>
                      <a:pt x="17568" y="53"/>
                    </a:cubicBezTo>
                    <a:lnTo>
                      <a:pt x="392" y="9971"/>
                    </a:lnTo>
                    <a:cubicBezTo>
                      <a:pt x="174" y="10097"/>
                      <a:pt x="1" y="10399"/>
                      <a:pt x="1" y="10651"/>
                    </a:cubicBezTo>
                    <a:lnTo>
                      <a:pt x="1" y="32606"/>
                    </a:lnTo>
                    <a:cubicBezTo>
                      <a:pt x="1" y="32782"/>
                      <a:pt x="88" y="32885"/>
                      <a:pt x="216" y="32885"/>
                    </a:cubicBezTo>
                    <a:cubicBezTo>
                      <a:pt x="269" y="32885"/>
                      <a:pt x="329" y="32867"/>
                      <a:pt x="392" y="32831"/>
                    </a:cubicBezTo>
                    <a:lnTo>
                      <a:pt x="17568" y="22914"/>
                    </a:lnTo>
                    <a:cubicBezTo>
                      <a:pt x="17782" y="22788"/>
                      <a:pt x="17959" y="22485"/>
                      <a:pt x="17959" y="22237"/>
                    </a:cubicBezTo>
                    <a:lnTo>
                      <a:pt x="17959" y="281"/>
                    </a:lnTo>
                    <a:cubicBezTo>
                      <a:pt x="17959" y="102"/>
                      <a:pt x="17870" y="1"/>
                      <a:pt x="17741"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45"/>
              <p:cNvSpPr/>
              <p:nvPr/>
            </p:nvSpPr>
            <p:spPr>
              <a:xfrm>
                <a:off x="-1222085" y="2074837"/>
                <a:ext cx="129631" cy="1766601"/>
              </a:xfrm>
              <a:custGeom>
                <a:rect b="b" l="l" r="r" t="t"/>
                <a:pathLst>
                  <a:path extrusionOk="0" h="34901" w="2561">
                    <a:moveTo>
                      <a:pt x="140" y="0"/>
                    </a:moveTo>
                    <a:cubicBezTo>
                      <a:pt x="86" y="92"/>
                      <a:pt x="45" y="190"/>
                      <a:pt x="21" y="289"/>
                    </a:cubicBezTo>
                    <a:cubicBezTo>
                      <a:pt x="7" y="347"/>
                      <a:pt x="1" y="405"/>
                      <a:pt x="1" y="459"/>
                    </a:cubicBezTo>
                    <a:lnTo>
                      <a:pt x="4" y="33247"/>
                    </a:lnTo>
                    <a:cubicBezTo>
                      <a:pt x="4" y="33546"/>
                      <a:pt x="211" y="33910"/>
                      <a:pt x="470" y="34060"/>
                    </a:cubicBezTo>
                    <a:lnTo>
                      <a:pt x="1732" y="34787"/>
                    </a:lnTo>
                    <a:cubicBezTo>
                      <a:pt x="1765" y="34804"/>
                      <a:pt x="1799" y="34821"/>
                      <a:pt x="1837" y="34835"/>
                    </a:cubicBezTo>
                    <a:cubicBezTo>
                      <a:pt x="1854" y="34845"/>
                      <a:pt x="1874" y="34848"/>
                      <a:pt x="1891" y="34855"/>
                    </a:cubicBezTo>
                    <a:cubicBezTo>
                      <a:pt x="1932" y="34865"/>
                      <a:pt x="1973" y="34876"/>
                      <a:pt x="2010" y="34882"/>
                    </a:cubicBezTo>
                    <a:cubicBezTo>
                      <a:pt x="2073" y="34894"/>
                      <a:pt x="2138" y="34900"/>
                      <a:pt x="2202" y="34900"/>
                    </a:cubicBezTo>
                    <a:cubicBezTo>
                      <a:pt x="2266" y="34900"/>
                      <a:pt x="2330" y="34894"/>
                      <a:pt x="2391" y="34882"/>
                    </a:cubicBezTo>
                    <a:cubicBezTo>
                      <a:pt x="2422" y="34879"/>
                      <a:pt x="2452" y="34872"/>
                      <a:pt x="2483" y="34862"/>
                    </a:cubicBezTo>
                    <a:cubicBezTo>
                      <a:pt x="2507" y="34855"/>
                      <a:pt x="2534" y="34848"/>
                      <a:pt x="2561" y="34835"/>
                    </a:cubicBezTo>
                    <a:lnTo>
                      <a:pt x="2561" y="34835"/>
                    </a:lnTo>
                    <a:cubicBezTo>
                      <a:pt x="2524" y="34846"/>
                      <a:pt x="2490" y="34852"/>
                      <a:pt x="2458" y="34852"/>
                    </a:cubicBezTo>
                    <a:cubicBezTo>
                      <a:pt x="2305" y="34852"/>
                      <a:pt x="2201" y="34729"/>
                      <a:pt x="2201" y="34515"/>
                    </a:cubicBezTo>
                    <a:lnTo>
                      <a:pt x="2201" y="1731"/>
                    </a:lnTo>
                    <a:cubicBezTo>
                      <a:pt x="2201" y="1581"/>
                      <a:pt x="2255" y="1414"/>
                      <a:pt x="2340" y="1268"/>
                    </a:cubicBezTo>
                    <a:lnTo>
                      <a:pt x="14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45"/>
              <p:cNvSpPr/>
              <p:nvPr/>
            </p:nvSpPr>
            <p:spPr>
              <a:xfrm>
                <a:off x="-898537" y="3403500"/>
                <a:ext cx="106600" cy="150283"/>
              </a:xfrm>
              <a:custGeom>
                <a:rect b="b" l="l" r="r" t="t"/>
                <a:pathLst>
                  <a:path extrusionOk="0" h="2969" w="2106">
                    <a:moveTo>
                      <a:pt x="1097" y="0"/>
                    </a:moveTo>
                    <a:cubicBezTo>
                      <a:pt x="1049" y="0"/>
                      <a:pt x="988" y="56"/>
                      <a:pt x="962" y="141"/>
                    </a:cubicBezTo>
                    <a:lnTo>
                      <a:pt x="725" y="919"/>
                    </a:lnTo>
                    <a:cubicBezTo>
                      <a:pt x="711" y="970"/>
                      <a:pt x="684" y="1014"/>
                      <a:pt x="650" y="1038"/>
                    </a:cubicBezTo>
                    <a:lnTo>
                      <a:pt x="119" y="1450"/>
                    </a:lnTo>
                    <a:cubicBezTo>
                      <a:pt x="35" y="1514"/>
                      <a:pt x="0" y="1671"/>
                      <a:pt x="61" y="1715"/>
                    </a:cubicBezTo>
                    <a:lnTo>
                      <a:pt x="446" y="1993"/>
                    </a:lnTo>
                    <a:cubicBezTo>
                      <a:pt x="469" y="2010"/>
                      <a:pt x="480" y="2048"/>
                      <a:pt x="477" y="2099"/>
                    </a:cubicBezTo>
                    <a:lnTo>
                      <a:pt x="385" y="2854"/>
                    </a:lnTo>
                    <a:cubicBezTo>
                      <a:pt x="376" y="2927"/>
                      <a:pt x="405" y="2969"/>
                      <a:pt x="445" y="2969"/>
                    </a:cubicBezTo>
                    <a:cubicBezTo>
                      <a:pt x="472" y="2969"/>
                      <a:pt x="504" y="2951"/>
                      <a:pt x="534" y="2911"/>
                    </a:cubicBezTo>
                    <a:lnTo>
                      <a:pt x="1007" y="2306"/>
                    </a:lnTo>
                    <a:cubicBezTo>
                      <a:pt x="1035" y="2272"/>
                      <a:pt x="1070" y="2251"/>
                      <a:pt x="1096" y="2251"/>
                    </a:cubicBezTo>
                    <a:cubicBezTo>
                      <a:pt x="1098" y="2251"/>
                      <a:pt x="1100" y="2252"/>
                      <a:pt x="1102" y="2252"/>
                    </a:cubicBezTo>
                    <a:lnTo>
                      <a:pt x="1578" y="2310"/>
                    </a:lnTo>
                    <a:cubicBezTo>
                      <a:pt x="1581" y="2310"/>
                      <a:pt x="1583" y="2310"/>
                      <a:pt x="1586" y="2310"/>
                    </a:cubicBezTo>
                    <a:cubicBezTo>
                      <a:pt x="1659" y="2310"/>
                      <a:pt x="1741" y="2180"/>
                      <a:pt x="1728" y="2079"/>
                    </a:cubicBezTo>
                    <a:lnTo>
                      <a:pt x="1635" y="1426"/>
                    </a:lnTo>
                    <a:cubicBezTo>
                      <a:pt x="1632" y="1385"/>
                      <a:pt x="1643" y="1334"/>
                      <a:pt x="1666" y="1290"/>
                    </a:cubicBezTo>
                    <a:lnTo>
                      <a:pt x="2051" y="565"/>
                    </a:lnTo>
                    <a:cubicBezTo>
                      <a:pt x="2105" y="466"/>
                      <a:pt x="2084" y="360"/>
                      <a:pt x="2019" y="360"/>
                    </a:cubicBezTo>
                    <a:cubicBezTo>
                      <a:pt x="2011" y="360"/>
                      <a:pt x="2002" y="362"/>
                      <a:pt x="1993" y="365"/>
                    </a:cubicBezTo>
                    <a:lnTo>
                      <a:pt x="1462" y="569"/>
                    </a:lnTo>
                    <a:cubicBezTo>
                      <a:pt x="1453" y="573"/>
                      <a:pt x="1444" y="575"/>
                      <a:pt x="1435" y="575"/>
                    </a:cubicBezTo>
                    <a:cubicBezTo>
                      <a:pt x="1414" y="575"/>
                      <a:pt x="1396" y="563"/>
                      <a:pt x="1384" y="538"/>
                    </a:cubicBezTo>
                    <a:lnTo>
                      <a:pt x="1150" y="35"/>
                    </a:lnTo>
                    <a:cubicBezTo>
                      <a:pt x="1137" y="11"/>
                      <a:pt x="1119" y="0"/>
                      <a:pt x="1097"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45"/>
              <p:cNvSpPr/>
              <p:nvPr/>
            </p:nvSpPr>
            <p:spPr>
              <a:xfrm>
                <a:off x="-762932" y="3325195"/>
                <a:ext cx="106550" cy="150334"/>
              </a:xfrm>
              <a:custGeom>
                <a:rect b="b" l="l" r="r" t="t"/>
                <a:pathLst>
                  <a:path extrusionOk="0" h="2970" w="2105">
                    <a:moveTo>
                      <a:pt x="1098" y="1"/>
                    </a:moveTo>
                    <a:cubicBezTo>
                      <a:pt x="1050" y="1"/>
                      <a:pt x="989" y="56"/>
                      <a:pt x="963" y="141"/>
                    </a:cubicBezTo>
                    <a:lnTo>
                      <a:pt x="728" y="919"/>
                    </a:lnTo>
                    <a:cubicBezTo>
                      <a:pt x="711" y="970"/>
                      <a:pt x="684" y="1015"/>
                      <a:pt x="650" y="1038"/>
                    </a:cubicBezTo>
                    <a:lnTo>
                      <a:pt x="119" y="1450"/>
                    </a:lnTo>
                    <a:cubicBezTo>
                      <a:pt x="34" y="1514"/>
                      <a:pt x="1" y="1671"/>
                      <a:pt x="62" y="1715"/>
                    </a:cubicBezTo>
                    <a:lnTo>
                      <a:pt x="446" y="1994"/>
                    </a:lnTo>
                    <a:cubicBezTo>
                      <a:pt x="470" y="2010"/>
                      <a:pt x="480" y="2051"/>
                      <a:pt x="477" y="2099"/>
                    </a:cubicBezTo>
                    <a:lnTo>
                      <a:pt x="384" y="2854"/>
                    </a:lnTo>
                    <a:cubicBezTo>
                      <a:pt x="376" y="2928"/>
                      <a:pt x="405" y="2969"/>
                      <a:pt x="446" y="2969"/>
                    </a:cubicBezTo>
                    <a:cubicBezTo>
                      <a:pt x="473" y="2969"/>
                      <a:pt x="505" y="2951"/>
                      <a:pt x="534" y="2912"/>
                    </a:cubicBezTo>
                    <a:lnTo>
                      <a:pt x="1007" y="2306"/>
                    </a:lnTo>
                    <a:cubicBezTo>
                      <a:pt x="1035" y="2272"/>
                      <a:pt x="1069" y="2251"/>
                      <a:pt x="1099" y="2251"/>
                    </a:cubicBezTo>
                    <a:cubicBezTo>
                      <a:pt x="1101" y="2251"/>
                      <a:pt x="1103" y="2252"/>
                      <a:pt x="1106" y="2252"/>
                    </a:cubicBezTo>
                    <a:lnTo>
                      <a:pt x="1578" y="2310"/>
                    </a:lnTo>
                    <a:cubicBezTo>
                      <a:pt x="1581" y="2310"/>
                      <a:pt x="1584" y="2310"/>
                      <a:pt x="1586" y="2310"/>
                    </a:cubicBezTo>
                    <a:cubicBezTo>
                      <a:pt x="1660" y="2310"/>
                      <a:pt x="1741" y="2180"/>
                      <a:pt x="1727" y="2079"/>
                    </a:cubicBezTo>
                    <a:lnTo>
                      <a:pt x="1636" y="1426"/>
                    </a:lnTo>
                    <a:cubicBezTo>
                      <a:pt x="1633" y="1385"/>
                      <a:pt x="1643" y="1334"/>
                      <a:pt x="1666" y="1290"/>
                    </a:cubicBezTo>
                    <a:lnTo>
                      <a:pt x="2051" y="569"/>
                    </a:lnTo>
                    <a:cubicBezTo>
                      <a:pt x="2105" y="466"/>
                      <a:pt x="2084" y="360"/>
                      <a:pt x="2019" y="360"/>
                    </a:cubicBezTo>
                    <a:cubicBezTo>
                      <a:pt x="2011" y="360"/>
                      <a:pt x="2002" y="362"/>
                      <a:pt x="1993" y="365"/>
                    </a:cubicBezTo>
                    <a:lnTo>
                      <a:pt x="1462" y="569"/>
                    </a:lnTo>
                    <a:cubicBezTo>
                      <a:pt x="1453" y="573"/>
                      <a:pt x="1444" y="575"/>
                      <a:pt x="1435" y="575"/>
                    </a:cubicBezTo>
                    <a:cubicBezTo>
                      <a:pt x="1414" y="575"/>
                      <a:pt x="1396" y="563"/>
                      <a:pt x="1384" y="538"/>
                    </a:cubicBezTo>
                    <a:lnTo>
                      <a:pt x="1150" y="36"/>
                    </a:lnTo>
                    <a:cubicBezTo>
                      <a:pt x="1138" y="12"/>
                      <a:pt x="1120" y="1"/>
                      <a:pt x="1098"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45"/>
              <p:cNvSpPr/>
              <p:nvPr/>
            </p:nvSpPr>
            <p:spPr>
              <a:xfrm>
                <a:off x="-627327" y="3246889"/>
                <a:ext cx="106550" cy="150334"/>
              </a:xfrm>
              <a:custGeom>
                <a:rect b="b" l="l" r="r" t="t"/>
                <a:pathLst>
                  <a:path extrusionOk="0" h="2970" w="2105">
                    <a:moveTo>
                      <a:pt x="1099" y="1"/>
                    </a:moveTo>
                    <a:cubicBezTo>
                      <a:pt x="1052" y="1"/>
                      <a:pt x="991" y="56"/>
                      <a:pt x="963" y="141"/>
                    </a:cubicBezTo>
                    <a:lnTo>
                      <a:pt x="728" y="919"/>
                    </a:lnTo>
                    <a:cubicBezTo>
                      <a:pt x="711" y="971"/>
                      <a:pt x="684" y="1015"/>
                      <a:pt x="650" y="1042"/>
                    </a:cubicBezTo>
                    <a:lnTo>
                      <a:pt x="120" y="1450"/>
                    </a:lnTo>
                    <a:cubicBezTo>
                      <a:pt x="35" y="1514"/>
                      <a:pt x="1" y="1671"/>
                      <a:pt x="62" y="1715"/>
                    </a:cubicBezTo>
                    <a:lnTo>
                      <a:pt x="446" y="1994"/>
                    </a:lnTo>
                    <a:cubicBezTo>
                      <a:pt x="470" y="2011"/>
                      <a:pt x="480" y="2052"/>
                      <a:pt x="476" y="2099"/>
                    </a:cubicBezTo>
                    <a:lnTo>
                      <a:pt x="385" y="2854"/>
                    </a:lnTo>
                    <a:cubicBezTo>
                      <a:pt x="377" y="2928"/>
                      <a:pt x="405" y="2969"/>
                      <a:pt x="446" y="2969"/>
                    </a:cubicBezTo>
                    <a:cubicBezTo>
                      <a:pt x="472" y="2969"/>
                      <a:pt x="504" y="2951"/>
                      <a:pt x="534" y="2912"/>
                    </a:cubicBezTo>
                    <a:lnTo>
                      <a:pt x="1007" y="2306"/>
                    </a:lnTo>
                    <a:cubicBezTo>
                      <a:pt x="1036" y="2271"/>
                      <a:pt x="1070" y="2251"/>
                      <a:pt x="1099" y="2251"/>
                    </a:cubicBezTo>
                    <a:cubicBezTo>
                      <a:pt x="1101" y="2251"/>
                      <a:pt x="1103" y="2251"/>
                      <a:pt x="1105" y="2252"/>
                    </a:cubicBezTo>
                    <a:lnTo>
                      <a:pt x="1578" y="2310"/>
                    </a:lnTo>
                    <a:cubicBezTo>
                      <a:pt x="1581" y="2310"/>
                      <a:pt x="1583" y="2310"/>
                      <a:pt x="1586" y="2310"/>
                    </a:cubicBezTo>
                    <a:cubicBezTo>
                      <a:pt x="1659" y="2310"/>
                      <a:pt x="1741" y="2180"/>
                      <a:pt x="1728" y="2079"/>
                    </a:cubicBezTo>
                    <a:lnTo>
                      <a:pt x="1636" y="1426"/>
                    </a:lnTo>
                    <a:cubicBezTo>
                      <a:pt x="1633" y="1385"/>
                      <a:pt x="1642" y="1334"/>
                      <a:pt x="1667" y="1290"/>
                    </a:cubicBezTo>
                    <a:lnTo>
                      <a:pt x="2050" y="569"/>
                    </a:lnTo>
                    <a:cubicBezTo>
                      <a:pt x="2105" y="466"/>
                      <a:pt x="2084" y="360"/>
                      <a:pt x="2019" y="360"/>
                    </a:cubicBezTo>
                    <a:cubicBezTo>
                      <a:pt x="2011" y="360"/>
                      <a:pt x="2002" y="362"/>
                      <a:pt x="1993" y="365"/>
                    </a:cubicBezTo>
                    <a:lnTo>
                      <a:pt x="1463" y="569"/>
                    </a:lnTo>
                    <a:cubicBezTo>
                      <a:pt x="1453" y="573"/>
                      <a:pt x="1444" y="575"/>
                      <a:pt x="1435" y="575"/>
                    </a:cubicBezTo>
                    <a:cubicBezTo>
                      <a:pt x="1414" y="575"/>
                      <a:pt x="1397" y="563"/>
                      <a:pt x="1384" y="538"/>
                    </a:cubicBezTo>
                    <a:lnTo>
                      <a:pt x="1149" y="36"/>
                    </a:lnTo>
                    <a:cubicBezTo>
                      <a:pt x="1138" y="12"/>
                      <a:pt x="1120" y="1"/>
                      <a:pt x="1099"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45"/>
              <p:cNvSpPr/>
              <p:nvPr/>
            </p:nvSpPr>
            <p:spPr>
              <a:xfrm>
                <a:off x="-491722" y="3168584"/>
                <a:ext cx="106600" cy="150334"/>
              </a:xfrm>
              <a:custGeom>
                <a:rect b="b" l="l" r="r" t="t"/>
                <a:pathLst>
                  <a:path extrusionOk="0" h="2970" w="2106">
                    <a:moveTo>
                      <a:pt x="1099" y="1"/>
                    </a:moveTo>
                    <a:cubicBezTo>
                      <a:pt x="1052" y="1"/>
                      <a:pt x="992" y="56"/>
                      <a:pt x="966" y="141"/>
                    </a:cubicBezTo>
                    <a:lnTo>
                      <a:pt x="728" y="919"/>
                    </a:lnTo>
                    <a:cubicBezTo>
                      <a:pt x="711" y="971"/>
                      <a:pt x="684" y="1015"/>
                      <a:pt x="650" y="1042"/>
                    </a:cubicBezTo>
                    <a:lnTo>
                      <a:pt x="119" y="1450"/>
                    </a:lnTo>
                    <a:cubicBezTo>
                      <a:pt x="35" y="1514"/>
                      <a:pt x="0" y="1671"/>
                      <a:pt x="62" y="1715"/>
                    </a:cubicBezTo>
                    <a:lnTo>
                      <a:pt x="446" y="1994"/>
                    </a:lnTo>
                    <a:cubicBezTo>
                      <a:pt x="470" y="2011"/>
                      <a:pt x="480" y="2052"/>
                      <a:pt x="477" y="2099"/>
                    </a:cubicBezTo>
                    <a:lnTo>
                      <a:pt x="385" y="2854"/>
                    </a:lnTo>
                    <a:cubicBezTo>
                      <a:pt x="376" y="2928"/>
                      <a:pt x="405" y="2969"/>
                      <a:pt x="446" y="2969"/>
                    </a:cubicBezTo>
                    <a:cubicBezTo>
                      <a:pt x="473" y="2969"/>
                      <a:pt x="504" y="2951"/>
                      <a:pt x="534" y="2912"/>
                    </a:cubicBezTo>
                    <a:lnTo>
                      <a:pt x="1011" y="2306"/>
                    </a:lnTo>
                    <a:cubicBezTo>
                      <a:pt x="1035" y="2272"/>
                      <a:pt x="1069" y="2252"/>
                      <a:pt x="1097" y="2252"/>
                    </a:cubicBezTo>
                    <a:cubicBezTo>
                      <a:pt x="1100" y="2252"/>
                      <a:pt x="1103" y="2252"/>
                      <a:pt x="1105" y="2252"/>
                    </a:cubicBezTo>
                    <a:lnTo>
                      <a:pt x="1578" y="2310"/>
                    </a:lnTo>
                    <a:cubicBezTo>
                      <a:pt x="1581" y="2310"/>
                      <a:pt x="1584" y="2310"/>
                      <a:pt x="1587" y="2310"/>
                    </a:cubicBezTo>
                    <a:cubicBezTo>
                      <a:pt x="1659" y="2310"/>
                      <a:pt x="1741" y="2180"/>
                      <a:pt x="1728" y="2079"/>
                    </a:cubicBezTo>
                    <a:lnTo>
                      <a:pt x="1640" y="1426"/>
                    </a:lnTo>
                    <a:cubicBezTo>
                      <a:pt x="1632" y="1385"/>
                      <a:pt x="1643" y="1335"/>
                      <a:pt x="1667" y="1290"/>
                    </a:cubicBezTo>
                    <a:lnTo>
                      <a:pt x="2051" y="569"/>
                    </a:lnTo>
                    <a:cubicBezTo>
                      <a:pt x="2105" y="466"/>
                      <a:pt x="2084" y="360"/>
                      <a:pt x="2018" y="360"/>
                    </a:cubicBezTo>
                    <a:cubicBezTo>
                      <a:pt x="2011" y="360"/>
                      <a:pt x="2002" y="362"/>
                      <a:pt x="1993" y="365"/>
                    </a:cubicBezTo>
                    <a:lnTo>
                      <a:pt x="1463" y="569"/>
                    </a:lnTo>
                    <a:cubicBezTo>
                      <a:pt x="1453" y="573"/>
                      <a:pt x="1444" y="575"/>
                      <a:pt x="1435" y="575"/>
                    </a:cubicBezTo>
                    <a:cubicBezTo>
                      <a:pt x="1414" y="575"/>
                      <a:pt x="1397" y="563"/>
                      <a:pt x="1387" y="539"/>
                    </a:cubicBezTo>
                    <a:lnTo>
                      <a:pt x="1150" y="36"/>
                    </a:lnTo>
                    <a:cubicBezTo>
                      <a:pt x="1139" y="11"/>
                      <a:pt x="1120" y="1"/>
                      <a:pt x="1099"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45"/>
              <p:cNvSpPr/>
              <p:nvPr/>
            </p:nvSpPr>
            <p:spPr>
              <a:xfrm>
                <a:off x="-356118" y="3090278"/>
                <a:ext cx="106600" cy="150334"/>
              </a:xfrm>
              <a:custGeom>
                <a:rect b="b" l="l" r="r" t="t"/>
                <a:pathLst>
                  <a:path extrusionOk="0" h="2970" w="2106">
                    <a:moveTo>
                      <a:pt x="1099" y="1"/>
                    </a:moveTo>
                    <a:cubicBezTo>
                      <a:pt x="1052" y="1"/>
                      <a:pt x="992" y="56"/>
                      <a:pt x="966" y="141"/>
                    </a:cubicBezTo>
                    <a:lnTo>
                      <a:pt x="728" y="919"/>
                    </a:lnTo>
                    <a:cubicBezTo>
                      <a:pt x="711" y="971"/>
                      <a:pt x="684" y="1015"/>
                      <a:pt x="650" y="1042"/>
                    </a:cubicBezTo>
                    <a:lnTo>
                      <a:pt x="119" y="1450"/>
                    </a:lnTo>
                    <a:cubicBezTo>
                      <a:pt x="34" y="1515"/>
                      <a:pt x="1" y="1671"/>
                      <a:pt x="62" y="1715"/>
                    </a:cubicBezTo>
                    <a:lnTo>
                      <a:pt x="446" y="1994"/>
                    </a:lnTo>
                    <a:cubicBezTo>
                      <a:pt x="470" y="2011"/>
                      <a:pt x="480" y="2052"/>
                      <a:pt x="477" y="2099"/>
                    </a:cubicBezTo>
                    <a:lnTo>
                      <a:pt x="384" y="2854"/>
                    </a:lnTo>
                    <a:cubicBezTo>
                      <a:pt x="377" y="2927"/>
                      <a:pt x="405" y="2969"/>
                      <a:pt x="446" y="2969"/>
                    </a:cubicBezTo>
                    <a:cubicBezTo>
                      <a:pt x="473" y="2969"/>
                      <a:pt x="505" y="2951"/>
                      <a:pt x="535" y="2912"/>
                    </a:cubicBezTo>
                    <a:lnTo>
                      <a:pt x="1010" y="2306"/>
                    </a:lnTo>
                    <a:cubicBezTo>
                      <a:pt x="1035" y="2272"/>
                      <a:pt x="1070" y="2252"/>
                      <a:pt x="1099" y="2252"/>
                    </a:cubicBezTo>
                    <a:cubicBezTo>
                      <a:pt x="1101" y="2252"/>
                      <a:pt x="1104" y="2252"/>
                      <a:pt x="1106" y="2252"/>
                    </a:cubicBezTo>
                    <a:lnTo>
                      <a:pt x="1578" y="2310"/>
                    </a:lnTo>
                    <a:cubicBezTo>
                      <a:pt x="1581" y="2311"/>
                      <a:pt x="1584" y="2311"/>
                      <a:pt x="1586" y="2311"/>
                    </a:cubicBezTo>
                    <a:cubicBezTo>
                      <a:pt x="1662" y="2311"/>
                      <a:pt x="1741" y="2180"/>
                      <a:pt x="1728" y="2079"/>
                    </a:cubicBezTo>
                    <a:lnTo>
                      <a:pt x="1639" y="1426"/>
                    </a:lnTo>
                    <a:cubicBezTo>
                      <a:pt x="1633" y="1385"/>
                      <a:pt x="1643" y="1334"/>
                      <a:pt x="1666" y="1290"/>
                    </a:cubicBezTo>
                    <a:lnTo>
                      <a:pt x="2051" y="569"/>
                    </a:lnTo>
                    <a:cubicBezTo>
                      <a:pt x="2105" y="466"/>
                      <a:pt x="2084" y="360"/>
                      <a:pt x="2018" y="360"/>
                    </a:cubicBezTo>
                    <a:cubicBezTo>
                      <a:pt x="2010" y="360"/>
                      <a:pt x="2002" y="362"/>
                      <a:pt x="1993" y="365"/>
                    </a:cubicBezTo>
                    <a:lnTo>
                      <a:pt x="1462" y="569"/>
                    </a:lnTo>
                    <a:cubicBezTo>
                      <a:pt x="1454" y="573"/>
                      <a:pt x="1445" y="575"/>
                      <a:pt x="1437" y="575"/>
                    </a:cubicBezTo>
                    <a:cubicBezTo>
                      <a:pt x="1416" y="575"/>
                      <a:pt x="1397" y="563"/>
                      <a:pt x="1388" y="539"/>
                    </a:cubicBezTo>
                    <a:lnTo>
                      <a:pt x="1150" y="35"/>
                    </a:lnTo>
                    <a:cubicBezTo>
                      <a:pt x="1138" y="11"/>
                      <a:pt x="1120" y="1"/>
                      <a:pt x="1099"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45"/>
              <p:cNvSpPr/>
              <p:nvPr/>
            </p:nvSpPr>
            <p:spPr>
              <a:xfrm>
                <a:off x="-309853" y="2184525"/>
                <a:ext cx="249595" cy="502834"/>
              </a:xfrm>
              <a:custGeom>
                <a:rect b="b" l="l" r="r" t="t"/>
                <a:pathLst>
                  <a:path extrusionOk="0" h="9934" w="4931">
                    <a:moveTo>
                      <a:pt x="706" y="0"/>
                    </a:moveTo>
                    <a:cubicBezTo>
                      <a:pt x="488" y="0"/>
                      <a:pt x="255" y="36"/>
                      <a:pt x="1" y="67"/>
                    </a:cubicBezTo>
                    <a:lnTo>
                      <a:pt x="531" y="2784"/>
                    </a:lnTo>
                    <a:lnTo>
                      <a:pt x="2915" y="4562"/>
                    </a:lnTo>
                    <a:lnTo>
                      <a:pt x="1443" y="8349"/>
                    </a:lnTo>
                    <a:lnTo>
                      <a:pt x="2045" y="9933"/>
                    </a:lnTo>
                    <a:cubicBezTo>
                      <a:pt x="2045" y="9933"/>
                      <a:pt x="4931" y="4354"/>
                      <a:pt x="4724" y="3963"/>
                    </a:cubicBezTo>
                    <a:cubicBezTo>
                      <a:pt x="4513" y="3572"/>
                      <a:pt x="2395" y="1417"/>
                      <a:pt x="1833" y="635"/>
                    </a:cubicBezTo>
                    <a:cubicBezTo>
                      <a:pt x="1471" y="124"/>
                      <a:pt x="1113" y="0"/>
                      <a:pt x="706" y="0"/>
                    </a:cubicBez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45"/>
              <p:cNvSpPr/>
              <p:nvPr/>
            </p:nvSpPr>
            <p:spPr>
              <a:xfrm>
                <a:off x="-309853" y="2180678"/>
                <a:ext cx="243723" cy="446953"/>
              </a:xfrm>
              <a:custGeom>
                <a:rect b="b" l="l" r="r" t="t"/>
                <a:pathLst>
                  <a:path extrusionOk="0" h="8830" w="4815">
                    <a:moveTo>
                      <a:pt x="755" y="1"/>
                    </a:moveTo>
                    <a:cubicBezTo>
                      <a:pt x="340" y="1"/>
                      <a:pt x="1" y="143"/>
                      <a:pt x="1" y="143"/>
                    </a:cubicBezTo>
                    <a:lnTo>
                      <a:pt x="531" y="2860"/>
                    </a:lnTo>
                    <a:lnTo>
                      <a:pt x="2820" y="4699"/>
                    </a:lnTo>
                    <a:lnTo>
                      <a:pt x="1918" y="7272"/>
                    </a:lnTo>
                    <a:lnTo>
                      <a:pt x="2677" y="8829"/>
                    </a:lnTo>
                    <a:cubicBezTo>
                      <a:pt x="2677" y="8829"/>
                      <a:pt x="3473" y="7293"/>
                      <a:pt x="3901" y="6364"/>
                    </a:cubicBezTo>
                    <a:cubicBezTo>
                      <a:pt x="4455" y="5157"/>
                      <a:pt x="4768" y="4478"/>
                      <a:pt x="4791" y="4169"/>
                    </a:cubicBezTo>
                    <a:cubicBezTo>
                      <a:pt x="4815" y="3863"/>
                      <a:pt x="4564" y="3668"/>
                      <a:pt x="4214" y="3169"/>
                    </a:cubicBezTo>
                    <a:cubicBezTo>
                      <a:pt x="3864" y="2672"/>
                      <a:pt x="1820" y="269"/>
                      <a:pt x="1229" y="72"/>
                    </a:cubicBezTo>
                    <a:cubicBezTo>
                      <a:pt x="1069" y="20"/>
                      <a:pt x="907" y="1"/>
                      <a:pt x="755" y="1"/>
                    </a:cubicBezTo>
                    <a:close/>
                  </a:path>
                </a:pathLst>
              </a:custGeom>
              <a:solidFill>
                <a:srgbClr val="E6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45"/>
              <p:cNvSpPr/>
              <p:nvPr/>
            </p:nvSpPr>
            <p:spPr>
              <a:xfrm>
                <a:off x="-270220" y="3584256"/>
                <a:ext cx="78356" cy="146285"/>
              </a:xfrm>
              <a:custGeom>
                <a:rect b="b" l="l" r="r" t="t"/>
                <a:pathLst>
                  <a:path extrusionOk="0" h="2890" w="1548">
                    <a:moveTo>
                      <a:pt x="1547" y="0"/>
                    </a:moveTo>
                    <a:lnTo>
                      <a:pt x="75" y="211"/>
                    </a:lnTo>
                    <a:lnTo>
                      <a:pt x="0" y="2890"/>
                    </a:lnTo>
                    <a:lnTo>
                      <a:pt x="1472" y="2682"/>
                    </a:lnTo>
                    <a:lnTo>
                      <a:pt x="1547" y="0"/>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45"/>
              <p:cNvSpPr/>
              <p:nvPr/>
            </p:nvSpPr>
            <p:spPr>
              <a:xfrm>
                <a:off x="-548870" y="3731705"/>
                <a:ext cx="74560" cy="140666"/>
              </a:xfrm>
              <a:custGeom>
                <a:rect b="b" l="l" r="r" t="t"/>
                <a:pathLst>
                  <a:path extrusionOk="0" h="2779" w="1473">
                    <a:moveTo>
                      <a:pt x="1473" y="1"/>
                    </a:moveTo>
                    <a:lnTo>
                      <a:pt x="1" y="259"/>
                    </a:lnTo>
                    <a:lnTo>
                      <a:pt x="1" y="2778"/>
                    </a:lnTo>
                    <a:lnTo>
                      <a:pt x="1473" y="2520"/>
                    </a:lnTo>
                    <a:lnTo>
                      <a:pt x="1473" y="1"/>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45"/>
              <p:cNvSpPr/>
              <p:nvPr/>
            </p:nvSpPr>
            <p:spPr>
              <a:xfrm>
                <a:off x="-567598" y="3811732"/>
                <a:ext cx="218769" cy="189309"/>
              </a:xfrm>
              <a:custGeom>
                <a:rect b="b" l="l" r="r" t="t"/>
                <a:pathLst>
                  <a:path extrusionOk="0" h="3740" w="4322">
                    <a:moveTo>
                      <a:pt x="1843" y="0"/>
                    </a:moveTo>
                    <a:lnTo>
                      <a:pt x="1843" y="211"/>
                    </a:lnTo>
                    <a:cubicBezTo>
                      <a:pt x="1843" y="374"/>
                      <a:pt x="1319" y="510"/>
                      <a:pt x="1105" y="541"/>
                    </a:cubicBezTo>
                    <a:cubicBezTo>
                      <a:pt x="1032" y="551"/>
                      <a:pt x="961" y="556"/>
                      <a:pt x="893" y="556"/>
                    </a:cubicBezTo>
                    <a:cubicBezTo>
                      <a:pt x="652" y="556"/>
                      <a:pt x="453" y="499"/>
                      <a:pt x="371" y="422"/>
                    </a:cubicBezTo>
                    <a:lnTo>
                      <a:pt x="371" y="262"/>
                    </a:lnTo>
                    <a:cubicBezTo>
                      <a:pt x="369" y="262"/>
                      <a:pt x="368" y="262"/>
                      <a:pt x="366" y="262"/>
                    </a:cubicBezTo>
                    <a:cubicBezTo>
                      <a:pt x="276" y="262"/>
                      <a:pt x="207" y="556"/>
                      <a:pt x="140" y="823"/>
                    </a:cubicBezTo>
                    <a:cubicBezTo>
                      <a:pt x="65" y="1119"/>
                      <a:pt x="0" y="1469"/>
                      <a:pt x="54" y="1612"/>
                    </a:cubicBezTo>
                    <a:cubicBezTo>
                      <a:pt x="150" y="1874"/>
                      <a:pt x="561" y="2071"/>
                      <a:pt x="738" y="2282"/>
                    </a:cubicBezTo>
                    <a:cubicBezTo>
                      <a:pt x="918" y="2489"/>
                      <a:pt x="1020" y="2958"/>
                      <a:pt x="1242" y="3247"/>
                    </a:cubicBezTo>
                    <a:cubicBezTo>
                      <a:pt x="1459" y="3540"/>
                      <a:pt x="2332" y="3740"/>
                      <a:pt x="2836" y="3740"/>
                    </a:cubicBezTo>
                    <a:cubicBezTo>
                      <a:pt x="3271" y="3740"/>
                      <a:pt x="4322" y="3285"/>
                      <a:pt x="4154" y="2822"/>
                    </a:cubicBezTo>
                    <a:cubicBezTo>
                      <a:pt x="3991" y="2377"/>
                      <a:pt x="3359" y="2000"/>
                      <a:pt x="2894" y="1659"/>
                    </a:cubicBezTo>
                    <a:cubicBezTo>
                      <a:pt x="2309" y="1228"/>
                      <a:pt x="1982" y="38"/>
                      <a:pt x="18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45"/>
              <p:cNvSpPr/>
              <p:nvPr/>
            </p:nvSpPr>
            <p:spPr>
              <a:xfrm>
                <a:off x="-298110" y="3696729"/>
                <a:ext cx="284673" cy="125734"/>
              </a:xfrm>
              <a:custGeom>
                <a:rect b="b" l="l" r="r" t="t"/>
                <a:pathLst>
                  <a:path extrusionOk="0" h="2484" w="5624">
                    <a:moveTo>
                      <a:pt x="2051" y="1"/>
                    </a:moveTo>
                    <a:cubicBezTo>
                      <a:pt x="2048" y="1"/>
                      <a:pt x="2044" y="1"/>
                      <a:pt x="2040" y="2"/>
                    </a:cubicBezTo>
                    <a:lnTo>
                      <a:pt x="2030" y="233"/>
                    </a:lnTo>
                    <a:cubicBezTo>
                      <a:pt x="1812" y="382"/>
                      <a:pt x="1432" y="462"/>
                      <a:pt x="1109" y="462"/>
                    </a:cubicBezTo>
                    <a:cubicBezTo>
                      <a:pt x="858" y="462"/>
                      <a:pt x="642" y="413"/>
                      <a:pt x="564" y="311"/>
                    </a:cubicBezTo>
                    <a:lnTo>
                      <a:pt x="568" y="178"/>
                    </a:lnTo>
                    <a:cubicBezTo>
                      <a:pt x="568" y="178"/>
                      <a:pt x="568" y="178"/>
                      <a:pt x="567" y="178"/>
                    </a:cubicBezTo>
                    <a:cubicBezTo>
                      <a:pt x="432" y="178"/>
                      <a:pt x="296" y="836"/>
                      <a:pt x="205" y="1266"/>
                    </a:cubicBezTo>
                    <a:cubicBezTo>
                      <a:pt x="120" y="1661"/>
                      <a:pt x="1" y="2126"/>
                      <a:pt x="299" y="2279"/>
                    </a:cubicBezTo>
                    <a:cubicBezTo>
                      <a:pt x="400" y="2330"/>
                      <a:pt x="553" y="2350"/>
                      <a:pt x="726" y="2350"/>
                    </a:cubicBezTo>
                    <a:cubicBezTo>
                      <a:pt x="1072" y="2350"/>
                      <a:pt x="1500" y="2272"/>
                      <a:pt x="1772" y="2208"/>
                    </a:cubicBezTo>
                    <a:cubicBezTo>
                      <a:pt x="1822" y="2196"/>
                      <a:pt x="1875" y="2191"/>
                      <a:pt x="1930" y="2191"/>
                    </a:cubicBezTo>
                    <a:cubicBezTo>
                      <a:pt x="2334" y="2191"/>
                      <a:pt x="2882" y="2459"/>
                      <a:pt x="3318" y="2480"/>
                    </a:cubicBezTo>
                    <a:cubicBezTo>
                      <a:pt x="3378" y="2482"/>
                      <a:pt x="3436" y="2484"/>
                      <a:pt x="3494" y="2484"/>
                    </a:cubicBezTo>
                    <a:cubicBezTo>
                      <a:pt x="4324" y="2484"/>
                      <a:pt x="5005" y="2221"/>
                      <a:pt x="5297" y="1973"/>
                    </a:cubicBezTo>
                    <a:cubicBezTo>
                      <a:pt x="5610" y="1712"/>
                      <a:pt x="5623" y="1341"/>
                      <a:pt x="5321" y="1259"/>
                    </a:cubicBezTo>
                    <a:cubicBezTo>
                      <a:pt x="4835" y="1127"/>
                      <a:pt x="3764" y="892"/>
                      <a:pt x="3213" y="712"/>
                    </a:cubicBezTo>
                    <a:cubicBezTo>
                      <a:pt x="2883" y="606"/>
                      <a:pt x="2550" y="427"/>
                      <a:pt x="2346" y="243"/>
                    </a:cubicBezTo>
                    <a:cubicBezTo>
                      <a:pt x="2184" y="97"/>
                      <a:pt x="2121" y="1"/>
                      <a:pt x="205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45"/>
              <p:cNvSpPr/>
              <p:nvPr/>
            </p:nvSpPr>
            <p:spPr>
              <a:xfrm>
                <a:off x="-575343" y="2632239"/>
                <a:ext cx="429540" cy="1140615"/>
              </a:xfrm>
              <a:custGeom>
                <a:rect b="b" l="l" r="r" t="t"/>
                <a:pathLst>
                  <a:path extrusionOk="0" h="22534" w="8486">
                    <a:moveTo>
                      <a:pt x="7551" y="0"/>
                    </a:moveTo>
                    <a:lnTo>
                      <a:pt x="1153" y="986"/>
                    </a:lnTo>
                    <a:cubicBezTo>
                      <a:pt x="0" y="3560"/>
                      <a:pt x="1136" y="12290"/>
                      <a:pt x="1136" y="12290"/>
                    </a:cubicBezTo>
                    <a:cubicBezTo>
                      <a:pt x="1095" y="12689"/>
                      <a:pt x="632" y="13522"/>
                      <a:pt x="428" y="15265"/>
                    </a:cubicBezTo>
                    <a:cubicBezTo>
                      <a:pt x="184" y="17322"/>
                      <a:pt x="395" y="22466"/>
                      <a:pt x="395" y="22466"/>
                    </a:cubicBezTo>
                    <a:cubicBezTo>
                      <a:pt x="395" y="22466"/>
                      <a:pt x="647" y="22534"/>
                      <a:pt x="998" y="22534"/>
                    </a:cubicBezTo>
                    <a:cubicBezTo>
                      <a:pt x="1333" y="22534"/>
                      <a:pt x="1757" y="22472"/>
                      <a:pt x="2139" y="22232"/>
                    </a:cubicBezTo>
                    <a:cubicBezTo>
                      <a:pt x="2139" y="22232"/>
                      <a:pt x="3523" y="14300"/>
                      <a:pt x="3822" y="12243"/>
                    </a:cubicBezTo>
                    <a:cubicBezTo>
                      <a:pt x="4083" y="10451"/>
                      <a:pt x="4597" y="6514"/>
                      <a:pt x="4597" y="6514"/>
                    </a:cubicBezTo>
                    <a:lnTo>
                      <a:pt x="5674" y="11951"/>
                    </a:lnTo>
                    <a:cubicBezTo>
                      <a:pt x="5674" y="11951"/>
                      <a:pt x="5341" y="12984"/>
                      <a:pt x="5253" y="13746"/>
                    </a:cubicBezTo>
                    <a:cubicBezTo>
                      <a:pt x="5110" y="14950"/>
                      <a:pt x="5953" y="20301"/>
                      <a:pt x="5953" y="20301"/>
                    </a:cubicBezTo>
                    <a:cubicBezTo>
                      <a:pt x="5953" y="20301"/>
                      <a:pt x="6152" y="20363"/>
                      <a:pt x="6477" y="20363"/>
                    </a:cubicBezTo>
                    <a:cubicBezTo>
                      <a:pt x="6771" y="20363"/>
                      <a:pt x="7167" y="20312"/>
                      <a:pt x="7612" y="20117"/>
                    </a:cubicBezTo>
                    <a:cubicBezTo>
                      <a:pt x="7612" y="20117"/>
                      <a:pt x="8112" y="12733"/>
                      <a:pt x="8252" y="11288"/>
                    </a:cubicBezTo>
                    <a:cubicBezTo>
                      <a:pt x="8486" y="8860"/>
                      <a:pt x="7796" y="1520"/>
                      <a:pt x="7551"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45"/>
              <p:cNvSpPr/>
              <p:nvPr/>
            </p:nvSpPr>
            <p:spPr>
              <a:xfrm>
                <a:off x="-544871" y="2187815"/>
                <a:ext cx="370723" cy="523436"/>
              </a:xfrm>
              <a:custGeom>
                <a:rect b="b" l="l" r="r" t="t"/>
                <a:pathLst>
                  <a:path extrusionOk="0" h="10341" w="7324">
                    <a:moveTo>
                      <a:pt x="4643" y="1"/>
                    </a:moveTo>
                    <a:cubicBezTo>
                      <a:pt x="4588" y="1"/>
                      <a:pt x="4536" y="7"/>
                      <a:pt x="4488" y="19"/>
                    </a:cubicBezTo>
                    <a:lnTo>
                      <a:pt x="2087" y="495"/>
                    </a:lnTo>
                    <a:cubicBezTo>
                      <a:pt x="1717" y="604"/>
                      <a:pt x="857" y="907"/>
                      <a:pt x="857" y="907"/>
                    </a:cubicBezTo>
                    <a:cubicBezTo>
                      <a:pt x="289" y="1216"/>
                      <a:pt x="350" y="1556"/>
                      <a:pt x="194" y="2130"/>
                    </a:cubicBezTo>
                    <a:cubicBezTo>
                      <a:pt x="0" y="2841"/>
                      <a:pt x="126" y="4028"/>
                      <a:pt x="357" y="4653"/>
                    </a:cubicBezTo>
                    <a:lnTo>
                      <a:pt x="1458" y="7648"/>
                    </a:lnTo>
                    <a:cubicBezTo>
                      <a:pt x="1047" y="8716"/>
                      <a:pt x="650" y="9076"/>
                      <a:pt x="452" y="9868"/>
                    </a:cubicBezTo>
                    <a:cubicBezTo>
                      <a:pt x="1034" y="10198"/>
                      <a:pt x="1833" y="10341"/>
                      <a:pt x="2675" y="10341"/>
                    </a:cubicBezTo>
                    <a:cubicBezTo>
                      <a:pt x="4439" y="10341"/>
                      <a:pt x="6396" y="9712"/>
                      <a:pt x="6959" y="8851"/>
                    </a:cubicBezTo>
                    <a:cubicBezTo>
                      <a:pt x="6997" y="8607"/>
                      <a:pt x="6677" y="5917"/>
                      <a:pt x="6545" y="4721"/>
                    </a:cubicBezTo>
                    <a:cubicBezTo>
                      <a:pt x="7109" y="3602"/>
                      <a:pt x="7323" y="2834"/>
                      <a:pt x="7027" y="2107"/>
                    </a:cubicBezTo>
                    <a:cubicBezTo>
                      <a:pt x="6561" y="950"/>
                      <a:pt x="5341" y="1"/>
                      <a:pt x="4643"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45"/>
              <p:cNvSpPr/>
              <p:nvPr/>
            </p:nvSpPr>
            <p:spPr>
              <a:xfrm>
                <a:off x="-555045" y="1851714"/>
                <a:ext cx="317726" cy="300263"/>
              </a:xfrm>
              <a:custGeom>
                <a:rect b="b" l="l" r="r" t="t"/>
                <a:pathLst>
                  <a:path extrusionOk="0" h="5932" w="6277">
                    <a:moveTo>
                      <a:pt x="3899" y="1"/>
                    </a:moveTo>
                    <a:cubicBezTo>
                      <a:pt x="3735" y="1"/>
                      <a:pt x="3566" y="16"/>
                      <a:pt x="3393" y="46"/>
                    </a:cubicBezTo>
                    <a:lnTo>
                      <a:pt x="2880" y="134"/>
                    </a:lnTo>
                    <a:cubicBezTo>
                      <a:pt x="1289" y="417"/>
                      <a:pt x="1" y="1934"/>
                      <a:pt x="1" y="3525"/>
                    </a:cubicBezTo>
                    <a:cubicBezTo>
                      <a:pt x="1" y="4938"/>
                      <a:pt x="1021" y="5932"/>
                      <a:pt x="2365" y="5932"/>
                    </a:cubicBezTo>
                    <a:cubicBezTo>
                      <a:pt x="2528" y="5932"/>
                      <a:pt x="2695" y="5917"/>
                      <a:pt x="2866" y="5887"/>
                    </a:cubicBezTo>
                    <a:lnTo>
                      <a:pt x="3410" y="5789"/>
                    </a:lnTo>
                    <a:cubicBezTo>
                      <a:pt x="4992" y="5510"/>
                      <a:pt x="6277" y="4000"/>
                      <a:pt x="6277" y="2419"/>
                    </a:cubicBezTo>
                    <a:cubicBezTo>
                      <a:pt x="6277" y="1000"/>
                      <a:pt x="5249" y="1"/>
                      <a:pt x="389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45"/>
              <p:cNvSpPr/>
              <p:nvPr/>
            </p:nvSpPr>
            <p:spPr>
              <a:xfrm>
                <a:off x="-437005" y="1853637"/>
                <a:ext cx="221553" cy="225045"/>
              </a:xfrm>
              <a:custGeom>
                <a:rect b="b" l="l" r="r" t="t"/>
                <a:pathLst>
                  <a:path extrusionOk="0" h="4446" w="4377">
                    <a:moveTo>
                      <a:pt x="2573" y="1"/>
                    </a:moveTo>
                    <a:cubicBezTo>
                      <a:pt x="2449" y="1"/>
                      <a:pt x="2321" y="12"/>
                      <a:pt x="2191" y="35"/>
                    </a:cubicBezTo>
                    <a:cubicBezTo>
                      <a:pt x="980" y="250"/>
                      <a:pt x="1" y="1402"/>
                      <a:pt x="1" y="2610"/>
                    </a:cubicBezTo>
                    <a:cubicBezTo>
                      <a:pt x="1" y="3686"/>
                      <a:pt x="779" y="4445"/>
                      <a:pt x="1807" y="4445"/>
                    </a:cubicBezTo>
                    <a:cubicBezTo>
                      <a:pt x="1931" y="4445"/>
                      <a:pt x="2060" y="4434"/>
                      <a:pt x="2191" y="4411"/>
                    </a:cubicBezTo>
                    <a:cubicBezTo>
                      <a:pt x="3397" y="4197"/>
                      <a:pt x="4376" y="3048"/>
                      <a:pt x="4376" y="1838"/>
                    </a:cubicBezTo>
                    <a:cubicBezTo>
                      <a:pt x="4376" y="761"/>
                      <a:pt x="3597" y="1"/>
                      <a:pt x="257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45"/>
              <p:cNvSpPr/>
              <p:nvPr/>
            </p:nvSpPr>
            <p:spPr>
              <a:xfrm>
                <a:off x="-629403" y="1958315"/>
                <a:ext cx="89542" cy="296720"/>
              </a:xfrm>
              <a:custGeom>
                <a:rect b="b" l="l" r="r" t="t"/>
                <a:pathLst>
                  <a:path extrusionOk="0" h="5862" w="1769">
                    <a:moveTo>
                      <a:pt x="1769" y="1"/>
                    </a:moveTo>
                    <a:cubicBezTo>
                      <a:pt x="793" y="174"/>
                      <a:pt x="1" y="1102"/>
                      <a:pt x="1" y="2078"/>
                    </a:cubicBezTo>
                    <a:lnTo>
                      <a:pt x="1" y="5862"/>
                    </a:lnTo>
                    <a:cubicBezTo>
                      <a:pt x="977" y="5692"/>
                      <a:pt x="1769" y="4760"/>
                      <a:pt x="1769" y="3785"/>
                    </a:cubicBezTo>
                    <a:lnTo>
                      <a:pt x="176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45"/>
              <p:cNvSpPr/>
              <p:nvPr/>
            </p:nvSpPr>
            <p:spPr>
              <a:xfrm>
                <a:off x="-517183" y="1889677"/>
                <a:ext cx="271411" cy="417341"/>
              </a:xfrm>
              <a:custGeom>
                <a:rect b="b" l="l" r="r" t="t"/>
                <a:pathLst>
                  <a:path extrusionOk="0" h="8245" w="5362">
                    <a:moveTo>
                      <a:pt x="4590" y="0"/>
                    </a:moveTo>
                    <a:cubicBezTo>
                      <a:pt x="4536" y="727"/>
                      <a:pt x="4165" y="1217"/>
                      <a:pt x="2802" y="2285"/>
                    </a:cubicBezTo>
                    <a:cubicBezTo>
                      <a:pt x="1823" y="3050"/>
                      <a:pt x="1381" y="3179"/>
                      <a:pt x="1381" y="3179"/>
                    </a:cubicBezTo>
                    <a:cubicBezTo>
                      <a:pt x="1321" y="2977"/>
                      <a:pt x="1126" y="2882"/>
                      <a:pt x="909" y="2882"/>
                    </a:cubicBezTo>
                    <a:cubicBezTo>
                      <a:pt x="693" y="2882"/>
                      <a:pt x="455" y="2976"/>
                      <a:pt x="303" y="3155"/>
                    </a:cubicBezTo>
                    <a:cubicBezTo>
                      <a:pt x="1" y="3516"/>
                      <a:pt x="21" y="4369"/>
                      <a:pt x="541" y="4624"/>
                    </a:cubicBezTo>
                    <a:cubicBezTo>
                      <a:pt x="650" y="4676"/>
                      <a:pt x="750" y="4697"/>
                      <a:pt x="840" y="4697"/>
                    </a:cubicBezTo>
                    <a:cubicBezTo>
                      <a:pt x="1182" y="4697"/>
                      <a:pt x="1381" y="4396"/>
                      <a:pt x="1381" y="4396"/>
                    </a:cubicBezTo>
                    <a:lnTo>
                      <a:pt x="1381" y="6637"/>
                    </a:lnTo>
                    <a:lnTo>
                      <a:pt x="4097" y="8245"/>
                    </a:lnTo>
                    <a:lnTo>
                      <a:pt x="3322" y="6052"/>
                    </a:lnTo>
                    <a:lnTo>
                      <a:pt x="3322" y="5124"/>
                    </a:lnTo>
                    <a:cubicBezTo>
                      <a:pt x="3795" y="5116"/>
                      <a:pt x="4280" y="5100"/>
                      <a:pt x="4533" y="4943"/>
                    </a:cubicBezTo>
                    <a:cubicBezTo>
                      <a:pt x="4784" y="4790"/>
                      <a:pt x="5284" y="4321"/>
                      <a:pt x="5321" y="2767"/>
                    </a:cubicBezTo>
                    <a:cubicBezTo>
                      <a:pt x="5362" y="939"/>
                      <a:pt x="4933" y="143"/>
                      <a:pt x="4590" y="0"/>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45"/>
              <p:cNvSpPr/>
              <p:nvPr/>
            </p:nvSpPr>
            <p:spPr>
              <a:xfrm>
                <a:off x="-364014" y="2018853"/>
                <a:ext cx="20348" cy="20804"/>
              </a:xfrm>
              <a:custGeom>
                <a:rect b="b" l="l" r="r" t="t"/>
                <a:pathLst>
                  <a:path extrusionOk="0" h="411" w="402">
                    <a:moveTo>
                      <a:pt x="232" y="0"/>
                    </a:moveTo>
                    <a:cubicBezTo>
                      <a:pt x="218" y="0"/>
                      <a:pt x="205" y="2"/>
                      <a:pt x="190" y="5"/>
                    </a:cubicBezTo>
                    <a:cubicBezTo>
                      <a:pt x="85" y="32"/>
                      <a:pt x="0" y="141"/>
                      <a:pt x="7" y="250"/>
                    </a:cubicBezTo>
                    <a:cubicBezTo>
                      <a:pt x="13" y="347"/>
                      <a:pt x="83" y="411"/>
                      <a:pt x="170" y="411"/>
                    </a:cubicBezTo>
                    <a:cubicBezTo>
                      <a:pt x="183" y="411"/>
                      <a:pt x="197" y="409"/>
                      <a:pt x="211" y="406"/>
                    </a:cubicBezTo>
                    <a:cubicBezTo>
                      <a:pt x="320" y="382"/>
                      <a:pt x="402" y="273"/>
                      <a:pt x="394" y="165"/>
                    </a:cubicBezTo>
                    <a:cubicBezTo>
                      <a:pt x="392" y="67"/>
                      <a:pt x="322" y="0"/>
                      <a:pt x="23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45"/>
              <p:cNvSpPr/>
              <p:nvPr/>
            </p:nvSpPr>
            <p:spPr>
              <a:xfrm>
                <a:off x="-334605" y="2091338"/>
                <a:ext cx="24803" cy="14274"/>
              </a:xfrm>
              <a:custGeom>
                <a:rect b="b" l="l" r="r" t="t"/>
                <a:pathLst>
                  <a:path extrusionOk="0" h="282" w="490">
                    <a:moveTo>
                      <a:pt x="38" y="1"/>
                    </a:moveTo>
                    <a:cubicBezTo>
                      <a:pt x="0" y="137"/>
                      <a:pt x="72" y="263"/>
                      <a:pt x="198" y="280"/>
                    </a:cubicBezTo>
                    <a:cubicBezTo>
                      <a:pt x="207" y="281"/>
                      <a:pt x="216" y="282"/>
                      <a:pt x="225" y="282"/>
                    </a:cubicBezTo>
                    <a:cubicBezTo>
                      <a:pt x="340" y="282"/>
                      <a:pt x="456" y="191"/>
                      <a:pt x="490" y="65"/>
                    </a:cubicBezTo>
                    <a:lnTo>
                      <a:pt x="38" y="1"/>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45"/>
              <p:cNvSpPr/>
              <p:nvPr/>
            </p:nvSpPr>
            <p:spPr>
              <a:xfrm>
                <a:off x="-283329" y="1964946"/>
                <a:ext cx="23638" cy="17716"/>
              </a:xfrm>
              <a:custGeom>
                <a:rect b="b" l="l" r="r" t="t"/>
                <a:pathLst>
                  <a:path extrusionOk="0" h="350" w="467">
                    <a:moveTo>
                      <a:pt x="235" y="0"/>
                    </a:moveTo>
                    <a:cubicBezTo>
                      <a:pt x="146" y="0"/>
                      <a:pt x="53" y="56"/>
                      <a:pt x="1" y="149"/>
                    </a:cubicBezTo>
                    <a:lnTo>
                      <a:pt x="395" y="349"/>
                    </a:lnTo>
                    <a:cubicBezTo>
                      <a:pt x="467" y="227"/>
                      <a:pt x="436" y="77"/>
                      <a:pt x="327" y="23"/>
                    </a:cubicBezTo>
                    <a:cubicBezTo>
                      <a:pt x="298" y="8"/>
                      <a:pt x="267" y="0"/>
                      <a:pt x="2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45"/>
              <p:cNvSpPr/>
              <p:nvPr/>
            </p:nvSpPr>
            <p:spPr>
              <a:xfrm>
                <a:off x="-287936" y="1998353"/>
                <a:ext cx="20298" cy="20854"/>
              </a:xfrm>
              <a:custGeom>
                <a:rect b="b" l="l" r="r" t="t"/>
                <a:pathLst>
                  <a:path extrusionOk="0" h="412" w="401">
                    <a:moveTo>
                      <a:pt x="232" y="1"/>
                    </a:moveTo>
                    <a:cubicBezTo>
                      <a:pt x="218" y="1"/>
                      <a:pt x="205" y="2"/>
                      <a:pt x="190" y="5"/>
                    </a:cubicBezTo>
                    <a:cubicBezTo>
                      <a:pt x="85" y="29"/>
                      <a:pt x="0" y="138"/>
                      <a:pt x="7" y="250"/>
                    </a:cubicBezTo>
                    <a:cubicBezTo>
                      <a:pt x="12" y="344"/>
                      <a:pt x="83" y="411"/>
                      <a:pt x="171" y="411"/>
                    </a:cubicBezTo>
                    <a:cubicBezTo>
                      <a:pt x="184" y="411"/>
                      <a:pt x="197" y="410"/>
                      <a:pt x="211" y="407"/>
                    </a:cubicBezTo>
                    <a:cubicBezTo>
                      <a:pt x="319" y="383"/>
                      <a:pt x="401" y="274"/>
                      <a:pt x="394" y="162"/>
                    </a:cubicBezTo>
                    <a:cubicBezTo>
                      <a:pt x="392" y="67"/>
                      <a:pt x="321" y="1"/>
                      <a:pt x="23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45"/>
              <p:cNvSpPr/>
              <p:nvPr/>
            </p:nvSpPr>
            <p:spPr>
              <a:xfrm>
                <a:off x="-316029" y="2009439"/>
                <a:ext cx="32750" cy="58919"/>
              </a:xfrm>
              <a:custGeom>
                <a:rect b="b" l="l" r="r" t="t"/>
                <a:pathLst>
                  <a:path extrusionOk="0" h="1164" w="647">
                    <a:moveTo>
                      <a:pt x="0" y="1"/>
                    </a:moveTo>
                    <a:lnTo>
                      <a:pt x="31" y="1163"/>
                    </a:lnTo>
                    <a:lnTo>
                      <a:pt x="647" y="864"/>
                    </a:lnTo>
                    <a:lnTo>
                      <a:pt x="0" y="1"/>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45"/>
              <p:cNvSpPr/>
              <p:nvPr/>
            </p:nvSpPr>
            <p:spPr>
              <a:xfrm>
                <a:off x="-434069" y="2125252"/>
                <a:ext cx="85037" cy="39482"/>
              </a:xfrm>
              <a:custGeom>
                <a:rect b="b" l="l" r="r" t="t"/>
                <a:pathLst>
                  <a:path extrusionOk="0" h="780" w="1680">
                    <a:moveTo>
                      <a:pt x="0" y="1"/>
                    </a:moveTo>
                    <a:cubicBezTo>
                      <a:pt x="0" y="1"/>
                      <a:pt x="55" y="245"/>
                      <a:pt x="361" y="453"/>
                    </a:cubicBezTo>
                    <a:cubicBezTo>
                      <a:pt x="667" y="663"/>
                      <a:pt x="1680" y="779"/>
                      <a:pt x="1680" y="779"/>
                    </a:cubicBezTo>
                    <a:lnTo>
                      <a:pt x="1680" y="470"/>
                    </a:lnTo>
                    <a:cubicBezTo>
                      <a:pt x="1643" y="471"/>
                      <a:pt x="1603" y="472"/>
                      <a:pt x="1561" y="472"/>
                    </a:cubicBezTo>
                    <a:cubicBezTo>
                      <a:pt x="1037" y="472"/>
                      <a:pt x="149" y="350"/>
                      <a:pt x="0" y="1"/>
                    </a:cubicBez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45"/>
              <p:cNvSpPr/>
              <p:nvPr/>
            </p:nvSpPr>
            <p:spPr>
              <a:xfrm>
                <a:off x="-342653" y="2770425"/>
                <a:ext cx="119255" cy="330634"/>
              </a:xfrm>
              <a:custGeom>
                <a:rect b="b" l="l" r="r" t="t"/>
                <a:pathLst>
                  <a:path extrusionOk="0" h="6532" w="2356">
                    <a:moveTo>
                      <a:pt x="2356" y="1"/>
                    </a:moveTo>
                    <a:cubicBezTo>
                      <a:pt x="1734" y="555"/>
                      <a:pt x="561" y="959"/>
                      <a:pt x="561" y="959"/>
                    </a:cubicBezTo>
                    <a:lnTo>
                      <a:pt x="0" y="3784"/>
                    </a:lnTo>
                    <a:lnTo>
                      <a:pt x="544" y="6532"/>
                    </a:lnTo>
                    <a:lnTo>
                      <a:pt x="384" y="3883"/>
                    </a:lnTo>
                    <a:lnTo>
                      <a:pt x="1027" y="1194"/>
                    </a:lnTo>
                    <a:cubicBezTo>
                      <a:pt x="1869" y="731"/>
                      <a:pt x="2356" y="1"/>
                      <a:pt x="2356" y="1"/>
                    </a:cubicBez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45"/>
              <p:cNvSpPr/>
              <p:nvPr/>
            </p:nvSpPr>
            <p:spPr>
              <a:xfrm>
                <a:off x="-447331" y="2023358"/>
                <a:ext cx="17463" cy="47580"/>
              </a:xfrm>
              <a:custGeom>
                <a:rect b="b" l="l" r="r" t="t"/>
                <a:pathLst>
                  <a:path extrusionOk="0" h="940" w="345">
                    <a:moveTo>
                      <a:pt x="344" y="1"/>
                    </a:moveTo>
                    <a:lnTo>
                      <a:pt x="1" y="59"/>
                    </a:lnTo>
                    <a:lnTo>
                      <a:pt x="1" y="939"/>
                    </a:lnTo>
                    <a:cubicBezTo>
                      <a:pt x="191" y="905"/>
                      <a:pt x="344" y="725"/>
                      <a:pt x="344" y="538"/>
                    </a:cubicBezTo>
                    <a:lnTo>
                      <a:pt x="34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45"/>
              <p:cNvSpPr/>
              <p:nvPr/>
            </p:nvSpPr>
            <p:spPr>
              <a:xfrm>
                <a:off x="-558842" y="1931943"/>
                <a:ext cx="28093" cy="33812"/>
              </a:xfrm>
              <a:custGeom>
                <a:rect b="b" l="l" r="r" t="t"/>
                <a:pathLst>
                  <a:path extrusionOk="0" h="668" w="555">
                    <a:moveTo>
                      <a:pt x="204" y="0"/>
                    </a:moveTo>
                    <a:cubicBezTo>
                      <a:pt x="137" y="0"/>
                      <a:pt x="66" y="21"/>
                      <a:pt x="0" y="63"/>
                    </a:cubicBezTo>
                    <a:lnTo>
                      <a:pt x="310" y="668"/>
                    </a:lnTo>
                    <a:cubicBezTo>
                      <a:pt x="480" y="559"/>
                      <a:pt x="554" y="341"/>
                      <a:pt x="473" y="185"/>
                    </a:cubicBezTo>
                    <a:lnTo>
                      <a:pt x="452" y="148"/>
                    </a:lnTo>
                    <a:cubicBezTo>
                      <a:pt x="405" y="52"/>
                      <a:pt x="310" y="0"/>
                      <a:pt x="20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45"/>
              <p:cNvSpPr/>
              <p:nvPr/>
            </p:nvSpPr>
            <p:spPr>
              <a:xfrm>
                <a:off x="-471729" y="2183260"/>
                <a:ext cx="161925" cy="123760"/>
              </a:xfrm>
              <a:custGeom>
                <a:rect b="b" l="l" r="r" t="t"/>
                <a:pathLst>
                  <a:path extrusionOk="0" h="2445" w="3199">
                    <a:moveTo>
                      <a:pt x="483" y="0"/>
                    </a:moveTo>
                    <a:cubicBezTo>
                      <a:pt x="483" y="0"/>
                      <a:pt x="95" y="132"/>
                      <a:pt x="0" y="891"/>
                    </a:cubicBezTo>
                    <a:cubicBezTo>
                      <a:pt x="258" y="1445"/>
                      <a:pt x="718" y="1863"/>
                      <a:pt x="1408" y="2132"/>
                    </a:cubicBezTo>
                    <a:lnTo>
                      <a:pt x="1724" y="1778"/>
                    </a:lnTo>
                    <a:lnTo>
                      <a:pt x="3199" y="2445"/>
                    </a:lnTo>
                    <a:lnTo>
                      <a:pt x="3199" y="2445"/>
                    </a:lnTo>
                    <a:lnTo>
                      <a:pt x="483" y="336"/>
                    </a:lnTo>
                    <a:lnTo>
                      <a:pt x="483"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45"/>
              <p:cNvSpPr/>
              <p:nvPr/>
            </p:nvSpPr>
            <p:spPr>
              <a:xfrm>
                <a:off x="-349082" y="2169998"/>
                <a:ext cx="60792" cy="137022"/>
              </a:xfrm>
              <a:custGeom>
                <a:rect b="b" l="l" r="r" t="t"/>
                <a:pathLst>
                  <a:path extrusionOk="0" h="2707" w="1201">
                    <a:moveTo>
                      <a:pt x="1" y="0"/>
                    </a:moveTo>
                    <a:lnTo>
                      <a:pt x="1" y="514"/>
                    </a:lnTo>
                    <a:lnTo>
                      <a:pt x="776" y="2707"/>
                    </a:lnTo>
                    <a:lnTo>
                      <a:pt x="906" y="1758"/>
                    </a:lnTo>
                    <a:lnTo>
                      <a:pt x="1201" y="1605"/>
                    </a:lnTo>
                    <a:cubicBezTo>
                      <a:pt x="1201" y="1605"/>
                      <a:pt x="776" y="558"/>
                      <a:pt x="548" y="330"/>
                    </a:cubicBezTo>
                    <a:cubicBezTo>
                      <a:pt x="283" y="62"/>
                      <a:pt x="1" y="0"/>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45"/>
              <p:cNvSpPr/>
              <p:nvPr/>
            </p:nvSpPr>
            <p:spPr>
              <a:xfrm>
                <a:off x="-750531" y="2235598"/>
                <a:ext cx="356600" cy="560690"/>
              </a:xfrm>
              <a:custGeom>
                <a:rect b="b" l="l" r="r" t="t"/>
                <a:pathLst>
                  <a:path extrusionOk="0" h="11077" w="7045">
                    <a:moveTo>
                      <a:pt x="4872" y="0"/>
                    </a:moveTo>
                    <a:cubicBezTo>
                      <a:pt x="4872" y="0"/>
                      <a:pt x="4512" y="95"/>
                      <a:pt x="3811" y="840"/>
                    </a:cubicBezTo>
                    <a:cubicBezTo>
                      <a:pt x="3111" y="1584"/>
                      <a:pt x="368" y="6283"/>
                      <a:pt x="184" y="6548"/>
                    </a:cubicBezTo>
                    <a:cubicBezTo>
                      <a:pt x="1" y="6817"/>
                      <a:pt x="54" y="7180"/>
                      <a:pt x="381" y="7517"/>
                    </a:cubicBezTo>
                    <a:cubicBezTo>
                      <a:pt x="707" y="7857"/>
                      <a:pt x="3417" y="9876"/>
                      <a:pt x="3417" y="9876"/>
                    </a:cubicBezTo>
                    <a:cubicBezTo>
                      <a:pt x="3580" y="10016"/>
                      <a:pt x="3703" y="10186"/>
                      <a:pt x="4009" y="10485"/>
                    </a:cubicBezTo>
                    <a:cubicBezTo>
                      <a:pt x="4151" y="10624"/>
                      <a:pt x="4301" y="10784"/>
                      <a:pt x="4484" y="10865"/>
                    </a:cubicBezTo>
                    <a:cubicBezTo>
                      <a:pt x="4719" y="10967"/>
                      <a:pt x="4974" y="11042"/>
                      <a:pt x="5239" y="11066"/>
                    </a:cubicBezTo>
                    <a:cubicBezTo>
                      <a:pt x="5307" y="11073"/>
                      <a:pt x="5376" y="11077"/>
                      <a:pt x="5446" y="11077"/>
                    </a:cubicBezTo>
                    <a:cubicBezTo>
                      <a:pt x="5721" y="11077"/>
                      <a:pt x="6004" y="11021"/>
                      <a:pt x="6270" y="10900"/>
                    </a:cubicBezTo>
                    <a:cubicBezTo>
                      <a:pt x="6453" y="10815"/>
                      <a:pt x="6633" y="10696"/>
                      <a:pt x="6773" y="10542"/>
                    </a:cubicBezTo>
                    <a:cubicBezTo>
                      <a:pt x="6912" y="10390"/>
                      <a:pt x="7018" y="10195"/>
                      <a:pt x="7038" y="9999"/>
                    </a:cubicBezTo>
                    <a:cubicBezTo>
                      <a:pt x="7041" y="9961"/>
                      <a:pt x="7045" y="9920"/>
                      <a:pt x="7028" y="9886"/>
                    </a:cubicBezTo>
                    <a:cubicBezTo>
                      <a:pt x="7001" y="9828"/>
                      <a:pt x="6929" y="9808"/>
                      <a:pt x="6864" y="9795"/>
                    </a:cubicBezTo>
                    <a:cubicBezTo>
                      <a:pt x="6500" y="9710"/>
                      <a:pt x="6089" y="9682"/>
                      <a:pt x="5742" y="9560"/>
                    </a:cubicBezTo>
                    <a:cubicBezTo>
                      <a:pt x="5454" y="9455"/>
                      <a:pt x="5267" y="9339"/>
                      <a:pt x="5331" y="9305"/>
                    </a:cubicBezTo>
                    <a:cubicBezTo>
                      <a:pt x="5344" y="9298"/>
                      <a:pt x="5361" y="9296"/>
                      <a:pt x="5383" y="9296"/>
                    </a:cubicBezTo>
                    <a:cubicBezTo>
                      <a:pt x="5437" y="9296"/>
                      <a:pt x="5522" y="9312"/>
                      <a:pt x="5638" y="9312"/>
                    </a:cubicBezTo>
                    <a:cubicBezTo>
                      <a:pt x="5698" y="9312"/>
                      <a:pt x="5767" y="9308"/>
                      <a:pt x="5844" y="9295"/>
                    </a:cubicBezTo>
                    <a:cubicBezTo>
                      <a:pt x="6116" y="9251"/>
                      <a:pt x="6389" y="9043"/>
                      <a:pt x="6378" y="8890"/>
                    </a:cubicBezTo>
                    <a:cubicBezTo>
                      <a:pt x="6371" y="8785"/>
                      <a:pt x="6369" y="8766"/>
                      <a:pt x="6277" y="8766"/>
                    </a:cubicBezTo>
                    <a:cubicBezTo>
                      <a:pt x="6235" y="8766"/>
                      <a:pt x="6174" y="8770"/>
                      <a:pt x="6086" y="8772"/>
                    </a:cubicBezTo>
                    <a:cubicBezTo>
                      <a:pt x="5851" y="8772"/>
                      <a:pt x="5649" y="8712"/>
                      <a:pt x="5354" y="8712"/>
                    </a:cubicBezTo>
                    <a:cubicBezTo>
                      <a:pt x="5295" y="8712"/>
                      <a:pt x="5232" y="8714"/>
                      <a:pt x="5165" y="8720"/>
                    </a:cubicBezTo>
                    <a:cubicBezTo>
                      <a:pt x="5062" y="8730"/>
                      <a:pt x="4977" y="8735"/>
                      <a:pt x="4902" y="8735"/>
                    </a:cubicBezTo>
                    <a:cubicBezTo>
                      <a:pt x="4719" y="8735"/>
                      <a:pt x="4589" y="8707"/>
                      <a:pt x="4372" y="8659"/>
                    </a:cubicBezTo>
                    <a:cubicBezTo>
                      <a:pt x="3791" y="8533"/>
                      <a:pt x="2179" y="6371"/>
                      <a:pt x="2179" y="6371"/>
                    </a:cubicBezTo>
                    <a:lnTo>
                      <a:pt x="4978" y="2720"/>
                    </a:lnTo>
                    <a:cubicBezTo>
                      <a:pt x="4978" y="2720"/>
                      <a:pt x="5681" y="1231"/>
                      <a:pt x="4872" y="0"/>
                    </a:cubicBez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45"/>
              <p:cNvSpPr/>
              <p:nvPr/>
            </p:nvSpPr>
            <p:spPr>
              <a:xfrm>
                <a:off x="-759338" y="2233675"/>
                <a:ext cx="309678" cy="486535"/>
              </a:xfrm>
              <a:custGeom>
                <a:rect b="b" l="l" r="r" t="t"/>
                <a:pathLst>
                  <a:path extrusionOk="0" h="9612" w="6118">
                    <a:moveTo>
                      <a:pt x="5094" y="1"/>
                    </a:moveTo>
                    <a:cubicBezTo>
                      <a:pt x="3673" y="41"/>
                      <a:pt x="504" y="5872"/>
                      <a:pt x="252" y="6487"/>
                    </a:cubicBezTo>
                    <a:cubicBezTo>
                      <a:pt x="1" y="7099"/>
                      <a:pt x="32" y="7232"/>
                      <a:pt x="252" y="7467"/>
                    </a:cubicBezTo>
                    <a:cubicBezTo>
                      <a:pt x="473" y="7701"/>
                      <a:pt x="3190" y="9612"/>
                      <a:pt x="3190" y="9612"/>
                    </a:cubicBezTo>
                    <a:lnTo>
                      <a:pt x="4050" y="8371"/>
                    </a:lnTo>
                    <a:lnTo>
                      <a:pt x="2516" y="6392"/>
                    </a:lnTo>
                    <a:cubicBezTo>
                      <a:pt x="2516" y="6392"/>
                      <a:pt x="4285" y="4291"/>
                      <a:pt x="5203" y="2839"/>
                    </a:cubicBezTo>
                    <a:cubicBezTo>
                      <a:pt x="6117" y="1391"/>
                      <a:pt x="5094" y="1"/>
                      <a:pt x="5094" y="1"/>
                    </a:cubicBezTo>
                    <a:close/>
                  </a:path>
                </a:pathLst>
              </a:custGeom>
              <a:solidFill>
                <a:srgbClr val="E6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5" name="Shape 1145"/>
        <p:cNvGrpSpPr/>
        <p:nvPr/>
      </p:nvGrpSpPr>
      <p:grpSpPr>
        <a:xfrm>
          <a:off x="0" y="0"/>
          <a:ext cx="0" cy="0"/>
          <a:chOff x="0" y="0"/>
          <a:chExt cx="0" cy="0"/>
        </a:xfrm>
      </p:grpSpPr>
      <p:sp>
        <p:nvSpPr>
          <p:cNvPr id="1146" name="Google Shape;1146;p46"/>
          <p:cNvSpPr txBox="1"/>
          <p:nvPr>
            <p:ph type="ctrTitle"/>
          </p:nvPr>
        </p:nvSpPr>
        <p:spPr>
          <a:xfrm flipH="1">
            <a:off x="225825" y="2000400"/>
            <a:ext cx="4176300" cy="4887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vi" sz="2400">
                <a:solidFill>
                  <a:srgbClr val="1E88E5"/>
                </a:solidFill>
                <a:latin typeface="Montserrat Black"/>
                <a:ea typeface="Montserrat Black"/>
                <a:cs typeface="Montserrat Black"/>
                <a:sym typeface="Montserrat Black"/>
              </a:rPr>
              <a:t>QUÁ TRÌNH CÀI ĐẶT</a:t>
            </a:r>
            <a:endParaRPr sz="2400">
              <a:solidFill>
                <a:srgbClr val="1E88E5"/>
              </a:solidFill>
              <a:latin typeface="Montserrat Black"/>
              <a:ea typeface="Montserrat Black"/>
              <a:cs typeface="Montserrat Black"/>
              <a:sym typeface="Montserrat Black"/>
            </a:endParaRPr>
          </a:p>
        </p:txBody>
      </p:sp>
      <p:sp>
        <p:nvSpPr>
          <p:cNvPr id="1147" name="Google Shape;1147;p46"/>
          <p:cNvSpPr txBox="1"/>
          <p:nvPr>
            <p:ph idx="1" type="subTitle"/>
          </p:nvPr>
        </p:nvSpPr>
        <p:spPr>
          <a:xfrm flipH="1">
            <a:off x="629050" y="2449125"/>
            <a:ext cx="3562800" cy="1905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400"/>
              <a:buNone/>
            </a:pPr>
            <a:r>
              <a:rPr lang="vi" sz="1800">
                <a:solidFill>
                  <a:srgbClr val="3C78D8"/>
                </a:solidFill>
                <a:latin typeface="Montserrat"/>
                <a:ea typeface="Montserrat"/>
                <a:cs typeface="Montserrat"/>
                <a:sym typeface="Montserrat"/>
              </a:rPr>
              <a:t>Hệ thống được xây dựng sử dụng hệ quản trị cơ sở dữ liệu mySQL, backend sử dụng framework flask (python), frontend sử dụng React.js (javascript)</a:t>
            </a:r>
            <a:endParaRPr sz="1800">
              <a:solidFill>
                <a:srgbClr val="3C78D8"/>
              </a:solidFill>
              <a:latin typeface="Montserrat"/>
              <a:ea typeface="Montserrat"/>
              <a:cs typeface="Montserrat"/>
              <a:sym typeface="Montserrat"/>
            </a:endParaRPr>
          </a:p>
        </p:txBody>
      </p:sp>
      <p:grpSp>
        <p:nvGrpSpPr>
          <p:cNvPr id="1148" name="Google Shape;1148;p46"/>
          <p:cNvGrpSpPr/>
          <p:nvPr/>
        </p:nvGrpSpPr>
        <p:grpSpPr>
          <a:xfrm>
            <a:off x="3690303" y="894499"/>
            <a:ext cx="5452057" cy="3790746"/>
            <a:chOff x="3690303" y="894499"/>
            <a:chExt cx="5452057" cy="3790746"/>
          </a:xfrm>
        </p:grpSpPr>
        <p:sp>
          <p:nvSpPr>
            <p:cNvPr id="1149" name="Google Shape;1149;p46"/>
            <p:cNvSpPr/>
            <p:nvPr/>
          </p:nvSpPr>
          <p:spPr>
            <a:xfrm>
              <a:off x="7439416" y="1150995"/>
              <a:ext cx="1702945" cy="1120308"/>
            </a:xfrm>
            <a:custGeom>
              <a:rect b="b" l="l" r="r" t="t"/>
              <a:pathLst>
                <a:path extrusionOk="0" h="34955" w="53134">
                  <a:moveTo>
                    <a:pt x="3626" y="1"/>
                  </a:moveTo>
                  <a:lnTo>
                    <a:pt x="0" y="34955"/>
                  </a:lnTo>
                  <a:lnTo>
                    <a:pt x="49074" y="34955"/>
                  </a:lnTo>
                  <a:lnTo>
                    <a:pt x="53134"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46"/>
            <p:cNvSpPr/>
            <p:nvPr/>
          </p:nvSpPr>
          <p:spPr>
            <a:xfrm>
              <a:off x="7610788" y="1330924"/>
              <a:ext cx="80349" cy="752438"/>
            </a:xfrm>
            <a:custGeom>
              <a:rect b="b" l="l" r="r" t="t"/>
              <a:pathLst>
                <a:path extrusionOk="0" h="23477" w="2507">
                  <a:moveTo>
                    <a:pt x="2473" y="1"/>
                  </a:moveTo>
                  <a:lnTo>
                    <a:pt x="2473" y="1"/>
                  </a:lnTo>
                  <a:cubicBezTo>
                    <a:pt x="2423" y="1"/>
                    <a:pt x="1855" y="5247"/>
                    <a:pt x="1187" y="11730"/>
                  </a:cubicBezTo>
                  <a:cubicBezTo>
                    <a:pt x="518" y="18213"/>
                    <a:pt x="0" y="23476"/>
                    <a:pt x="50" y="23476"/>
                  </a:cubicBezTo>
                  <a:cubicBezTo>
                    <a:pt x="84" y="23476"/>
                    <a:pt x="669" y="18230"/>
                    <a:pt x="1337" y="11747"/>
                  </a:cubicBezTo>
                  <a:cubicBezTo>
                    <a:pt x="2005" y="5264"/>
                    <a:pt x="2507" y="17"/>
                    <a:pt x="247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46"/>
            <p:cNvSpPr/>
            <p:nvPr/>
          </p:nvSpPr>
          <p:spPr>
            <a:xfrm>
              <a:off x="7740911" y="1366275"/>
              <a:ext cx="158007" cy="4840"/>
            </a:xfrm>
            <a:custGeom>
              <a:rect b="b" l="l" r="r" t="t"/>
              <a:pathLst>
                <a:path extrusionOk="0" h="151" w="4930">
                  <a:moveTo>
                    <a:pt x="2457" y="0"/>
                  </a:moveTo>
                  <a:cubicBezTo>
                    <a:pt x="1103" y="0"/>
                    <a:pt x="0" y="34"/>
                    <a:pt x="0" y="67"/>
                  </a:cubicBezTo>
                  <a:cubicBezTo>
                    <a:pt x="0" y="117"/>
                    <a:pt x="1103" y="151"/>
                    <a:pt x="2457" y="151"/>
                  </a:cubicBezTo>
                  <a:cubicBezTo>
                    <a:pt x="3827" y="151"/>
                    <a:pt x="4929" y="117"/>
                    <a:pt x="4929" y="67"/>
                  </a:cubicBezTo>
                  <a:cubicBezTo>
                    <a:pt x="4929" y="34"/>
                    <a:pt x="3827" y="0"/>
                    <a:pt x="245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46"/>
            <p:cNvSpPr/>
            <p:nvPr/>
          </p:nvSpPr>
          <p:spPr>
            <a:xfrm>
              <a:off x="7941736" y="1366275"/>
              <a:ext cx="628693" cy="4840"/>
            </a:xfrm>
            <a:custGeom>
              <a:rect b="b" l="l" r="r" t="t"/>
              <a:pathLst>
                <a:path extrusionOk="0" h="151" w="19616">
                  <a:moveTo>
                    <a:pt x="9808" y="0"/>
                  </a:moveTo>
                  <a:cubicBezTo>
                    <a:pt x="4394" y="0"/>
                    <a:pt x="0" y="34"/>
                    <a:pt x="0" y="67"/>
                  </a:cubicBezTo>
                  <a:cubicBezTo>
                    <a:pt x="0" y="117"/>
                    <a:pt x="4394" y="151"/>
                    <a:pt x="9808" y="151"/>
                  </a:cubicBezTo>
                  <a:cubicBezTo>
                    <a:pt x="15222" y="151"/>
                    <a:pt x="19616" y="117"/>
                    <a:pt x="19616" y="67"/>
                  </a:cubicBezTo>
                  <a:cubicBezTo>
                    <a:pt x="19616" y="34"/>
                    <a:pt x="15238" y="0"/>
                    <a:pt x="980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46"/>
            <p:cNvSpPr/>
            <p:nvPr/>
          </p:nvSpPr>
          <p:spPr>
            <a:xfrm>
              <a:off x="7722161" y="1764144"/>
              <a:ext cx="158007" cy="5384"/>
            </a:xfrm>
            <a:custGeom>
              <a:rect b="b" l="l" r="r" t="t"/>
              <a:pathLst>
                <a:path extrusionOk="0" h="168" w="4930">
                  <a:moveTo>
                    <a:pt x="2473" y="1"/>
                  </a:moveTo>
                  <a:cubicBezTo>
                    <a:pt x="1103" y="1"/>
                    <a:pt x="1" y="34"/>
                    <a:pt x="1" y="84"/>
                  </a:cubicBezTo>
                  <a:cubicBezTo>
                    <a:pt x="1" y="118"/>
                    <a:pt x="1103" y="168"/>
                    <a:pt x="2473" y="168"/>
                  </a:cubicBezTo>
                  <a:cubicBezTo>
                    <a:pt x="3827" y="168"/>
                    <a:pt x="4930" y="118"/>
                    <a:pt x="4930" y="84"/>
                  </a:cubicBezTo>
                  <a:cubicBezTo>
                    <a:pt x="4930" y="34"/>
                    <a:pt x="3827" y="1"/>
                    <a:pt x="247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46"/>
            <p:cNvSpPr/>
            <p:nvPr/>
          </p:nvSpPr>
          <p:spPr>
            <a:xfrm>
              <a:off x="7922987" y="1764144"/>
              <a:ext cx="629238" cy="5384"/>
            </a:xfrm>
            <a:custGeom>
              <a:rect b="b" l="l" r="r" t="t"/>
              <a:pathLst>
                <a:path extrusionOk="0" h="168" w="19633">
                  <a:moveTo>
                    <a:pt x="9808" y="1"/>
                  </a:moveTo>
                  <a:cubicBezTo>
                    <a:pt x="4395" y="1"/>
                    <a:pt x="0" y="34"/>
                    <a:pt x="0" y="84"/>
                  </a:cubicBezTo>
                  <a:cubicBezTo>
                    <a:pt x="0" y="118"/>
                    <a:pt x="4395" y="168"/>
                    <a:pt x="9808" y="168"/>
                  </a:cubicBezTo>
                  <a:cubicBezTo>
                    <a:pt x="15239" y="168"/>
                    <a:pt x="19633" y="118"/>
                    <a:pt x="19633" y="84"/>
                  </a:cubicBezTo>
                  <a:cubicBezTo>
                    <a:pt x="19633" y="34"/>
                    <a:pt x="15239" y="1"/>
                    <a:pt x="980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46"/>
            <p:cNvSpPr/>
            <p:nvPr/>
          </p:nvSpPr>
          <p:spPr>
            <a:xfrm>
              <a:off x="7708764" y="1947822"/>
              <a:ext cx="629270" cy="4872"/>
            </a:xfrm>
            <a:custGeom>
              <a:rect b="b" l="l" r="r" t="t"/>
              <a:pathLst>
                <a:path extrusionOk="0" h="152" w="19634">
                  <a:moveTo>
                    <a:pt x="9809" y="1"/>
                  </a:moveTo>
                  <a:cubicBezTo>
                    <a:pt x="4395" y="1"/>
                    <a:pt x="1" y="34"/>
                    <a:pt x="1" y="84"/>
                  </a:cubicBezTo>
                  <a:cubicBezTo>
                    <a:pt x="1" y="118"/>
                    <a:pt x="4395" y="151"/>
                    <a:pt x="9809" y="151"/>
                  </a:cubicBezTo>
                  <a:cubicBezTo>
                    <a:pt x="15239" y="151"/>
                    <a:pt x="19633" y="118"/>
                    <a:pt x="19633" y="84"/>
                  </a:cubicBezTo>
                  <a:cubicBezTo>
                    <a:pt x="19633" y="34"/>
                    <a:pt x="15239" y="1"/>
                    <a:pt x="980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46"/>
            <p:cNvSpPr/>
            <p:nvPr/>
          </p:nvSpPr>
          <p:spPr>
            <a:xfrm>
              <a:off x="7746263" y="1478194"/>
              <a:ext cx="222267" cy="5384"/>
            </a:xfrm>
            <a:custGeom>
              <a:rect b="b" l="l" r="r" t="t"/>
              <a:pathLst>
                <a:path extrusionOk="0" h="168" w="6935">
                  <a:moveTo>
                    <a:pt x="3459" y="0"/>
                  </a:moveTo>
                  <a:cubicBezTo>
                    <a:pt x="1554" y="0"/>
                    <a:pt x="1" y="51"/>
                    <a:pt x="1" y="84"/>
                  </a:cubicBezTo>
                  <a:cubicBezTo>
                    <a:pt x="1" y="134"/>
                    <a:pt x="1554" y="168"/>
                    <a:pt x="3459" y="168"/>
                  </a:cubicBezTo>
                  <a:cubicBezTo>
                    <a:pt x="5381" y="168"/>
                    <a:pt x="6935" y="134"/>
                    <a:pt x="6935" y="84"/>
                  </a:cubicBezTo>
                  <a:cubicBezTo>
                    <a:pt x="6935" y="51"/>
                    <a:pt x="5381" y="0"/>
                    <a:pt x="3459"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46"/>
            <p:cNvSpPr/>
            <p:nvPr/>
          </p:nvSpPr>
          <p:spPr>
            <a:xfrm>
              <a:off x="7740366" y="1643123"/>
              <a:ext cx="222267" cy="5384"/>
            </a:xfrm>
            <a:custGeom>
              <a:rect b="b" l="l" r="r" t="t"/>
              <a:pathLst>
                <a:path extrusionOk="0" h="168" w="6935">
                  <a:moveTo>
                    <a:pt x="3476" y="1"/>
                  </a:moveTo>
                  <a:cubicBezTo>
                    <a:pt x="1555" y="1"/>
                    <a:pt x="1" y="34"/>
                    <a:pt x="1" y="84"/>
                  </a:cubicBezTo>
                  <a:cubicBezTo>
                    <a:pt x="1" y="134"/>
                    <a:pt x="1555" y="168"/>
                    <a:pt x="3476" y="168"/>
                  </a:cubicBezTo>
                  <a:cubicBezTo>
                    <a:pt x="5381" y="168"/>
                    <a:pt x="6935" y="134"/>
                    <a:pt x="6935" y="84"/>
                  </a:cubicBezTo>
                  <a:cubicBezTo>
                    <a:pt x="6935" y="34"/>
                    <a:pt x="5381" y="1"/>
                    <a:pt x="347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46"/>
            <p:cNvSpPr/>
            <p:nvPr/>
          </p:nvSpPr>
          <p:spPr>
            <a:xfrm>
              <a:off x="7928339" y="1878755"/>
              <a:ext cx="222267" cy="5384"/>
            </a:xfrm>
            <a:custGeom>
              <a:rect b="b" l="l" r="r" t="t"/>
              <a:pathLst>
                <a:path extrusionOk="0" h="168" w="6935">
                  <a:moveTo>
                    <a:pt x="3459" y="0"/>
                  </a:moveTo>
                  <a:cubicBezTo>
                    <a:pt x="1554" y="0"/>
                    <a:pt x="0" y="34"/>
                    <a:pt x="0" y="84"/>
                  </a:cubicBezTo>
                  <a:cubicBezTo>
                    <a:pt x="0" y="117"/>
                    <a:pt x="1554" y="167"/>
                    <a:pt x="3459" y="167"/>
                  </a:cubicBezTo>
                  <a:cubicBezTo>
                    <a:pt x="5381" y="167"/>
                    <a:pt x="6934" y="117"/>
                    <a:pt x="6934" y="84"/>
                  </a:cubicBezTo>
                  <a:cubicBezTo>
                    <a:pt x="6934" y="34"/>
                    <a:pt x="5381" y="0"/>
                    <a:pt x="3459"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46"/>
            <p:cNvSpPr/>
            <p:nvPr/>
          </p:nvSpPr>
          <p:spPr>
            <a:xfrm>
              <a:off x="8208937" y="1478194"/>
              <a:ext cx="567670" cy="5384"/>
            </a:xfrm>
            <a:custGeom>
              <a:rect b="b" l="l" r="r" t="t"/>
              <a:pathLst>
                <a:path extrusionOk="0" h="168" w="17712">
                  <a:moveTo>
                    <a:pt x="8856" y="0"/>
                  </a:moveTo>
                  <a:cubicBezTo>
                    <a:pt x="3961" y="0"/>
                    <a:pt x="1" y="51"/>
                    <a:pt x="1" y="84"/>
                  </a:cubicBezTo>
                  <a:cubicBezTo>
                    <a:pt x="1" y="134"/>
                    <a:pt x="3961" y="168"/>
                    <a:pt x="8856" y="168"/>
                  </a:cubicBezTo>
                  <a:cubicBezTo>
                    <a:pt x="13752" y="168"/>
                    <a:pt x="17712" y="134"/>
                    <a:pt x="17712" y="84"/>
                  </a:cubicBezTo>
                  <a:cubicBezTo>
                    <a:pt x="17712" y="51"/>
                    <a:pt x="13752"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46"/>
            <p:cNvSpPr/>
            <p:nvPr/>
          </p:nvSpPr>
          <p:spPr>
            <a:xfrm>
              <a:off x="8033848" y="1652770"/>
              <a:ext cx="567670" cy="5384"/>
            </a:xfrm>
            <a:custGeom>
              <a:rect b="b" l="l" r="r" t="t"/>
              <a:pathLst>
                <a:path extrusionOk="0" h="168" w="17712">
                  <a:moveTo>
                    <a:pt x="8856" y="0"/>
                  </a:moveTo>
                  <a:cubicBezTo>
                    <a:pt x="3960" y="0"/>
                    <a:pt x="0" y="34"/>
                    <a:pt x="0" y="84"/>
                  </a:cubicBezTo>
                  <a:cubicBezTo>
                    <a:pt x="0" y="117"/>
                    <a:pt x="3960" y="167"/>
                    <a:pt x="8856" y="167"/>
                  </a:cubicBezTo>
                  <a:cubicBezTo>
                    <a:pt x="13751" y="167"/>
                    <a:pt x="17711" y="117"/>
                    <a:pt x="17711" y="84"/>
                  </a:cubicBezTo>
                  <a:cubicBezTo>
                    <a:pt x="17711" y="34"/>
                    <a:pt x="13751"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46"/>
            <p:cNvSpPr/>
            <p:nvPr/>
          </p:nvSpPr>
          <p:spPr>
            <a:xfrm>
              <a:off x="8229288" y="1878755"/>
              <a:ext cx="567670" cy="5384"/>
            </a:xfrm>
            <a:custGeom>
              <a:rect b="b" l="l" r="r" t="t"/>
              <a:pathLst>
                <a:path extrusionOk="0" h="168" w="17712">
                  <a:moveTo>
                    <a:pt x="8856" y="0"/>
                  </a:moveTo>
                  <a:cubicBezTo>
                    <a:pt x="3961" y="0"/>
                    <a:pt x="1" y="34"/>
                    <a:pt x="1" y="84"/>
                  </a:cubicBezTo>
                  <a:cubicBezTo>
                    <a:pt x="1" y="117"/>
                    <a:pt x="3961" y="167"/>
                    <a:pt x="8856" y="167"/>
                  </a:cubicBezTo>
                  <a:cubicBezTo>
                    <a:pt x="13735" y="167"/>
                    <a:pt x="17712" y="117"/>
                    <a:pt x="17712" y="84"/>
                  </a:cubicBezTo>
                  <a:cubicBezTo>
                    <a:pt x="17712" y="34"/>
                    <a:pt x="13735"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46"/>
            <p:cNvSpPr/>
            <p:nvPr/>
          </p:nvSpPr>
          <p:spPr>
            <a:xfrm>
              <a:off x="7710912" y="2080637"/>
              <a:ext cx="567670" cy="5384"/>
            </a:xfrm>
            <a:custGeom>
              <a:rect b="b" l="l" r="r" t="t"/>
              <a:pathLst>
                <a:path extrusionOk="0" h="168" w="17712">
                  <a:moveTo>
                    <a:pt x="8856" y="1"/>
                  </a:moveTo>
                  <a:cubicBezTo>
                    <a:pt x="3961" y="1"/>
                    <a:pt x="1" y="34"/>
                    <a:pt x="1" y="84"/>
                  </a:cubicBezTo>
                  <a:cubicBezTo>
                    <a:pt x="1" y="117"/>
                    <a:pt x="3961" y="168"/>
                    <a:pt x="8856" y="168"/>
                  </a:cubicBezTo>
                  <a:cubicBezTo>
                    <a:pt x="13752" y="168"/>
                    <a:pt x="17712" y="117"/>
                    <a:pt x="17712" y="84"/>
                  </a:cubicBezTo>
                  <a:cubicBezTo>
                    <a:pt x="17712" y="34"/>
                    <a:pt x="13752" y="1"/>
                    <a:pt x="885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46"/>
            <p:cNvSpPr/>
            <p:nvPr/>
          </p:nvSpPr>
          <p:spPr>
            <a:xfrm>
              <a:off x="8338547" y="2080637"/>
              <a:ext cx="567670" cy="5384"/>
            </a:xfrm>
            <a:custGeom>
              <a:rect b="b" l="l" r="r" t="t"/>
              <a:pathLst>
                <a:path extrusionOk="0" h="168" w="17712">
                  <a:moveTo>
                    <a:pt x="8856" y="1"/>
                  </a:moveTo>
                  <a:cubicBezTo>
                    <a:pt x="3960" y="1"/>
                    <a:pt x="0" y="34"/>
                    <a:pt x="0" y="84"/>
                  </a:cubicBezTo>
                  <a:cubicBezTo>
                    <a:pt x="0" y="117"/>
                    <a:pt x="3960" y="168"/>
                    <a:pt x="8856" y="168"/>
                  </a:cubicBezTo>
                  <a:cubicBezTo>
                    <a:pt x="13751" y="168"/>
                    <a:pt x="17711" y="117"/>
                    <a:pt x="17711" y="84"/>
                  </a:cubicBezTo>
                  <a:cubicBezTo>
                    <a:pt x="17711" y="34"/>
                    <a:pt x="13751" y="1"/>
                    <a:pt x="885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46"/>
            <p:cNvSpPr/>
            <p:nvPr/>
          </p:nvSpPr>
          <p:spPr>
            <a:xfrm>
              <a:off x="7710912" y="2146500"/>
              <a:ext cx="567670" cy="4872"/>
            </a:xfrm>
            <a:custGeom>
              <a:rect b="b" l="l" r="r" t="t"/>
              <a:pathLst>
                <a:path extrusionOk="0" h="152" w="17712">
                  <a:moveTo>
                    <a:pt x="8856" y="1"/>
                  </a:moveTo>
                  <a:cubicBezTo>
                    <a:pt x="3961" y="1"/>
                    <a:pt x="1" y="34"/>
                    <a:pt x="1" y="84"/>
                  </a:cubicBezTo>
                  <a:cubicBezTo>
                    <a:pt x="1" y="118"/>
                    <a:pt x="3961" y="151"/>
                    <a:pt x="8856" y="151"/>
                  </a:cubicBezTo>
                  <a:cubicBezTo>
                    <a:pt x="13735" y="151"/>
                    <a:pt x="17712" y="118"/>
                    <a:pt x="17712" y="84"/>
                  </a:cubicBezTo>
                  <a:cubicBezTo>
                    <a:pt x="17712" y="34"/>
                    <a:pt x="13752" y="1"/>
                    <a:pt x="885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46"/>
            <p:cNvSpPr/>
            <p:nvPr/>
          </p:nvSpPr>
          <p:spPr>
            <a:xfrm>
              <a:off x="7738218" y="1525852"/>
              <a:ext cx="567670" cy="4840"/>
            </a:xfrm>
            <a:custGeom>
              <a:rect b="b" l="l" r="r" t="t"/>
              <a:pathLst>
                <a:path extrusionOk="0" h="151" w="17712">
                  <a:moveTo>
                    <a:pt x="8856" y="0"/>
                  </a:moveTo>
                  <a:cubicBezTo>
                    <a:pt x="3978" y="0"/>
                    <a:pt x="1" y="34"/>
                    <a:pt x="1" y="84"/>
                  </a:cubicBezTo>
                  <a:cubicBezTo>
                    <a:pt x="1" y="117"/>
                    <a:pt x="3978" y="151"/>
                    <a:pt x="8856" y="151"/>
                  </a:cubicBezTo>
                  <a:cubicBezTo>
                    <a:pt x="13752" y="151"/>
                    <a:pt x="17712" y="117"/>
                    <a:pt x="17712" y="84"/>
                  </a:cubicBezTo>
                  <a:cubicBezTo>
                    <a:pt x="17712" y="34"/>
                    <a:pt x="13752"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46"/>
            <p:cNvSpPr/>
            <p:nvPr/>
          </p:nvSpPr>
          <p:spPr>
            <a:xfrm>
              <a:off x="8008656" y="1479251"/>
              <a:ext cx="146244" cy="4872"/>
            </a:xfrm>
            <a:custGeom>
              <a:rect b="b" l="l" r="r" t="t"/>
              <a:pathLst>
                <a:path extrusionOk="0" h="152" w="4563">
                  <a:moveTo>
                    <a:pt x="2273" y="1"/>
                  </a:moveTo>
                  <a:cubicBezTo>
                    <a:pt x="1020" y="1"/>
                    <a:pt x="1" y="34"/>
                    <a:pt x="1" y="68"/>
                  </a:cubicBezTo>
                  <a:cubicBezTo>
                    <a:pt x="1" y="118"/>
                    <a:pt x="1020" y="151"/>
                    <a:pt x="2273" y="151"/>
                  </a:cubicBezTo>
                  <a:cubicBezTo>
                    <a:pt x="3543" y="151"/>
                    <a:pt x="4562" y="118"/>
                    <a:pt x="4562" y="68"/>
                  </a:cubicBezTo>
                  <a:cubicBezTo>
                    <a:pt x="4562" y="34"/>
                    <a:pt x="3543" y="1"/>
                    <a:pt x="227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46"/>
            <p:cNvSpPr/>
            <p:nvPr/>
          </p:nvSpPr>
          <p:spPr>
            <a:xfrm>
              <a:off x="7715206" y="1818244"/>
              <a:ext cx="146212" cy="5384"/>
            </a:xfrm>
            <a:custGeom>
              <a:rect b="b" l="l" r="r" t="t"/>
              <a:pathLst>
                <a:path extrusionOk="0" h="168" w="4562">
                  <a:moveTo>
                    <a:pt x="2289" y="0"/>
                  </a:moveTo>
                  <a:cubicBezTo>
                    <a:pt x="1020" y="0"/>
                    <a:pt x="0" y="34"/>
                    <a:pt x="0" y="84"/>
                  </a:cubicBezTo>
                  <a:cubicBezTo>
                    <a:pt x="0" y="134"/>
                    <a:pt x="1020" y="167"/>
                    <a:pt x="2289" y="167"/>
                  </a:cubicBezTo>
                  <a:cubicBezTo>
                    <a:pt x="3543" y="167"/>
                    <a:pt x="4562" y="134"/>
                    <a:pt x="4562" y="84"/>
                  </a:cubicBezTo>
                  <a:cubicBezTo>
                    <a:pt x="4562" y="34"/>
                    <a:pt x="3543" y="0"/>
                    <a:pt x="2289"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46"/>
            <p:cNvSpPr/>
            <p:nvPr/>
          </p:nvSpPr>
          <p:spPr>
            <a:xfrm>
              <a:off x="7712001" y="1878755"/>
              <a:ext cx="146212" cy="5384"/>
            </a:xfrm>
            <a:custGeom>
              <a:rect b="b" l="l" r="r" t="t"/>
              <a:pathLst>
                <a:path extrusionOk="0" h="168" w="4562">
                  <a:moveTo>
                    <a:pt x="2273" y="0"/>
                  </a:moveTo>
                  <a:cubicBezTo>
                    <a:pt x="1019" y="0"/>
                    <a:pt x="0" y="34"/>
                    <a:pt x="0" y="84"/>
                  </a:cubicBezTo>
                  <a:cubicBezTo>
                    <a:pt x="0" y="117"/>
                    <a:pt x="1019" y="167"/>
                    <a:pt x="2273" y="167"/>
                  </a:cubicBezTo>
                  <a:cubicBezTo>
                    <a:pt x="3542" y="167"/>
                    <a:pt x="4562" y="117"/>
                    <a:pt x="4562" y="84"/>
                  </a:cubicBezTo>
                  <a:cubicBezTo>
                    <a:pt x="4562" y="34"/>
                    <a:pt x="3542" y="0"/>
                    <a:pt x="227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46"/>
            <p:cNvSpPr/>
            <p:nvPr/>
          </p:nvSpPr>
          <p:spPr>
            <a:xfrm>
              <a:off x="7544380" y="1266664"/>
              <a:ext cx="1580321" cy="5384"/>
            </a:xfrm>
            <a:custGeom>
              <a:rect b="b" l="l" r="r" t="t"/>
              <a:pathLst>
                <a:path extrusionOk="0" h="168" w="49308">
                  <a:moveTo>
                    <a:pt x="24662" y="1"/>
                  </a:moveTo>
                  <a:cubicBezTo>
                    <a:pt x="11045" y="1"/>
                    <a:pt x="0" y="34"/>
                    <a:pt x="0" y="84"/>
                  </a:cubicBezTo>
                  <a:cubicBezTo>
                    <a:pt x="0" y="118"/>
                    <a:pt x="11045" y="168"/>
                    <a:pt x="24662" y="168"/>
                  </a:cubicBezTo>
                  <a:cubicBezTo>
                    <a:pt x="38280" y="168"/>
                    <a:pt x="49307" y="118"/>
                    <a:pt x="49307" y="84"/>
                  </a:cubicBezTo>
                  <a:cubicBezTo>
                    <a:pt x="49307" y="34"/>
                    <a:pt x="38280" y="1"/>
                    <a:pt x="2466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46"/>
            <p:cNvSpPr/>
            <p:nvPr/>
          </p:nvSpPr>
          <p:spPr>
            <a:xfrm>
              <a:off x="7625787" y="1197051"/>
              <a:ext cx="43941" cy="37627"/>
            </a:xfrm>
            <a:custGeom>
              <a:rect b="b" l="l" r="r" t="t"/>
              <a:pathLst>
                <a:path extrusionOk="0" h="1174" w="1371">
                  <a:moveTo>
                    <a:pt x="785" y="0"/>
                  </a:moveTo>
                  <a:cubicBezTo>
                    <a:pt x="267" y="0"/>
                    <a:pt x="0" y="635"/>
                    <a:pt x="384" y="1003"/>
                  </a:cubicBezTo>
                  <a:cubicBezTo>
                    <a:pt x="502" y="1121"/>
                    <a:pt x="646" y="1173"/>
                    <a:pt x="787" y="1173"/>
                  </a:cubicBezTo>
                  <a:cubicBezTo>
                    <a:pt x="1085" y="1173"/>
                    <a:pt x="1370" y="937"/>
                    <a:pt x="1370" y="585"/>
                  </a:cubicBezTo>
                  <a:cubicBezTo>
                    <a:pt x="1370" y="268"/>
                    <a:pt x="1120" y="0"/>
                    <a:pt x="7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46"/>
            <p:cNvSpPr/>
            <p:nvPr/>
          </p:nvSpPr>
          <p:spPr>
            <a:xfrm>
              <a:off x="7706649" y="1197051"/>
              <a:ext cx="43941" cy="37627"/>
            </a:xfrm>
            <a:custGeom>
              <a:rect b="b" l="l" r="r" t="t"/>
              <a:pathLst>
                <a:path extrusionOk="0" h="1174" w="1371">
                  <a:moveTo>
                    <a:pt x="785" y="0"/>
                  </a:moveTo>
                  <a:cubicBezTo>
                    <a:pt x="251" y="0"/>
                    <a:pt x="0" y="635"/>
                    <a:pt x="368" y="1003"/>
                  </a:cubicBezTo>
                  <a:cubicBezTo>
                    <a:pt x="485" y="1121"/>
                    <a:pt x="631" y="1173"/>
                    <a:pt x="774" y="1173"/>
                  </a:cubicBezTo>
                  <a:cubicBezTo>
                    <a:pt x="1077" y="1173"/>
                    <a:pt x="1370" y="937"/>
                    <a:pt x="1370" y="585"/>
                  </a:cubicBezTo>
                  <a:cubicBezTo>
                    <a:pt x="1370" y="268"/>
                    <a:pt x="1103" y="0"/>
                    <a:pt x="7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46"/>
            <p:cNvSpPr/>
            <p:nvPr/>
          </p:nvSpPr>
          <p:spPr>
            <a:xfrm>
              <a:off x="7786966" y="1197051"/>
              <a:ext cx="43941" cy="37627"/>
            </a:xfrm>
            <a:custGeom>
              <a:rect b="b" l="l" r="r" t="t"/>
              <a:pathLst>
                <a:path extrusionOk="0" h="1174" w="1371">
                  <a:moveTo>
                    <a:pt x="786" y="0"/>
                  </a:moveTo>
                  <a:cubicBezTo>
                    <a:pt x="251" y="0"/>
                    <a:pt x="0" y="635"/>
                    <a:pt x="368" y="1003"/>
                  </a:cubicBezTo>
                  <a:cubicBezTo>
                    <a:pt x="486" y="1121"/>
                    <a:pt x="631" y="1173"/>
                    <a:pt x="774" y="1173"/>
                  </a:cubicBezTo>
                  <a:cubicBezTo>
                    <a:pt x="1077" y="1173"/>
                    <a:pt x="1370" y="937"/>
                    <a:pt x="1370" y="585"/>
                  </a:cubicBezTo>
                  <a:cubicBezTo>
                    <a:pt x="1370" y="268"/>
                    <a:pt x="1103" y="0"/>
                    <a:pt x="7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46"/>
            <p:cNvSpPr/>
            <p:nvPr/>
          </p:nvSpPr>
          <p:spPr>
            <a:xfrm>
              <a:off x="4706705" y="1223300"/>
              <a:ext cx="1060342" cy="697793"/>
            </a:xfrm>
            <a:custGeom>
              <a:rect b="b" l="l" r="r" t="t"/>
              <a:pathLst>
                <a:path extrusionOk="0" h="21772" w="33084">
                  <a:moveTo>
                    <a:pt x="2256" y="0"/>
                  </a:moveTo>
                  <a:lnTo>
                    <a:pt x="1" y="21771"/>
                  </a:lnTo>
                  <a:lnTo>
                    <a:pt x="30561" y="21771"/>
                  </a:lnTo>
                  <a:lnTo>
                    <a:pt x="33084"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46"/>
            <p:cNvSpPr/>
            <p:nvPr/>
          </p:nvSpPr>
          <p:spPr>
            <a:xfrm>
              <a:off x="4812726" y="1335731"/>
              <a:ext cx="51440" cy="468603"/>
            </a:xfrm>
            <a:custGeom>
              <a:rect b="b" l="l" r="r" t="t"/>
              <a:pathLst>
                <a:path extrusionOk="0" h="14621" w="1605">
                  <a:moveTo>
                    <a:pt x="1554" y="1"/>
                  </a:moveTo>
                  <a:cubicBezTo>
                    <a:pt x="1503" y="1"/>
                    <a:pt x="1136" y="3269"/>
                    <a:pt x="719" y="7303"/>
                  </a:cubicBezTo>
                  <a:cubicBezTo>
                    <a:pt x="302" y="11329"/>
                    <a:pt x="1" y="14604"/>
                    <a:pt x="51" y="14621"/>
                  </a:cubicBezTo>
                  <a:cubicBezTo>
                    <a:pt x="84" y="14621"/>
                    <a:pt x="469" y="11346"/>
                    <a:pt x="886" y="7319"/>
                  </a:cubicBezTo>
                  <a:cubicBezTo>
                    <a:pt x="1304" y="3276"/>
                    <a:pt x="1605" y="1"/>
                    <a:pt x="1555" y="1"/>
                  </a:cubicBezTo>
                  <a:cubicBezTo>
                    <a:pt x="1555" y="1"/>
                    <a:pt x="1555" y="1"/>
                    <a:pt x="155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46"/>
            <p:cNvSpPr/>
            <p:nvPr/>
          </p:nvSpPr>
          <p:spPr>
            <a:xfrm>
              <a:off x="4894133" y="1356628"/>
              <a:ext cx="98586" cy="4840"/>
            </a:xfrm>
            <a:custGeom>
              <a:rect b="b" l="l" r="r" t="t"/>
              <a:pathLst>
                <a:path extrusionOk="0" h="151" w="3076">
                  <a:moveTo>
                    <a:pt x="1538" y="1"/>
                  </a:moveTo>
                  <a:cubicBezTo>
                    <a:pt x="686" y="1"/>
                    <a:pt x="1" y="34"/>
                    <a:pt x="1" y="67"/>
                  </a:cubicBezTo>
                  <a:cubicBezTo>
                    <a:pt x="1" y="118"/>
                    <a:pt x="686" y="151"/>
                    <a:pt x="1538" y="151"/>
                  </a:cubicBezTo>
                  <a:cubicBezTo>
                    <a:pt x="2390" y="151"/>
                    <a:pt x="3075" y="118"/>
                    <a:pt x="3075" y="67"/>
                  </a:cubicBezTo>
                  <a:cubicBezTo>
                    <a:pt x="3075" y="34"/>
                    <a:pt x="2390" y="1"/>
                    <a:pt x="153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46"/>
            <p:cNvSpPr/>
            <p:nvPr/>
          </p:nvSpPr>
          <p:spPr>
            <a:xfrm>
              <a:off x="5019449" y="1356628"/>
              <a:ext cx="391491" cy="4840"/>
            </a:xfrm>
            <a:custGeom>
              <a:rect b="b" l="l" r="r" t="t"/>
              <a:pathLst>
                <a:path extrusionOk="0" h="151" w="12215">
                  <a:moveTo>
                    <a:pt x="6116" y="1"/>
                  </a:moveTo>
                  <a:cubicBezTo>
                    <a:pt x="2724" y="1"/>
                    <a:pt x="0" y="34"/>
                    <a:pt x="0" y="67"/>
                  </a:cubicBezTo>
                  <a:cubicBezTo>
                    <a:pt x="0" y="118"/>
                    <a:pt x="2741" y="151"/>
                    <a:pt x="6116" y="151"/>
                  </a:cubicBezTo>
                  <a:cubicBezTo>
                    <a:pt x="9491" y="151"/>
                    <a:pt x="12214" y="118"/>
                    <a:pt x="12214" y="67"/>
                  </a:cubicBezTo>
                  <a:cubicBezTo>
                    <a:pt x="12214" y="34"/>
                    <a:pt x="9491" y="1"/>
                    <a:pt x="611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46"/>
            <p:cNvSpPr/>
            <p:nvPr/>
          </p:nvSpPr>
          <p:spPr>
            <a:xfrm>
              <a:off x="4882884" y="1604567"/>
              <a:ext cx="98041" cy="4872"/>
            </a:xfrm>
            <a:custGeom>
              <a:rect b="b" l="l" r="r" t="t"/>
              <a:pathLst>
                <a:path extrusionOk="0" h="152" w="3059">
                  <a:moveTo>
                    <a:pt x="1521" y="1"/>
                  </a:moveTo>
                  <a:cubicBezTo>
                    <a:pt x="686" y="1"/>
                    <a:pt x="1" y="34"/>
                    <a:pt x="1" y="67"/>
                  </a:cubicBezTo>
                  <a:cubicBezTo>
                    <a:pt x="1" y="118"/>
                    <a:pt x="686" y="151"/>
                    <a:pt x="1521" y="151"/>
                  </a:cubicBezTo>
                  <a:cubicBezTo>
                    <a:pt x="2373" y="151"/>
                    <a:pt x="3058" y="118"/>
                    <a:pt x="3058" y="67"/>
                  </a:cubicBezTo>
                  <a:cubicBezTo>
                    <a:pt x="3058" y="34"/>
                    <a:pt x="2373" y="1"/>
                    <a:pt x="152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46"/>
            <p:cNvSpPr/>
            <p:nvPr/>
          </p:nvSpPr>
          <p:spPr>
            <a:xfrm>
              <a:off x="5007655" y="1604567"/>
              <a:ext cx="392036" cy="4872"/>
            </a:xfrm>
            <a:custGeom>
              <a:rect b="b" l="l" r="r" t="t"/>
              <a:pathLst>
                <a:path extrusionOk="0" h="152" w="12232">
                  <a:moveTo>
                    <a:pt x="6116" y="1"/>
                  </a:moveTo>
                  <a:cubicBezTo>
                    <a:pt x="2741" y="1"/>
                    <a:pt x="1" y="34"/>
                    <a:pt x="1" y="67"/>
                  </a:cubicBezTo>
                  <a:cubicBezTo>
                    <a:pt x="1" y="118"/>
                    <a:pt x="2741" y="151"/>
                    <a:pt x="6116" y="151"/>
                  </a:cubicBezTo>
                  <a:cubicBezTo>
                    <a:pt x="9491" y="151"/>
                    <a:pt x="12232" y="118"/>
                    <a:pt x="12232" y="67"/>
                  </a:cubicBezTo>
                  <a:cubicBezTo>
                    <a:pt x="12232" y="34"/>
                    <a:pt x="9491" y="1"/>
                    <a:pt x="611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46"/>
            <p:cNvSpPr/>
            <p:nvPr/>
          </p:nvSpPr>
          <p:spPr>
            <a:xfrm>
              <a:off x="4874327" y="1718633"/>
              <a:ext cx="391491" cy="5384"/>
            </a:xfrm>
            <a:custGeom>
              <a:rect b="b" l="l" r="r" t="t"/>
              <a:pathLst>
                <a:path extrusionOk="0" h="168" w="12215">
                  <a:moveTo>
                    <a:pt x="6116" y="1"/>
                  </a:moveTo>
                  <a:cubicBezTo>
                    <a:pt x="2741" y="1"/>
                    <a:pt x="0" y="34"/>
                    <a:pt x="0" y="84"/>
                  </a:cubicBezTo>
                  <a:cubicBezTo>
                    <a:pt x="0" y="134"/>
                    <a:pt x="2741" y="168"/>
                    <a:pt x="6116" y="168"/>
                  </a:cubicBezTo>
                  <a:cubicBezTo>
                    <a:pt x="9491" y="168"/>
                    <a:pt x="12214" y="134"/>
                    <a:pt x="12214" y="84"/>
                  </a:cubicBezTo>
                  <a:cubicBezTo>
                    <a:pt x="12214" y="34"/>
                    <a:pt x="9491" y="1"/>
                    <a:pt x="611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46"/>
            <p:cNvSpPr/>
            <p:nvPr/>
          </p:nvSpPr>
          <p:spPr>
            <a:xfrm>
              <a:off x="4897338" y="1426241"/>
              <a:ext cx="138744" cy="5384"/>
            </a:xfrm>
            <a:custGeom>
              <a:rect b="b" l="l" r="r" t="t"/>
              <a:pathLst>
                <a:path extrusionOk="0" h="168" w="4329">
                  <a:moveTo>
                    <a:pt x="2173" y="1"/>
                  </a:moveTo>
                  <a:cubicBezTo>
                    <a:pt x="970" y="1"/>
                    <a:pt x="1" y="34"/>
                    <a:pt x="1" y="84"/>
                  </a:cubicBezTo>
                  <a:cubicBezTo>
                    <a:pt x="1" y="134"/>
                    <a:pt x="970" y="168"/>
                    <a:pt x="2173" y="168"/>
                  </a:cubicBezTo>
                  <a:cubicBezTo>
                    <a:pt x="3359" y="168"/>
                    <a:pt x="4328" y="134"/>
                    <a:pt x="4328" y="84"/>
                  </a:cubicBezTo>
                  <a:cubicBezTo>
                    <a:pt x="4328" y="34"/>
                    <a:pt x="3359" y="1"/>
                    <a:pt x="217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46"/>
            <p:cNvSpPr/>
            <p:nvPr/>
          </p:nvSpPr>
          <p:spPr>
            <a:xfrm>
              <a:off x="4894133" y="1529057"/>
              <a:ext cx="138200" cy="4872"/>
            </a:xfrm>
            <a:custGeom>
              <a:rect b="b" l="l" r="r" t="t"/>
              <a:pathLst>
                <a:path extrusionOk="0" h="152" w="4312">
                  <a:moveTo>
                    <a:pt x="2156" y="1"/>
                  </a:moveTo>
                  <a:cubicBezTo>
                    <a:pt x="970" y="1"/>
                    <a:pt x="1" y="34"/>
                    <a:pt x="1" y="84"/>
                  </a:cubicBezTo>
                  <a:cubicBezTo>
                    <a:pt x="1" y="118"/>
                    <a:pt x="970" y="151"/>
                    <a:pt x="2156" y="151"/>
                  </a:cubicBezTo>
                  <a:cubicBezTo>
                    <a:pt x="3342" y="151"/>
                    <a:pt x="4311" y="118"/>
                    <a:pt x="4311" y="84"/>
                  </a:cubicBezTo>
                  <a:cubicBezTo>
                    <a:pt x="4311" y="34"/>
                    <a:pt x="3342" y="1"/>
                    <a:pt x="215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46"/>
            <p:cNvSpPr/>
            <p:nvPr/>
          </p:nvSpPr>
          <p:spPr>
            <a:xfrm>
              <a:off x="5010892" y="1675782"/>
              <a:ext cx="138712" cy="4872"/>
            </a:xfrm>
            <a:custGeom>
              <a:rect b="b" l="l" r="r" t="t"/>
              <a:pathLst>
                <a:path extrusionOk="0" h="152" w="4328">
                  <a:moveTo>
                    <a:pt x="2172" y="1"/>
                  </a:moveTo>
                  <a:cubicBezTo>
                    <a:pt x="969" y="1"/>
                    <a:pt x="0" y="34"/>
                    <a:pt x="0" y="84"/>
                  </a:cubicBezTo>
                  <a:cubicBezTo>
                    <a:pt x="0" y="118"/>
                    <a:pt x="969" y="151"/>
                    <a:pt x="2172" y="151"/>
                  </a:cubicBezTo>
                  <a:cubicBezTo>
                    <a:pt x="3359" y="151"/>
                    <a:pt x="4328" y="118"/>
                    <a:pt x="4328" y="84"/>
                  </a:cubicBezTo>
                  <a:cubicBezTo>
                    <a:pt x="4328" y="34"/>
                    <a:pt x="3359" y="1"/>
                    <a:pt x="217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46"/>
            <p:cNvSpPr/>
            <p:nvPr/>
          </p:nvSpPr>
          <p:spPr>
            <a:xfrm>
              <a:off x="5185981" y="1426241"/>
              <a:ext cx="353479" cy="5384"/>
            </a:xfrm>
            <a:custGeom>
              <a:rect b="b" l="l" r="r" t="t"/>
              <a:pathLst>
                <a:path extrusionOk="0" h="168" w="11029">
                  <a:moveTo>
                    <a:pt x="5515" y="1"/>
                  </a:moveTo>
                  <a:cubicBezTo>
                    <a:pt x="2474" y="1"/>
                    <a:pt x="1" y="34"/>
                    <a:pt x="1" y="84"/>
                  </a:cubicBezTo>
                  <a:cubicBezTo>
                    <a:pt x="1" y="134"/>
                    <a:pt x="2474" y="168"/>
                    <a:pt x="5515" y="168"/>
                  </a:cubicBezTo>
                  <a:cubicBezTo>
                    <a:pt x="8556" y="168"/>
                    <a:pt x="11028" y="134"/>
                    <a:pt x="11028" y="84"/>
                  </a:cubicBezTo>
                  <a:cubicBezTo>
                    <a:pt x="11028" y="34"/>
                    <a:pt x="8556" y="1"/>
                    <a:pt x="551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46"/>
            <p:cNvSpPr/>
            <p:nvPr/>
          </p:nvSpPr>
          <p:spPr>
            <a:xfrm>
              <a:off x="5076754" y="1534954"/>
              <a:ext cx="353447" cy="5384"/>
            </a:xfrm>
            <a:custGeom>
              <a:rect b="b" l="l" r="r" t="t"/>
              <a:pathLst>
                <a:path extrusionOk="0" h="168" w="11028">
                  <a:moveTo>
                    <a:pt x="5514" y="1"/>
                  </a:moveTo>
                  <a:cubicBezTo>
                    <a:pt x="2473" y="1"/>
                    <a:pt x="0" y="34"/>
                    <a:pt x="0" y="84"/>
                  </a:cubicBezTo>
                  <a:cubicBezTo>
                    <a:pt x="0" y="117"/>
                    <a:pt x="2473" y="168"/>
                    <a:pt x="5514" y="168"/>
                  </a:cubicBezTo>
                  <a:cubicBezTo>
                    <a:pt x="8555" y="168"/>
                    <a:pt x="11028" y="117"/>
                    <a:pt x="11028" y="84"/>
                  </a:cubicBezTo>
                  <a:cubicBezTo>
                    <a:pt x="11028" y="34"/>
                    <a:pt x="8572" y="1"/>
                    <a:pt x="551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46"/>
            <p:cNvSpPr/>
            <p:nvPr/>
          </p:nvSpPr>
          <p:spPr>
            <a:xfrm>
              <a:off x="5198320" y="1675782"/>
              <a:ext cx="353447" cy="4872"/>
            </a:xfrm>
            <a:custGeom>
              <a:rect b="b" l="l" r="r" t="t"/>
              <a:pathLst>
                <a:path extrusionOk="0" h="152" w="11028">
                  <a:moveTo>
                    <a:pt x="5514" y="1"/>
                  </a:moveTo>
                  <a:cubicBezTo>
                    <a:pt x="2473" y="1"/>
                    <a:pt x="0" y="34"/>
                    <a:pt x="0" y="84"/>
                  </a:cubicBezTo>
                  <a:cubicBezTo>
                    <a:pt x="0" y="118"/>
                    <a:pt x="2473" y="151"/>
                    <a:pt x="5514" y="151"/>
                  </a:cubicBezTo>
                  <a:cubicBezTo>
                    <a:pt x="8572" y="151"/>
                    <a:pt x="11028" y="118"/>
                    <a:pt x="11028" y="84"/>
                  </a:cubicBezTo>
                  <a:cubicBezTo>
                    <a:pt x="11028" y="34"/>
                    <a:pt x="8572" y="1"/>
                    <a:pt x="551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46"/>
            <p:cNvSpPr/>
            <p:nvPr/>
          </p:nvSpPr>
          <p:spPr>
            <a:xfrm>
              <a:off x="4875384" y="1801642"/>
              <a:ext cx="354024" cy="4840"/>
            </a:xfrm>
            <a:custGeom>
              <a:rect b="b" l="l" r="r" t="t"/>
              <a:pathLst>
                <a:path extrusionOk="0" h="151" w="11046">
                  <a:moveTo>
                    <a:pt x="5531" y="0"/>
                  </a:moveTo>
                  <a:cubicBezTo>
                    <a:pt x="2474" y="0"/>
                    <a:pt x="1" y="34"/>
                    <a:pt x="1" y="84"/>
                  </a:cubicBezTo>
                  <a:cubicBezTo>
                    <a:pt x="1" y="117"/>
                    <a:pt x="2474" y="151"/>
                    <a:pt x="5531" y="151"/>
                  </a:cubicBezTo>
                  <a:cubicBezTo>
                    <a:pt x="8572" y="151"/>
                    <a:pt x="11045" y="117"/>
                    <a:pt x="11045" y="84"/>
                  </a:cubicBezTo>
                  <a:cubicBezTo>
                    <a:pt x="11045" y="34"/>
                    <a:pt x="8572" y="0"/>
                    <a:pt x="553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46"/>
            <p:cNvSpPr/>
            <p:nvPr/>
          </p:nvSpPr>
          <p:spPr>
            <a:xfrm>
              <a:off x="5266843" y="1801642"/>
              <a:ext cx="353479" cy="4840"/>
            </a:xfrm>
            <a:custGeom>
              <a:rect b="b" l="l" r="r" t="t"/>
              <a:pathLst>
                <a:path extrusionOk="0" h="151" w="11029">
                  <a:moveTo>
                    <a:pt x="5515" y="0"/>
                  </a:moveTo>
                  <a:cubicBezTo>
                    <a:pt x="2457" y="0"/>
                    <a:pt x="1" y="34"/>
                    <a:pt x="1" y="84"/>
                  </a:cubicBezTo>
                  <a:cubicBezTo>
                    <a:pt x="1" y="117"/>
                    <a:pt x="2457" y="151"/>
                    <a:pt x="5515" y="151"/>
                  </a:cubicBezTo>
                  <a:cubicBezTo>
                    <a:pt x="8556" y="151"/>
                    <a:pt x="11028" y="117"/>
                    <a:pt x="11028" y="84"/>
                  </a:cubicBezTo>
                  <a:cubicBezTo>
                    <a:pt x="11028" y="34"/>
                    <a:pt x="8556" y="0"/>
                    <a:pt x="551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46"/>
            <p:cNvSpPr/>
            <p:nvPr/>
          </p:nvSpPr>
          <p:spPr>
            <a:xfrm>
              <a:off x="4875384" y="1842346"/>
              <a:ext cx="354024" cy="5384"/>
            </a:xfrm>
            <a:custGeom>
              <a:rect b="b" l="l" r="r" t="t"/>
              <a:pathLst>
                <a:path extrusionOk="0" h="168" w="11046">
                  <a:moveTo>
                    <a:pt x="5531" y="0"/>
                  </a:moveTo>
                  <a:cubicBezTo>
                    <a:pt x="2474" y="0"/>
                    <a:pt x="1" y="34"/>
                    <a:pt x="1" y="84"/>
                  </a:cubicBezTo>
                  <a:cubicBezTo>
                    <a:pt x="1" y="134"/>
                    <a:pt x="2474" y="167"/>
                    <a:pt x="5531" y="167"/>
                  </a:cubicBezTo>
                  <a:cubicBezTo>
                    <a:pt x="8572" y="167"/>
                    <a:pt x="11045" y="134"/>
                    <a:pt x="11045" y="84"/>
                  </a:cubicBezTo>
                  <a:cubicBezTo>
                    <a:pt x="11045" y="34"/>
                    <a:pt x="8572" y="0"/>
                    <a:pt x="553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46"/>
            <p:cNvSpPr/>
            <p:nvPr/>
          </p:nvSpPr>
          <p:spPr>
            <a:xfrm>
              <a:off x="4892531" y="1455695"/>
              <a:ext cx="353992" cy="5384"/>
            </a:xfrm>
            <a:custGeom>
              <a:rect b="b" l="l" r="r" t="t"/>
              <a:pathLst>
                <a:path extrusionOk="0" h="168" w="11045">
                  <a:moveTo>
                    <a:pt x="5531" y="1"/>
                  </a:moveTo>
                  <a:cubicBezTo>
                    <a:pt x="2473" y="1"/>
                    <a:pt x="1" y="34"/>
                    <a:pt x="1" y="84"/>
                  </a:cubicBezTo>
                  <a:cubicBezTo>
                    <a:pt x="1" y="134"/>
                    <a:pt x="2473" y="168"/>
                    <a:pt x="5531" y="168"/>
                  </a:cubicBezTo>
                  <a:cubicBezTo>
                    <a:pt x="8572" y="168"/>
                    <a:pt x="11045" y="134"/>
                    <a:pt x="11045" y="84"/>
                  </a:cubicBezTo>
                  <a:cubicBezTo>
                    <a:pt x="11045" y="34"/>
                    <a:pt x="8572" y="1"/>
                    <a:pt x="553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46"/>
            <p:cNvSpPr/>
            <p:nvPr/>
          </p:nvSpPr>
          <p:spPr>
            <a:xfrm>
              <a:off x="5061210" y="1426785"/>
              <a:ext cx="91086" cy="4840"/>
            </a:xfrm>
            <a:custGeom>
              <a:rect b="b" l="l" r="r" t="t"/>
              <a:pathLst>
                <a:path extrusionOk="0" h="151" w="2842">
                  <a:moveTo>
                    <a:pt x="1421" y="0"/>
                  </a:moveTo>
                  <a:cubicBezTo>
                    <a:pt x="636" y="0"/>
                    <a:pt x="1" y="34"/>
                    <a:pt x="1" y="84"/>
                  </a:cubicBezTo>
                  <a:cubicBezTo>
                    <a:pt x="1" y="117"/>
                    <a:pt x="636" y="151"/>
                    <a:pt x="1421" y="151"/>
                  </a:cubicBezTo>
                  <a:cubicBezTo>
                    <a:pt x="2206" y="151"/>
                    <a:pt x="2841" y="117"/>
                    <a:pt x="2841" y="84"/>
                  </a:cubicBezTo>
                  <a:cubicBezTo>
                    <a:pt x="2841" y="34"/>
                    <a:pt x="2206" y="0"/>
                    <a:pt x="142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46"/>
            <p:cNvSpPr/>
            <p:nvPr/>
          </p:nvSpPr>
          <p:spPr>
            <a:xfrm>
              <a:off x="4878621" y="1638315"/>
              <a:ext cx="91054" cy="4840"/>
            </a:xfrm>
            <a:custGeom>
              <a:rect b="b" l="l" r="r" t="t"/>
              <a:pathLst>
                <a:path extrusionOk="0" h="151" w="2841">
                  <a:moveTo>
                    <a:pt x="1420" y="0"/>
                  </a:moveTo>
                  <a:cubicBezTo>
                    <a:pt x="635" y="0"/>
                    <a:pt x="0" y="34"/>
                    <a:pt x="0" y="67"/>
                  </a:cubicBezTo>
                  <a:cubicBezTo>
                    <a:pt x="0" y="117"/>
                    <a:pt x="635" y="151"/>
                    <a:pt x="1420" y="151"/>
                  </a:cubicBezTo>
                  <a:cubicBezTo>
                    <a:pt x="2206" y="151"/>
                    <a:pt x="2841" y="117"/>
                    <a:pt x="2841" y="67"/>
                  </a:cubicBezTo>
                  <a:cubicBezTo>
                    <a:pt x="2841" y="34"/>
                    <a:pt x="2206" y="0"/>
                    <a:pt x="142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46"/>
            <p:cNvSpPr/>
            <p:nvPr/>
          </p:nvSpPr>
          <p:spPr>
            <a:xfrm>
              <a:off x="4876474" y="1675782"/>
              <a:ext cx="91054" cy="4872"/>
            </a:xfrm>
            <a:custGeom>
              <a:rect b="b" l="l" r="r" t="t"/>
              <a:pathLst>
                <a:path extrusionOk="0" h="152" w="2841">
                  <a:moveTo>
                    <a:pt x="1420" y="1"/>
                  </a:moveTo>
                  <a:cubicBezTo>
                    <a:pt x="635" y="1"/>
                    <a:pt x="0" y="34"/>
                    <a:pt x="0" y="84"/>
                  </a:cubicBezTo>
                  <a:cubicBezTo>
                    <a:pt x="0" y="118"/>
                    <a:pt x="635" y="151"/>
                    <a:pt x="1420" y="151"/>
                  </a:cubicBezTo>
                  <a:cubicBezTo>
                    <a:pt x="2206" y="151"/>
                    <a:pt x="2841" y="118"/>
                    <a:pt x="2841" y="84"/>
                  </a:cubicBezTo>
                  <a:cubicBezTo>
                    <a:pt x="2841" y="34"/>
                    <a:pt x="2206" y="1"/>
                    <a:pt x="142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46"/>
            <p:cNvSpPr/>
            <p:nvPr/>
          </p:nvSpPr>
          <p:spPr>
            <a:xfrm>
              <a:off x="4772055" y="1294515"/>
              <a:ext cx="984288" cy="5384"/>
            </a:xfrm>
            <a:custGeom>
              <a:rect b="b" l="l" r="r" t="t"/>
              <a:pathLst>
                <a:path extrusionOk="0" h="168" w="30711">
                  <a:moveTo>
                    <a:pt x="15355" y="0"/>
                  </a:moveTo>
                  <a:cubicBezTo>
                    <a:pt x="6867" y="0"/>
                    <a:pt x="0" y="34"/>
                    <a:pt x="0" y="84"/>
                  </a:cubicBezTo>
                  <a:cubicBezTo>
                    <a:pt x="0" y="117"/>
                    <a:pt x="6867" y="167"/>
                    <a:pt x="15355" y="167"/>
                  </a:cubicBezTo>
                  <a:cubicBezTo>
                    <a:pt x="23827" y="167"/>
                    <a:pt x="30710" y="117"/>
                    <a:pt x="30710" y="84"/>
                  </a:cubicBezTo>
                  <a:cubicBezTo>
                    <a:pt x="30710" y="34"/>
                    <a:pt x="23827" y="0"/>
                    <a:pt x="1535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46"/>
            <p:cNvSpPr/>
            <p:nvPr/>
          </p:nvSpPr>
          <p:spPr>
            <a:xfrm>
              <a:off x="4822918" y="1252209"/>
              <a:ext cx="27339" cy="23364"/>
            </a:xfrm>
            <a:custGeom>
              <a:rect b="b" l="l" r="r" t="t"/>
              <a:pathLst>
                <a:path extrusionOk="0" h="729" w="853">
                  <a:moveTo>
                    <a:pt x="485" y="0"/>
                  </a:moveTo>
                  <a:cubicBezTo>
                    <a:pt x="167" y="0"/>
                    <a:pt x="0" y="385"/>
                    <a:pt x="234" y="619"/>
                  </a:cubicBezTo>
                  <a:cubicBezTo>
                    <a:pt x="305" y="695"/>
                    <a:pt x="395" y="728"/>
                    <a:pt x="484" y="728"/>
                  </a:cubicBezTo>
                  <a:cubicBezTo>
                    <a:pt x="670" y="728"/>
                    <a:pt x="853" y="582"/>
                    <a:pt x="853" y="368"/>
                  </a:cubicBezTo>
                  <a:cubicBezTo>
                    <a:pt x="853" y="168"/>
                    <a:pt x="685"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46"/>
            <p:cNvSpPr/>
            <p:nvPr/>
          </p:nvSpPr>
          <p:spPr>
            <a:xfrm>
              <a:off x="4872724" y="1252209"/>
              <a:ext cx="27339" cy="23364"/>
            </a:xfrm>
            <a:custGeom>
              <a:rect b="b" l="l" r="r" t="t"/>
              <a:pathLst>
                <a:path extrusionOk="0" h="729" w="853">
                  <a:moveTo>
                    <a:pt x="485" y="0"/>
                  </a:moveTo>
                  <a:cubicBezTo>
                    <a:pt x="167" y="0"/>
                    <a:pt x="0" y="385"/>
                    <a:pt x="234" y="619"/>
                  </a:cubicBezTo>
                  <a:cubicBezTo>
                    <a:pt x="310" y="695"/>
                    <a:pt x="402" y="728"/>
                    <a:pt x="491" y="728"/>
                  </a:cubicBezTo>
                  <a:cubicBezTo>
                    <a:pt x="677" y="728"/>
                    <a:pt x="852" y="582"/>
                    <a:pt x="852" y="368"/>
                  </a:cubicBezTo>
                  <a:cubicBezTo>
                    <a:pt x="852" y="168"/>
                    <a:pt x="685"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46"/>
            <p:cNvSpPr/>
            <p:nvPr/>
          </p:nvSpPr>
          <p:spPr>
            <a:xfrm>
              <a:off x="4923043" y="1252209"/>
              <a:ext cx="27371" cy="23364"/>
            </a:xfrm>
            <a:custGeom>
              <a:rect b="b" l="l" r="r" t="t"/>
              <a:pathLst>
                <a:path extrusionOk="0" h="729" w="854">
                  <a:moveTo>
                    <a:pt x="485" y="0"/>
                  </a:moveTo>
                  <a:cubicBezTo>
                    <a:pt x="168" y="0"/>
                    <a:pt x="1" y="385"/>
                    <a:pt x="235" y="619"/>
                  </a:cubicBezTo>
                  <a:cubicBezTo>
                    <a:pt x="305" y="695"/>
                    <a:pt x="395" y="728"/>
                    <a:pt x="484" y="728"/>
                  </a:cubicBezTo>
                  <a:cubicBezTo>
                    <a:pt x="670" y="728"/>
                    <a:pt x="853" y="582"/>
                    <a:pt x="853" y="368"/>
                  </a:cubicBezTo>
                  <a:cubicBezTo>
                    <a:pt x="853" y="168"/>
                    <a:pt x="686"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46"/>
            <p:cNvSpPr/>
            <p:nvPr/>
          </p:nvSpPr>
          <p:spPr>
            <a:xfrm>
              <a:off x="7882283" y="2757533"/>
              <a:ext cx="493762" cy="1596891"/>
            </a:xfrm>
            <a:custGeom>
              <a:rect b="b" l="l" r="r" t="t"/>
              <a:pathLst>
                <a:path extrusionOk="0" h="49825" w="15406">
                  <a:moveTo>
                    <a:pt x="0" y="0"/>
                  </a:moveTo>
                  <a:lnTo>
                    <a:pt x="0" y="49825"/>
                  </a:lnTo>
                  <a:lnTo>
                    <a:pt x="15406" y="49825"/>
                  </a:lnTo>
                  <a:lnTo>
                    <a:pt x="15406"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46"/>
            <p:cNvSpPr/>
            <p:nvPr/>
          </p:nvSpPr>
          <p:spPr>
            <a:xfrm>
              <a:off x="8376013" y="2758046"/>
              <a:ext cx="418797" cy="1596378"/>
            </a:xfrm>
            <a:custGeom>
              <a:rect b="b" l="l" r="r" t="t"/>
              <a:pathLst>
                <a:path extrusionOk="0" h="49809" w="13067">
                  <a:moveTo>
                    <a:pt x="1" y="1"/>
                  </a:moveTo>
                  <a:lnTo>
                    <a:pt x="1" y="49809"/>
                  </a:lnTo>
                  <a:lnTo>
                    <a:pt x="13067" y="49809"/>
                  </a:lnTo>
                  <a:lnTo>
                    <a:pt x="13067"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46"/>
            <p:cNvSpPr/>
            <p:nvPr/>
          </p:nvSpPr>
          <p:spPr>
            <a:xfrm>
              <a:off x="7920839" y="2822307"/>
              <a:ext cx="396298" cy="343832"/>
            </a:xfrm>
            <a:custGeom>
              <a:rect b="b" l="l" r="r" t="t"/>
              <a:pathLst>
                <a:path extrusionOk="0" h="10728" w="12365">
                  <a:moveTo>
                    <a:pt x="0" y="1"/>
                  </a:moveTo>
                  <a:lnTo>
                    <a:pt x="0" y="10728"/>
                  </a:lnTo>
                  <a:lnTo>
                    <a:pt x="12365" y="10728"/>
                  </a:lnTo>
                  <a:lnTo>
                    <a:pt x="12365"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46"/>
            <p:cNvSpPr/>
            <p:nvPr/>
          </p:nvSpPr>
          <p:spPr>
            <a:xfrm>
              <a:off x="7920839" y="3205208"/>
              <a:ext cx="396298" cy="344345"/>
            </a:xfrm>
            <a:custGeom>
              <a:rect b="b" l="l" r="r" t="t"/>
              <a:pathLst>
                <a:path extrusionOk="0" h="10744" w="12365">
                  <a:moveTo>
                    <a:pt x="0" y="0"/>
                  </a:moveTo>
                  <a:lnTo>
                    <a:pt x="0" y="10744"/>
                  </a:lnTo>
                  <a:lnTo>
                    <a:pt x="12365" y="10744"/>
                  </a:lnTo>
                  <a:lnTo>
                    <a:pt x="12365"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46"/>
            <p:cNvSpPr/>
            <p:nvPr/>
          </p:nvSpPr>
          <p:spPr>
            <a:xfrm>
              <a:off x="7920839" y="3588077"/>
              <a:ext cx="396298" cy="344377"/>
            </a:xfrm>
            <a:custGeom>
              <a:rect b="b" l="l" r="r" t="t"/>
              <a:pathLst>
                <a:path extrusionOk="0" h="10745" w="12365">
                  <a:moveTo>
                    <a:pt x="0" y="1"/>
                  </a:moveTo>
                  <a:lnTo>
                    <a:pt x="0" y="10745"/>
                  </a:lnTo>
                  <a:lnTo>
                    <a:pt x="12365" y="10745"/>
                  </a:lnTo>
                  <a:lnTo>
                    <a:pt x="12365"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46"/>
            <p:cNvSpPr/>
            <p:nvPr/>
          </p:nvSpPr>
          <p:spPr>
            <a:xfrm>
              <a:off x="7920839" y="3971523"/>
              <a:ext cx="396298" cy="343832"/>
            </a:xfrm>
            <a:custGeom>
              <a:rect b="b" l="l" r="r" t="t"/>
              <a:pathLst>
                <a:path extrusionOk="0" h="10728" w="12365">
                  <a:moveTo>
                    <a:pt x="0" y="0"/>
                  </a:moveTo>
                  <a:lnTo>
                    <a:pt x="0" y="10727"/>
                  </a:lnTo>
                  <a:lnTo>
                    <a:pt x="12365" y="10727"/>
                  </a:lnTo>
                  <a:lnTo>
                    <a:pt x="12365"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46"/>
            <p:cNvSpPr/>
            <p:nvPr/>
          </p:nvSpPr>
          <p:spPr>
            <a:xfrm>
              <a:off x="8086858" y="2872112"/>
              <a:ext cx="32146" cy="27659"/>
            </a:xfrm>
            <a:custGeom>
              <a:rect b="b" l="l" r="r" t="t"/>
              <a:pathLst>
                <a:path extrusionOk="0" h="863" w="1003">
                  <a:moveTo>
                    <a:pt x="568" y="1"/>
                  </a:moveTo>
                  <a:cubicBezTo>
                    <a:pt x="184" y="1"/>
                    <a:pt x="0" y="469"/>
                    <a:pt x="267" y="736"/>
                  </a:cubicBezTo>
                  <a:cubicBezTo>
                    <a:pt x="355" y="823"/>
                    <a:pt x="463" y="862"/>
                    <a:pt x="570" y="862"/>
                  </a:cubicBezTo>
                  <a:cubicBezTo>
                    <a:pt x="790" y="862"/>
                    <a:pt x="1003" y="694"/>
                    <a:pt x="1003" y="435"/>
                  </a:cubicBezTo>
                  <a:cubicBezTo>
                    <a:pt x="1003" y="184"/>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46"/>
            <p:cNvSpPr/>
            <p:nvPr/>
          </p:nvSpPr>
          <p:spPr>
            <a:xfrm>
              <a:off x="8086858" y="3259821"/>
              <a:ext cx="32146" cy="27339"/>
            </a:xfrm>
            <a:custGeom>
              <a:rect b="b" l="l" r="r" t="t"/>
              <a:pathLst>
                <a:path extrusionOk="0" h="853" w="1003">
                  <a:moveTo>
                    <a:pt x="568" y="1"/>
                  </a:moveTo>
                  <a:cubicBezTo>
                    <a:pt x="184" y="1"/>
                    <a:pt x="0" y="452"/>
                    <a:pt x="267" y="719"/>
                  </a:cubicBezTo>
                  <a:cubicBezTo>
                    <a:pt x="355" y="812"/>
                    <a:pt x="463" y="853"/>
                    <a:pt x="570" y="853"/>
                  </a:cubicBezTo>
                  <a:cubicBezTo>
                    <a:pt x="790" y="853"/>
                    <a:pt x="1003" y="677"/>
                    <a:pt x="1003" y="418"/>
                  </a:cubicBezTo>
                  <a:cubicBezTo>
                    <a:pt x="1003" y="184"/>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46"/>
            <p:cNvSpPr/>
            <p:nvPr/>
          </p:nvSpPr>
          <p:spPr>
            <a:xfrm>
              <a:off x="8086858" y="3646985"/>
              <a:ext cx="32146" cy="27659"/>
            </a:xfrm>
            <a:custGeom>
              <a:rect b="b" l="l" r="r" t="t"/>
              <a:pathLst>
                <a:path extrusionOk="0" h="863" w="1003">
                  <a:moveTo>
                    <a:pt x="568" y="1"/>
                  </a:moveTo>
                  <a:cubicBezTo>
                    <a:pt x="184" y="1"/>
                    <a:pt x="0" y="469"/>
                    <a:pt x="267" y="736"/>
                  </a:cubicBezTo>
                  <a:cubicBezTo>
                    <a:pt x="355" y="823"/>
                    <a:pt x="463" y="862"/>
                    <a:pt x="570" y="862"/>
                  </a:cubicBezTo>
                  <a:cubicBezTo>
                    <a:pt x="790" y="862"/>
                    <a:pt x="1003" y="694"/>
                    <a:pt x="1003" y="435"/>
                  </a:cubicBezTo>
                  <a:cubicBezTo>
                    <a:pt x="1003" y="201"/>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46"/>
            <p:cNvSpPr/>
            <p:nvPr/>
          </p:nvSpPr>
          <p:spPr>
            <a:xfrm>
              <a:off x="8086858" y="4034694"/>
              <a:ext cx="32146" cy="27371"/>
            </a:xfrm>
            <a:custGeom>
              <a:rect b="b" l="l" r="r" t="t"/>
              <a:pathLst>
                <a:path extrusionOk="0" h="854" w="1003">
                  <a:moveTo>
                    <a:pt x="568" y="1"/>
                  </a:moveTo>
                  <a:cubicBezTo>
                    <a:pt x="184" y="1"/>
                    <a:pt x="0" y="452"/>
                    <a:pt x="267" y="719"/>
                  </a:cubicBezTo>
                  <a:cubicBezTo>
                    <a:pt x="355" y="812"/>
                    <a:pt x="463" y="853"/>
                    <a:pt x="570" y="853"/>
                  </a:cubicBezTo>
                  <a:cubicBezTo>
                    <a:pt x="790" y="853"/>
                    <a:pt x="1003" y="678"/>
                    <a:pt x="1003" y="419"/>
                  </a:cubicBezTo>
                  <a:cubicBezTo>
                    <a:pt x="1003" y="185"/>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46"/>
            <p:cNvSpPr/>
            <p:nvPr/>
          </p:nvSpPr>
          <p:spPr>
            <a:xfrm>
              <a:off x="7882283" y="4354393"/>
              <a:ext cx="57337" cy="320821"/>
            </a:xfrm>
            <a:custGeom>
              <a:rect b="b" l="l" r="r" t="t"/>
              <a:pathLst>
                <a:path extrusionOk="0" h="10010" w="1789">
                  <a:moveTo>
                    <a:pt x="0" y="1"/>
                  </a:moveTo>
                  <a:lnTo>
                    <a:pt x="0" y="10009"/>
                  </a:lnTo>
                  <a:lnTo>
                    <a:pt x="1788" y="10009"/>
                  </a:lnTo>
                  <a:lnTo>
                    <a:pt x="1788"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46"/>
            <p:cNvSpPr/>
            <p:nvPr/>
          </p:nvSpPr>
          <p:spPr>
            <a:xfrm>
              <a:off x="8316593" y="4354393"/>
              <a:ext cx="57305" cy="320821"/>
            </a:xfrm>
            <a:custGeom>
              <a:rect b="b" l="l" r="r" t="t"/>
              <a:pathLst>
                <a:path extrusionOk="0" h="10010" w="1788">
                  <a:moveTo>
                    <a:pt x="0" y="1"/>
                  </a:moveTo>
                  <a:lnTo>
                    <a:pt x="0" y="10009"/>
                  </a:lnTo>
                  <a:lnTo>
                    <a:pt x="1788" y="10009"/>
                  </a:lnTo>
                  <a:lnTo>
                    <a:pt x="1788"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46"/>
            <p:cNvSpPr/>
            <p:nvPr/>
          </p:nvSpPr>
          <p:spPr>
            <a:xfrm>
              <a:off x="8731608" y="4354393"/>
              <a:ext cx="56793" cy="320821"/>
            </a:xfrm>
            <a:custGeom>
              <a:rect b="b" l="l" r="r" t="t"/>
              <a:pathLst>
                <a:path extrusionOk="0" h="10010" w="1772">
                  <a:moveTo>
                    <a:pt x="0" y="1"/>
                  </a:moveTo>
                  <a:lnTo>
                    <a:pt x="0" y="10009"/>
                  </a:lnTo>
                  <a:lnTo>
                    <a:pt x="1771" y="10009"/>
                  </a:lnTo>
                  <a:lnTo>
                    <a:pt x="1771"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46"/>
            <p:cNvSpPr/>
            <p:nvPr/>
          </p:nvSpPr>
          <p:spPr>
            <a:xfrm>
              <a:off x="3690303" y="4272954"/>
              <a:ext cx="403285" cy="315853"/>
            </a:xfrm>
            <a:custGeom>
              <a:rect b="b" l="l" r="r" t="t"/>
              <a:pathLst>
                <a:path extrusionOk="0" h="9855" w="12583">
                  <a:moveTo>
                    <a:pt x="8578" y="0"/>
                  </a:moveTo>
                  <a:cubicBezTo>
                    <a:pt x="7317" y="0"/>
                    <a:pt x="6147" y="819"/>
                    <a:pt x="5498" y="1907"/>
                  </a:cubicBezTo>
                  <a:cubicBezTo>
                    <a:pt x="4930" y="2876"/>
                    <a:pt x="4696" y="4096"/>
                    <a:pt x="3827" y="4831"/>
                  </a:cubicBezTo>
                  <a:cubicBezTo>
                    <a:pt x="3376" y="5215"/>
                    <a:pt x="2791" y="5416"/>
                    <a:pt x="2240" y="5650"/>
                  </a:cubicBezTo>
                  <a:cubicBezTo>
                    <a:pt x="1688" y="5884"/>
                    <a:pt x="1070" y="6134"/>
                    <a:pt x="786" y="6669"/>
                  </a:cubicBezTo>
                  <a:cubicBezTo>
                    <a:pt x="1" y="8106"/>
                    <a:pt x="1020" y="9342"/>
                    <a:pt x="1471" y="9727"/>
                  </a:cubicBezTo>
                  <a:lnTo>
                    <a:pt x="1655" y="9610"/>
                  </a:lnTo>
                  <a:lnTo>
                    <a:pt x="9775" y="9844"/>
                  </a:lnTo>
                  <a:cubicBezTo>
                    <a:pt x="9914" y="9850"/>
                    <a:pt x="10057" y="9854"/>
                    <a:pt x="10200" y="9854"/>
                  </a:cubicBezTo>
                  <a:cubicBezTo>
                    <a:pt x="10832" y="9854"/>
                    <a:pt x="11481" y="9767"/>
                    <a:pt x="11931" y="9359"/>
                  </a:cubicBezTo>
                  <a:cubicBezTo>
                    <a:pt x="12532" y="8808"/>
                    <a:pt x="12582" y="7872"/>
                    <a:pt x="12566" y="7053"/>
                  </a:cubicBezTo>
                  <a:cubicBezTo>
                    <a:pt x="12549" y="5566"/>
                    <a:pt x="12532" y="4029"/>
                    <a:pt x="11981" y="2659"/>
                  </a:cubicBezTo>
                  <a:cubicBezTo>
                    <a:pt x="11413" y="1272"/>
                    <a:pt x="10176" y="69"/>
                    <a:pt x="8689" y="2"/>
                  </a:cubicBezTo>
                  <a:cubicBezTo>
                    <a:pt x="8652" y="1"/>
                    <a:pt x="8615" y="0"/>
                    <a:pt x="8578"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46"/>
            <p:cNvSpPr/>
            <p:nvPr/>
          </p:nvSpPr>
          <p:spPr>
            <a:xfrm>
              <a:off x="5215435" y="1824654"/>
              <a:ext cx="1158896" cy="762598"/>
            </a:xfrm>
            <a:custGeom>
              <a:rect b="b" l="l" r="r" t="t"/>
              <a:pathLst>
                <a:path extrusionOk="0" h="23794" w="36159">
                  <a:moveTo>
                    <a:pt x="2474" y="1"/>
                  </a:moveTo>
                  <a:lnTo>
                    <a:pt x="1" y="23794"/>
                  </a:lnTo>
                  <a:lnTo>
                    <a:pt x="33401" y="23794"/>
                  </a:lnTo>
                  <a:lnTo>
                    <a:pt x="3615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46"/>
            <p:cNvSpPr/>
            <p:nvPr/>
          </p:nvSpPr>
          <p:spPr>
            <a:xfrm>
              <a:off x="5161366" y="1824654"/>
              <a:ext cx="1158319" cy="762598"/>
            </a:xfrm>
            <a:custGeom>
              <a:rect b="b" l="l" r="r" t="t"/>
              <a:pathLst>
                <a:path extrusionOk="0" h="23794" w="36141">
                  <a:moveTo>
                    <a:pt x="2456" y="1"/>
                  </a:moveTo>
                  <a:lnTo>
                    <a:pt x="0" y="23794"/>
                  </a:lnTo>
                  <a:lnTo>
                    <a:pt x="33384" y="23794"/>
                  </a:lnTo>
                  <a:lnTo>
                    <a:pt x="36141"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46"/>
            <p:cNvSpPr/>
            <p:nvPr/>
          </p:nvSpPr>
          <p:spPr>
            <a:xfrm>
              <a:off x="5198320" y="1845006"/>
              <a:ext cx="1075310" cy="707440"/>
            </a:xfrm>
            <a:custGeom>
              <a:rect b="b" l="l" r="r" t="t"/>
              <a:pathLst>
                <a:path extrusionOk="0" h="22073" w="33551">
                  <a:moveTo>
                    <a:pt x="2306" y="1"/>
                  </a:moveTo>
                  <a:lnTo>
                    <a:pt x="0" y="22073"/>
                  </a:lnTo>
                  <a:lnTo>
                    <a:pt x="30995" y="22073"/>
                  </a:lnTo>
                  <a:lnTo>
                    <a:pt x="33551"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46"/>
            <p:cNvSpPr/>
            <p:nvPr/>
          </p:nvSpPr>
          <p:spPr>
            <a:xfrm>
              <a:off x="5305944" y="1959617"/>
              <a:ext cx="50895" cy="475013"/>
            </a:xfrm>
            <a:custGeom>
              <a:rect b="b" l="l" r="r" t="t"/>
              <a:pathLst>
                <a:path extrusionOk="0" h="14821" w="1588">
                  <a:moveTo>
                    <a:pt x="1538" y="0"/>
                  </a:moveTo>
                  <a:lnTo>
                    <a:pt x="1538" y="0"/>
                  </a:lnTo>
                  <a:cubicBezTo>
                    <a:pt x="1504" y="0"/>
                    <a:pt x="1120" y="3309"/>
                    <a:pt x="702" y="7402"/>
                  </a:cubicBezTo>
                  <a:cubicBezTo>
                    <a:pt x="292" y="11267"/>
                    <a:pt x="1" y="14446"/>
                    <a:pt x="12" y="14790"/>
                  </a:cubicBezTo>
                  <a:lnTo>
                    <a:pt x="12" y="14790"/>
                  </a:lnTo>
                  <a:cubicBezTo>
                    <a:pt x="94" y="14447"/>
                    <a:pt x="458" y="11283"/>
                    <a:pt x="853" y="7419"/>
                  </a:cubicBezTo>
                  <a:cubicBezTo>
                    <a:pt x="1270" y="3325"/>
                    <a:pt x="1588" y="0"/>
                    <a:pt x="1538" y="0"/>
                  </a:cubicBezTo>
                  <a:close/>
                  <a:moveTo>
                    <a:pt x="12" y="14790"/>
                  </a:moveTo>
                  <a:cubicBezTo>
                    <a:pt x="7" y="14810"/>
                    <a:pt x="3" y="14821"/>
                    <a:pt x="1" y="14821"/>
                  </a:cubicBezTo>
                  <a:lnTo>
                    <a:pt x="17" y="14821"/>
                  </a:lnTo>
                  <a:cubicBezTo>
                    <a:pt x="14" y="14821"/>
                    <a:pt x="13" y="14810"/>
                    <a:pt x="12" y="1479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46"/>
            <p:cNvSpPr/>
            <p:nvPr/>
          </p:nvSpPr>
          <p:spPr>
            <a:xfrm>
              <a:off x="5387351" y="1981026"/>
              <a:ext cx="99643" cy="4872"/>
            </a:xfrm>
            <a:custGeom>
              <a:rect b="b" l="l" r="r" t="t"/>
              <a:pathLst>
                <a:path extrusionOk="0" h="152" w="3109">
                  <a:moveTo>
                    <a:pt x="1554" y="1"/>
                  </a:moveTo>
                  <a:cubicBezTo>
                    <a:pt x="702" y="1"/>
                    <a:pt x="0" y="34"/>
                    <a:pt x="0" y="68"/>
                  </a:cubicBezTo>
                  <a:cubicBezTo>
                    <a:pt x="0" y="118"/>
                    <a:pt x="702" y="151"/>
                    <a:pt x="1554" y="151"/>
                  </a:cubicBezTo>
                  <a:cubicBezTo>
                    <a:pt x="2423" y="151"/>
                    <a:pt x="3108" y="118"/>
                    <a:pt x="3108" y="68"/>
                  </a:cubicBezTo>
                  <a:cubicBezTo>
                    <a:pt x="3108" y="34"/>
                    <a:pt x="2423" y="1"/>
                    <a:pt x="155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46"/>
            <p:cNvSpPr/>
            <p:nvPr/>
          </p:nvSpPr>
          <p:spPr>
            <a:xfrm>
              <a:off x="5514269" y="1981026"/>
              <a:ext cx="396843" cy="4872"/>
            </a:xfrm>
            <a:custGeom>
              <a:rect b="b" l="l" r="r" t="t"/>
              <a:pathLst>
                <a:path extrusionOk="0" h="152" w="12382">
                  <a:moveTo>
                    <a:pt x="6199" y="1"/>
                  </a:moveTo>
                  <a:cubicBezTo>
                    <a:pt x="2774" y="1"/>
                    <a:pt x="0" y="34"/>
                    <a:pt x="0" y="68"/>
                  </a:cubicBezTo>
                  <a:cubicBezTo>
                    <a:pt x="0" y="118"/>
                    <a:pt x="2774" y="151"/>
                    <a:pt x="6199" y="151"/>
                  </a:cubicBezTo>
                  <a:cubicBezTo>
                    <a:pt x="9608" y="151"/>
                    <a:pt x="12381" y="118"/>
                    <a:pt x="12381" y="68"/>
                  </a:cubicBezTo>
                  <a:cubicBezTo>
                    <a:pt x="12381" y="34"/>
                    <a:pt x="9608" y="1"/>
                    <a:pt x="6199" y="1"/>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46"/>
            <p:cNvSpPr/>
            <p:nvPr/>
          </p:nvSpPr>
          <p:spPr>
            <a:xfrm>
              <a:off x="5375556" y="2232202"/>
              <a:ext cx="99643" cy="4840"/>
            </a:xfrm>
            <a:custGeom>
              <a:rect b="b" l="l" r="r" t="t"/>
              <a:pathLst>
                <a:path extrusionOk="0" h="151" w="3109">
                  <a:moveTo>
                    <a:pt x="1555" y="0"/>
                  </a:moveTo>
                  <a:cubicBezTo>
                    <a:pt x="702" y="0"/>
                    <a:pt x="1" y="33"/>
                    <a:pt x="1" y="84"/>
                  </a:cubicBezTo>
                  <a:cubicBezTo>
                    <a:pt x="1" y="117"/>
                    <a:pt x="702" y="150"/>
                    <a:pt x="1555" y="150"/>
                  </a:cubicBezTo>
                  <a:cubicBezTo>
                    <a:pt x="2423" y="150"/>
                    <a:pt x="3108" y="117"/>
                    <a:pt x="3108" y="84"/>
                  </a:cubicBezTo>
                  <a:cubicBezTo>
                    <a:pt x="3108" y="33"/>
                    <a:pt x="2423" y="0"/>
                    <a:pt x="155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46"/>
            <p:cNvSpPr/>
            <p:nvPr/>
          </p:nvSpPr>
          <p:spPr>
            <a:xfrm>
              <a:off x="5502474" y="2232202"/>
              <a:ext cx="397388" cy="4840"/>
            </a:xfrm>
            <a:custGeom>
              <a:rect b="b" l="l" r="r" t="t"/>
              <a:pathLst>
                <a:path extrusionOk="0" h="151" w="12399">
                  <a:moveTo>
                    <a:pt x="6199" y="0"/>
                  </a:moveTo>
                  <a:cubicBezTo>
                    <a:pt x="2774" y="0"/>
                    <a:pt x="1" y="33"/>
                    <a:pt x="1" y="84"/>
                  </a:cubicBezTo>
                  <a:cubicBezTo>
                    <a:pt x="1" y="117"/>
                    <a:pt x="2774" y="150"/>
                    <a:pt x="6199" y="150"/>
                  </a:cubicBezTo>
                  <a:cubicBezTo>
                    <a:pt x="9608" y="150"/>
                    <a:pt x="12398" y="117"/>
                    <a:pt x="12398" y="84"/>
                  </a:cubicBezTo>
                  <a:cubicBezTo>
                    <a:pt x="12398" y="33"/>
                    <a:pt x="9625" y="0"/>
                    <a:pt x="6199"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46"/>
            <p:cNvSpPr/>
            <p:nvPr/>
          </p:nvSpPr>
          <p:spPr>
            <a:xfrm>
              <a:off x="5366999" y="2348383"/>
              <a:ext cx="397388" cy="4872"/>
            </a:xfrm>
            <a:custGeom>
              <a:rect b="b" l="l" r="r" t="t"/>
              <a:pathLst>
                <a:path extrusionOk="0" h="152" w="12399">
                  <a:moveTo>
                    <a:pt x="6199" y="1"/>
                  </a:moveTo>
                  <a:cubicBezTo>
                    <a:pt x="2774" y="1"/>
                    <a:pt x="0" y="34"/>
                    <a:pt x="0" y="68"/>
                  </a:cubicBezTo>
                  <a:cubicBezTo>
                    <a:pt x="0" y="118"/>
                    <a:pt x="2774" y="151"/>
                    <a:pt x="6199" y="151"/>
                  </a:cubicBezTo>
                  <a:cubicBezTo>
                    <a:pt x="9624" y="151"/>
                    <a:pt x="12398" y="118"/>
                    <a:pt x="12398" y="68"/>
                  </a:cubicBezTo>
                  <a:cubicBezTo>
                    <a:pt x="12398" y="34"/>
                    <a:pt x="9624" y="1"/>
                    <a:pt x="6199" y="1"/>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46"/>
            <p:cNvSpPr/>
            <p:nvPr/>
          </p:nvSpPr>
          <p:spPr>
            <a:xfrm>
              <a:off x="5390556" y="2051728"/>
              <a:ext cx="140347" cy="4840"/>
            </a:xfrm>
            <a:custGeom>
              <a:rect b="b" l="l" r="r" t="t"/>
              <a:pathLst>
                <a:path extrusionOk="0" h="151" w="4379">
                  <a:moveTo>
                    <a:pt x="2189" y="0"/>
                  </a:moveTo>
                  <a:cubicBezTo>
                    <a:pt x="986" y="0"/>
                    <a:pt x="0" y="34"/>
                    <a:pt x="0" y="84"/>
                  </a:cubicBezTo>
                  <a:cubicBezTo>
                    <a:pt x="0" y="117"/>
                    <a:pt x="986" y="151"/>
                    <a:pt x="2189" y="151"/>
                  </a:cubicBezTo>
                  <a:cubicBezTo>
                    <a:pt x="3409" y="151"/>
                    <a:pt x="4378" y="117"/>
                    <a:pt x="4378" y="84"/>
                  </a:cubicBezTo>
                  <a:cubicBezTo>
                    <a:pt x="4378" y="34"/>
                    <a:pt x="3409" y="0"/>
                    <a:pt x="2189"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46"/>
            <p:cNvSpPr/>
            <p:nvPr/>
          </p:nvSpPr>
          <p:spPr>
            <a:xfrm>
              <a:off x="5387351" y="2155602"/>
              <a:ext cx="140315" cy="5384"/>
            </a:xfrm>
            <a:custGeom>
              <a:rect b="b" l="l" r="r" t="t"/>
              <a:pathLst>
                <a:path extrusionOk="0" h="168" w="4378">
                  <a:moveTo>
                    <a:pt x="2189" y="1"/>
                  </a:moveTo>
                  <a:cubicBezTo>
                    <a:pt x="969" y="1"/>
                    <a:pt x="0" y="51"/>
                    <a:pt x="0" y="84"/>
                  </a:cubicBezTo>
                  <a:cubicBezTo>
                    <a:pt x="0" y="134"/>
                    <a:pt x="969" y="168"/>
                    <a:pt x="2189" y="168"/>
                  </a:cubicBezTo>
                  <a:cubicBezTo>
                    <a:pt x="3392" y="168"/>
                    <a:pt x="4378" y="134"/>
                    <a:pt x="4378" y="84"/>
                  </a:cubicBezTo>
                  <a:cubicBezTo>
                    <a:pt x="4378" y="51"/>
                    <a:pt x="3392" y="1"/>
                    <a:pt x="2189" y="1"/>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46"/>
            <p:cNvSpPr/>
            <p:nvPr/>
          </p:nvSpPr>
          <p:spPr>
            <a:xfrm>
              <a:off x="5505679" y="2304475"/>
              <a:ext cx="140347" cy="5384"/>
            </a:xfrm>
            <a:custGeom>
              <a:rect b="b" l="l" r="r" t="t"/>
              <a:pathLst>
                <a:path extrusionOk="0" h="168" w="4379">
                  <a:moveTo>
                    <a:pt x="2190" y="1"/>
                  </a:moveTo>
                  <a:cubicBezTo>
                    <a:pt x="987" y="1"/>
                    <a:pt x="1" y="34"/>
                    <a:pt x="1" y="84"/>
                  </a:cubicBezTo>
                  <a:cubicBezTo>
                    <a:pt x="1" y="118"/>
                    <a:pt x="987" y="168"/>
                    <a:pt x="2190" y="168"/>
                  </a:cubicBezTo>
                  <a:cubicBezTo>
                    <a:pt x="3393" y="168"/>
                    <a:pt x="4378" y="118"/>
                    <a:pt x="4378" y="84"/>
                  </a:cubicBezTo>
                  <a:cubicBezTo>
                    <a:pt x="4378" y="34"/>
                    <a:pt x="3393" y="1"/>
                    <a:pt x="2190" y="1"/>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46"/>
            <p:cNvSpPr/>
            <p:nvPr/>
          </p:nvSpPr>
          <p:spPr>
            <a:xfrm>
              <a:off x="5682948" y="2051728"/>
              <a:ext cx="358287" cy="4840"/>
            </a:xfrm>
            <a:custGeom>
              <a:rect b="b" l="l" r="r" t="t"/>
              <a:pathLst>
                <a:path extrusionOk="0" h="151" w="11179">
                  <a:moveTo>
                    <a:pt x="5598" y="0"/>
                  </a:moveTo>
                  <a:cubicBezTo>
                    <a:pt x="2507" y="0"/>
                    <a:pt x="0" y="34"/>
                    <a:pt x="0" y="84"/>
                  </a:cubicBezTo>
                  <a:cubicBezTo>
                    <a:pt x="0" y="117"/>
                    <a:pt x="2507" y="151"/>
                    <a:pt x="5598" y="151"/>
                  </a:cubicBezTo>
                  <a:cubicBezTo>
                    <a:pt x="8689" y="151"/>
                    <a:pt x="11178" y="117"/>
                    <a:pt x="11178" y="84"/>
                  </a:cubicBezTo>
                  <a:cubicBezTo>
                    <a:pt x="11178" y="34"/>
                    <a:pt x="8689" y="0"/>
                    <a:pt x="559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46"/>
            <p:cNvSpPr/>
            <p:nvPr/>
          </p:nvSpPr>
          <p:spPr>
            <a:xfrm>
              <a:off x="5572632" y="2162044"/>
              <a:ext cx="358287" cy="4840"/>
            </a:xfrm>
            <a:custGeom>
              <a:rect b="b" l="l" r="r" t="t"/>
              <a:pathLst>
                <a:path extrusionOk="0" h="151" w="11179">
                  <a:moveTo>
                    <a:pt x="5581" y="0"/>
                  </a:moveTo>
                  <a:cubicBezTo>
                    <a:pt x="2490" y="0"/>
                    <a:pt x="0" y="34"/>
                    <a:pt x="0" y="67"/>
                  </a:cubicBezTo>
                  <a:cubicBezTo>
                    <a:pt x="0" y="117"/>
                    <a:pt x="2490" y="151"/>
                    <a:pt x="5581" y="151"/>
                  </a:cubicBezTo>
                  <a:cubicBezTo>
                    <a:pt x="8672" y="151"/>
                    <a:pt x="11178" y="117"/>
                    <a:pt x="11178" y="67"/>
                  </a:cubicBezTo>
                  <a:cubicBezTo>
                    <a:pt x="11178" y="34"/>
                    <a:pt x="8672" y="0"/>
                    <a:pt x="558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46"/>
            <p:cNvSpPr/>
            <p:nvPr/>
          </p:nvSpPr>
          <p:spPr>
            <a:xfrm>
              <a:off x="5695800" y="2304475"/>
              <a:ext cx="358287" cy="5384"/>
            </a:xfrm>
            <a:custGeom>
              <a:rect b="b" l="l" r="r" t="t"/>
              <a:pathLst>
                <a:path extrusionOk="0" h="168" w="11179">
                  <a:moveTo>
                    <a:pt x="5581" y="1"/>
                  </a:moveTo>
                  <a:cubicBezTo>
                    <a:pt x="2507" y="1"/>
                    <a:pt x="0" y="34"/>
                    <a:pt x="0" y="84"/>
                  </a:cubicBezTo>
                  <a:cubicBezTo>
                    <a:pt x="0" y="118"/>
                    <a:pt x="2507" y="168"/>
                    <a:pt x="5581" y="168"/>
                  </a:cubicBezTo>
                  <a:cubicBezTo>
                    <a:pt x="8672" y="168"/>
                    <a:pt x="11178" y="118"/>
                    <a:pt x="11178" y="84"/>
                  </a:cubicBezTo>
                  <a:cubicBezTo>
                    <a:pt x="11178" y="34"/>
                    <a:pt x="8672" y="1"/>
                    <a:pt x="558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46"/>
            <p:cNvSpPr/>
            <p:nvPr/>
          </p:nvSpPr>
          <p:spPr>
            <a:xfrm>
              <a:off x="5368602" y="2431938"/>
              <a:ext cx="358287" cy="5384"/>
            </a:xfrm>
            <a:custGeom>
              <a:rect b="b" l="l" r="r" t="t"/>
              <a:pathLst>
                <a:path extrusionOk="0" h="168" w="11179">
                  <a:moveTo>
                    <a:pt x="5581" y="0"/>
                  </a:moveTo>
                  <a:cubicBezTo>
                    <a:pt x="2507" y="0"/>
                    <a:pt x="0" y="34"/>
                    <a:pt x="0" y="84"/>
                  </a:cubicBezTo>
                  <a:cubicBezTo>
                    <a:pt x="0" y="134"/>
                    <a:pt x="2507" y="167"/>
                    <a:pt x="5581" y="167"/>
                  </a:cubicBezTo>
                  <a:cubicBezTo>
                    <a:pt x="8672" y="167"/>
                    <a:pt x="11178" y="134"/>
                    <a:pt x="11178" y="84"/>
                  </a:cubicBezTo>
                  <a:cubicBezTo>
                    <a:pt x="11178" y="34"/>
                    <a:pt x="8672" y="0"/>
                    <a:pt x="558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46"/>
            <p:cNvSpPr/>
            <p:nvPr/>
          </p:nvSpPr>
          <p:spPr>
            <a:xfrm>
              <a:off x="5764868" y="2431938"/>
              <a:ext cx="358287" cy="5384"/>
            </a:xfrm>
            <a:custGeom>
              <a:rect b="b" l="l" r="r" t="t"/>
              <a:pathLst>
                <a:path extrusionOk="0" h="168" w="11179">
                  <a:moveTo>
                    <a:pt x="5598" y="0"/>
                  </a:moveTo>
                  <a:cubicBezTo>
                    <a:pt x="2507" y="0"/>
                    <a:pt x="1" y="34"/>
                    <a:pt x="1" y="84"/>
                  </a:cubicBezTo>
                  <a:cubicBezTo>
                    <a:pt x="1" y="134"/>
                    <a:pt x="2507" y="167"/>
                    <a:pt x="5598" y="167"/>
                  </a:cubicBezTo>
                  <a:cubicBezTo>
                    <a:pt x="8673" y="167"/>
                    <a:pt x="11179" y="134"/>
                    <a:pt x="11179" y="84"/>
                  </a:cubicBezTo>
                  <a:cubicBezTo>
                    <a:pt x="11179" y="34"/>
                    <a:pt x="8673" y="0"/>
                    <a:pt x="559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46"/>
            <p:cNvSpPr/>
            <p:nvPr/>
          </p:nvSpPr>
          <p:spPr>
            <a:xfrm>
              <a:off x="5368602" y="2473699"/>
              <a:ext cx="358287" cy="4840"/>
            </a:xfrm>
            <a:custGeom>
              <a:rect b="b" l="l" r="r" t="t"/>
              <a:pathLst>
                <a:path extrusionOk="0" h="151" w="11179">
                  <a:moveTo>
                    <a:pt x="5581" y="1"/>
                  </a:moveTo>
                  <a:cubicBezTo>
                    <a:pt x="2490" y="1"/>
                    <a:pt x="0" y="34"/>
                    <a:pt x="0" y="67"/>
                  </a:cubicBezTo>
                  <a:cubicBezTo>
                    <a:pt x="0" y="118"/>
                    <a:pt x="2507" y="151"/>
                    <a:pt x="5581" y="151"/>
                  </a:cubicBezTo>
                  <a:cubicBezTo>
                    <a:pt x="8672" y="151"/>
                    <a:pt x="11178" y="118"/>
                    <a:pt x="11178" y="67"/>
                  </a:cubicBezTo>
                  <a:cubicBezTo>
                    <a:pt x="11178" y="34"/>
                    <a:pt x="8672" y="1"/>
                    <a:pt x="558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46"/>
            <p:cNvSpPr/>
            <p:nvPr/>
          </p:nvSpPr>
          <p:spPr>
            <a:xfrm>
              <a:off x="5385748" y="2081695"/>
              <a:ext cx="358800" cy="4872"/>
            </a:xfrm>
            <a:custGeom>
              <a:rect b="b" l="l" r="r" t="t"/>
              <a:pathLst>
                <a:path extrusionOk="0" h="152" w="11195">
                  <a:moveTo>
                    <a:pt x="5597" y="1"/>
                  </a:moveTo>
                  <a:cubicBezTo>
                    <a:pt x="2506" y="1"/>
                    <a:pt x="0" y="34"/>
                    <a:pt x="0" y="84"/>
                  </a:cubicBezTo>
                  <a:cubicBezTo>
                    <a:pt x="0" y="118"/>
                    <a:pt x="2506" y="151"/>
                    <a:pt x="5597" y="151"/>
                  </a:cubicBezTo>
                  <a:cubicBezTo>
                    <a:pt x="8689" y="151"/>
                    <a:pt x="11195" y="118"/>
                    <a:pt x="11195" y="84"/>
                  </a:cubicBezTo>
                  <a:cubicBezTo>
                    <a:pt x="11195" y="34"/>
                    <a:pt x="8689" y="1"/>
                    <a:pt x="559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46"/>
            <p:cNvSpPr/>
            <p:nvPr/>
          </p:nvSpPr>
          <p:spPr>
            <a:xfrm>
              <a:off x="5556575" y="2052241"/>
              <a:ext cx="92144" cy="4872"/>
            </a:xfrm>
            <a:custGeom>
              <a:rect b="b" l="l" r="r" t="t"/>
              <a:pathLst>
                <a:path extrusionOk="0" h="152" w="2875">
                  <a:moveTo>
                    <a:pt x="1437" y="1"/>
                  </a:moveTo>
                  <a:cubicBezTo>
                    <a:pt x="635" y="1"/>
                    <a:pt x="0" y="34"/>
                    <a:pt x="0" y="85"/>
                  </a:cubicBezTo>
                  <a:cubicBezTo>
                    <a:pt x="0" y="118"/>
                    <a:pt x="635" y="151"/>
                    <a:pt x="1437" y="151"/>
                  </a:cubicBezTo>
                  <a:cubicBezTo>
                    <a:pt x="2222" y="151"/>
                    <a:pt x="2874" y="118"/>
                    <a:pt x="2874" y="85"/>
                  </a:cubicBezTo>
                  <a:cubicBezTo>
                    <a:pt x="2874" y="34"/>
                    <a:pt x="2222" y="1"/>
                    <a:pt x="143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46"/>
            <p:cNvSpPr/>
            <p:nvPr/>
          </p:nvSpPr>
          <p:spPr>
            <a:xfrm>
              <a:off x="5371262" y="2266463"/>
              <a:ext cx="92144" cy="4840"/>
            </a:xfrm>
            <a:custGeom>
              <a:rect b="b" l="l" r="r" t="t"/>
              <a:pathLst>
                <a:path extrusionOk="0" h="151" w="2875">
                  <a:moveTo>
                    <a:pt x="1438" y="0"/>
                  </a:moveTo>
                  <a:cubicBezTo>
                    <a:pt x="636" y="0"/>
                    <a:pt x="1" y="34"/>
                    <a:pt x="1" y="84"/>
                  </a:cubicBezTo>
                  <a:cubicBezTo>
                    <a:pt x="1" y="117"/>
                    <a:pt x="636" y="151"/>
                    <a:pt x="1438" y="151"/>
                  </a:cubicBezTo>
                  <a:cubicBezTo>
                    <a:pt x="2240" y="151"/>
                    <a:pt x="2875" y="117"/>
                    <a:pt x="2875" y="84"/>
                  </a:cubicBezTo>
                  <a:cubicBezTo>
                    <a:pt x="2875" y="34"/>
                    <a:pt x="2240" y="0"/>
                    <a:pt x="143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46"/>
            <p:cNvSpPr/>
            <p:nvPr/>
          </p:nvSpPr>
          <p:spPr>
            <a:xfrm>
              <a:off x="5369146" y="2304475"/>
              <a:ext cx="92144" cy="5384"/>
            </a:xfrm>
            <a:custGeom>
              <a:rect b="b" l="l" r="r" t="t"/>
              <a:pathLst>
                <a:path extrusionOk="0" h="168" w="2875">
                  <a:moveTo>
                    <a:pt x="1437" y="1"/>
                  </a:moveTo>
                  <a:cubicBezTo>
                    <a:pt x="635" y="1"/>
                    <a:pt x="0" y="34"/>
                    <a:pt x="0" y="84"/>
                  </a:cubicBezTo>
                  <a:cubicBezTo>
                    <a:pt x="0" y="118"/>
                    <a:pt x="635" y="168"/>
                    <a:pt x="1437" y="168"/>
                  </a:cubicBezTo>
                  <a:cubicBezTo>
                    <a:pt x="2239" y="168"/>
                    <a:pt x="2874" y="118"/>
                    <a:pt x="2874" y="84"/>
                  </a:cubicBezTo>
                  <a:cubicBezTo>
                    <a:pt x="2874" y="34"/>
                    <a:pt x="2239" y="1"/>
                    <a:pt x="143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46"/>
            <p:cNvSpPr/>
            <p:nvPr/>
          </p:nvSpPr>
          <p:spPr>
            <a:xfrm>
              <a:off x="5263638" y="1917856"/>
              <a:ext cx="997684" cy="5384"/>
            </a:xfrm>
            <a:custGeom>
              <a:rect b="b" l="l" r="r" t="t"/>
              <a:pathLst>
                <a:path extrusionOk="0" h="168" w="31129">
                  <a:moveTo>
                    <a:pt x="15556" y="0"/>
                  </a:moveTo>
                  <a:cubicBezTo>
                    <a:pt x="6968" y="0"/>
                    <a:pt x="1" y="50"/>
                    <a:pt x="1" y="84"/>
                  </a:cubicBezTo>
                  <a:cubicBezTo>
                    <a:pt x="1" y="134"/>
                    <a:pt x="6968" y="167"/>
                    <a:pt x="15556" y="167"/>
                  </a:cubicBezTo>
                  <a:cubicBezTo>
                    <a:pt x="24161" y="167"/>
                    <a:pt x="31129" y="134"/>
                    <a:pt x="31129" y="84"/>
                  </a:cubicBezTo>
                  <a:cubicBezTo>
                    <a:pt x="31129" y="50"/>
                    <a:pt x="24161" y="0"/>
                    <a:pt x="1555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46"/>
            <p:cNvSpPr/>
            <p:nvPr/>
          </p:nvSpPr>
          <p:spPr>
            <a:xfrm>
              <a:off x="5315046" y="1875005"/>
              <a:ext cx="27339" cy="23877"/>
            </a:xfrm>
            <a:custGeom>
              <a:rect b="b" l="l" r="r" t="t"/>
              <a:pathLst>
                <a:path extrusionOk="0" h="745" w="853">
                  <a:moveTo>
                    <a:pt x="485" y="0"/>
                  </a:moveTo>
                  <a:cubicBezTo>
                    <a:pt x="168" y="0"/>
                    <a:pt x="1" y="401"/>
                    <a:pt x="235" y="635"/>
                  </a:cubicBezTo>
                  <a:cubicBezTo>
                    <a:pt x="310" y="711"/>
                    <a:pt x="401" y="744"/>
                    <a:pt x="489" y="744"/>
                  </a:cubicBezTo>
                  <a:cubicBezTo>
                    <a:pt x="676" y="744"/>
                    <a:pt x="853" y="595"/>
                    <a:pt x="853" y="368"/>
                  </a:cubicBezTo>
                  <a:cubicBezTo>
                    <a:pt x="853" y="168"/>
                    <a:pt x="686"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46"/>
            <p:cNvSpPr/>
            <p:nvPr/>
          </p:nvSpPr>
          <p:spPr>
            <a:xfrm>
              <a:off x="5365909" y="1875005"/>
              <a:ext cx="27371" cy="23877"/>
            </a:xfrm>
            <a:custGeom>
              <a:rect b="b" l="l" r="r" t="t"/>
              <a:pathLst>
                <a:path extrusionOk="0" h="745" w="854">
                  <a:moveTo>
                    <a:pt x="485" y="0"/>
                  </a:moveTo>
                  <a:cubicBezTo>
                    <a:pt x="151" y="0"/>
                    <a:pt x="1" y="401"/>
                    <a:pt x="218" y="635"/>
                  </a:cubicBezTo>
                  <a:cubicBezTo>
                    <a:pt x="293" y="711"/>
                    <a:pt x="386" y="744"/>
                    <a:pt x="477" y="744"/>
                  </a:cubicBezTo>
                  <a:cubicBezTo>
                    <a:pt x="669" y="744"/>
                    <a:pt x="853" y="595"/>
                    <a:pt x="853" y="368"/>
                  </a:cubicBezTo>
                  <a:cubicBezTo>
                    <a:pt x="853" y="168"/>
                    <a:pt x="686"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46"/>
            <p:cNvSpPr/>
            <p:nvPr/>
          </p:nvSpPr>
          <p:spPr>
            <a:xfrm>
              <a:off x="5416260" y="1875005"/>
              <a:ext cx="27883" cy="23877"/>
            </a:xfrm>
            <a:custGeom>
              <a:rect b="b" l="l" r="r" t="t"/>
              <a:pathLst>
                <a:path extrusionOk="0" h="745" w="870">
                  <a:moveTo>
                    <a:pt x="502" y="0"/>
                  </a:moveTo>
                  <a:cubicBezTo>
                    <a:pt x="168" y="0"/>
                    <a:pt x="1" y="401"/>
                    <a:pt x="234" y="635"/>
                  </a:cubicBezTo>
                  <a:cubicBezTo>
                    <a:pt x="310" y="711"/>
                    <a:pt x="402" y="744"/>
                    <a:pt x="493" y="744"/>
                  </a:cubicBezTo>
                  <a:cubicBezTo>
                    <a:pt x="685" y="744"/>
                    <a:pt x="869" y="595"/>
                    <a:pt x="869" y="368"/>
                  </a:cubicBezTo>
                  <a:cubicBezTo>
                    <a:pt x="869" y="168"/>
                    <a:pt x="702" y="0"/>
                    <a:pt x="5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46"/>
            <p:cNvSpPr/>
            <p:nvPr/>
          </p:nvSpPr>
          <p:spPr>
            <a:xfrm>
              <a:off x="6565990" y="1808052"/>
              <a:ext cx="1218862" cy="802244"/>
            </a:xfrm>
            <a:custGeom>
              <a:rect b="b" l="l" r="r" t="t"/>
              <a:pathLst>
                <a:path extrusionOk="0" h="25031" w="38030">
                  <a:moveTo>
                    <a:pt x="2607" y="1"/>
                  </a:moveTo>
                  <a:lnTo>
                    <a:pt x="1" y="25030"/>
                  </a:lnTo>
                  <a:lnTo>
                    <a:pt x="35139" y="25030"/>
                  </a:lnTo>
                  <a:lnTo>
                    <a:pt x="3803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46"/>
            <p:cNvSpPr/>
            <p:nvPr/>
          </p:nvSpPr>
          <p:spPr>
            <a:xfrm>
              <a:off x="6508684" y="1808052"/>
              <a:ext cx="1218861" cy="802244"/>
            </a:xfrm>
            <a:custGeom>
              <a:rect b="b" l="l" r="r" t="t"/>
              <a:pathLst>
                <a:path extrusionOk="0" h="25031" w="38030">
                  <a:moveTo>
                    <a:pt x="2608" y="1"/>
                  </a:moveTo>
                  <a:lnTo>
                    <a:pt x="1" y="25030"/>
                  </a:lnTo>
                  <a:lnTo>
                    <a:pt x="35139" y="25030"/>
                  </a:lnTo>
                  <a:lnTo>
                    <a:pt x="38030"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46"/>
            <p:cNvSpPr/>
            <p:nvPr/>
          </p:nvSpPr>
          <p:spPr>
            <a:xfrm>
              <a:off x="6548330" y="1829494"/>
              <a:ext cx="1131012" cy="744393"/>
            </a:xfrm>
            <a:custGeom>
              <a:rect b="b" l="l" r="r" t="t"/>
              <a:pathLst>
                <a:path extrusionOk="0" h="23226" w="35289">
                  <a:moveTo>
                    <a:pt x="2406" y="0"/>
                  </a:moveTo>
                  <a:lnTo>
                    <a:pt x="0" y="23225"/>
                  </a:lnTo>
                  <a:lnTo>
                    <a:pt x="32599" y="23225"/>
                  </a:lnTo>
                  <a:lnTo>
                    <a:pt x="35289"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46"/>
            <p:cNvSpPr/>
            <p:nvPr/>
          </p:nvSpPr>
          <p:spPr>
            <a:xfrm>
              <a:off x="6660794" y="1938720"/>
              <a:ext cx="54100" cy="499660"/>
            </a:xfrm>
            <a:custGeom>
              <a:rect b="b" l="l" r="r" t="t"/>
              <a:pathLst>
                <a:path extrusionOk="0" h="15590" w="1688">
                  <a:moveTo>
                    <a:pt x="1654" y="1"/>
                  </a:moveTo>
                  <a:lnTo>
                    <a:pt x="1654" y="1"/>
                  </a:lnTo>
                  <a:cubicBezTo>
                    <a:pt x="1604" y="1"/>
                    <a:pt x="1220" y="3493"/>
                    <a:pt x="769" y="7787"/>
                  </a:cubicBezTo>
                  <a:cubicBezTo>
                    <a:pt x="318" y="12098"/>
                    <a:pt x="0" y="15590"/>
                    <a:pt x="50" y="15590"/>
                  </a:cubicBezTo>
                  <a:cubicBezTo>
                    <a:pt x="50" y="15590"/>
                    <a:pt x="51" y="15590"/>
                    <a:pt x="51" y="15590"/>
                  </a:cubicBezTo>
                  <a:cubicBezTo>
                    <a:pt x="86" y="15590"/>
                    <a:pt x="486" y="12104"/>
                    <a:pt x="919" y="7804"/>
                  </a:cubicBezTo>
                  <a:cubicBezTo>
                    <a:pt x="1370" y="3510"/>
                    <a:pt x="1688" y="17"/>
                    <a:pt x="165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46"/>
            <p:cNvSpPr/>
            <p:nvPr/>
          </p:nvSpPr>
          <p:spPr>
            <a:xfrm>
              <a:off x="6747553" y="1961219"/>
              <a:ext cx="104964" cy="5384"/>
            </a:xfrm>
            <a:custGeom>
              <a:rect b="b" l="l" r="r" t="t"/>
              <a:pathLst>
                <a:path extrusionOk="0" h="168" w="3275">
                  <a:moveTo>
                    <a:pt x="1637" y="1"/>
                  </a:moveTo>
                  <a:cubicBezTo>
                    <a:pt x="735" y="1"/>
                    <a:pt x="0" y="34"/>
                    <a:pt x="0" y="84"/>
                  </a:cubicBezTo>
                  <a:cubicBezTo>
                    <a:pt x="0" y="117"/>
                    <a:pt x="735" y="168"/>
                    <a:pt x="1637" y="168"/>
                  </a:cubicBezTo>
                  <a:cubicBezTo>
                    <a:pt x="2540" y="168"/>
                    <a:pt x="3275" y="117"/>
                    <a:pt x="3275" y="84"/>
                  </a:cubicBezTo>
                  <a:cubicBezTo>
                    <a:pt x="3275" y="34"/>
                    <a:pt x="2540" y="1"/>
                    <a:pt x="16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46"/>
            <p:cNvSpPr/>
            <p:nvPr/>
          </p:nvSpPr>
          <p:spPr>
            <a:xfrm>
              <a:off x="6880881" y="1961219"/>
              <a:ext cx="417740" cy="5384"/>
            </a:xfrm>
            <a:custGeom>
              <a:rect b="b" l="l" r="r" t="t"/>
              <a:pathLst>
                <a:path extrusionOk="0" h="168" w="13034">
                  <a:moveTo>
                    <a:pt x="6517" y="1"/>
                  </a:moveTo>
                  <a:cubicBezTo>
                    <a:pt x="2924" y="1"/>
                    <a:pt x="0" y="34"/>
                    <a:pt x="0" y="84"/>
                  </a:cubicBezTo>
                  <a:cubicBezTo>
                    <a:pt x="0" y="117"/>
                    <a:pt x="2924" y="168"/>
                    <a:pt x="6517" y="168"/>
                  </a:cubicBezTo>
                  <a:cubicBezTo>
                    <a:pt x="10126" y="168"/>
                    <a:pt x="13033" y="117"/>
                    <a:pt x="13033" y="84"/>
                  </a:cubicBezTo>
                  <a:cubicBezTo>
                    <a:pt x="13033" y="34"/>
                    <a:pt x="10126" y="1"/>
                    <a:pt x="6517" y="1"/>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46"/>
            <p:cNvSpPr/>
            <p:nvPr/>
          </p:nvSpPr>
          <p:spPr>
            <a:xfrm>
              <a:off x="6735214" y="2225760"/>
              <a:ext cx="104996" cy="5384"/>
            </a:xfrm>
            <a:custGeom>
              <a:rect b="b" l="l" r="r" t="t"/>
              <a:pathLst>
                <a:path extrusionOk="0" h="168" w="3276">
                  <a:moveTo>
                    <a:pt x="1638" y="1"/>
                  </a:moveTo>
                  <a:cubicBezTo>
                    <a:pt x="736" y="1"/>
                    <a:pt x="1" y="34"/>
                    <a:pt x="1" y="84"/>
                  </a:cubicBezTo>
                  <a:cubicBezTo>
                    <a:pt x="1" y="117"/>
                    <a:pt x="736" y="168"/>
                    <a:pt x="1638" y="168"/>
                  </a:cubicBezTo>
                  <a:cubicBezTo>
                    <a:pt x="2540" y="168"/>
                    <a:pt x="3276" y="117"/>
                    <a:pt x="3276" y="84"/>
                  </a:cubicBezTo>
                  <a:cubicBezTo>
                    <a:pt x="3276" y="34"/>
                    <a:pt x="2540" y="1"/>
                    <a:pt x="163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46"/>
            <p:cNvSpPr/>
            <p:nvPr/>
          </p:nvSpPr>
          <p:spPr>
            <a:xfrm>
              <a:off x="6868574" y="2225760"/>
              <a:ext cx="417708" cy="5384"/>
            </a:xfrm>
            <a:custGeom>
              <a:rect b="b" l="l" r="r" t="t"/>
              <a:pathLst>
                <a:path extrusionOk="0" h="168" w="13033">
                  <a:moveTo>
                    <a:pt x="6516" y="1"/>
                  </a:moveTo>
                  <a:cubicBezTo>
                    <a:pt x="2907" y="1"/>
                    <a:pt x="0" y="34"/>
                    <a:pt x="0" y="84"/>
                  </a:cubicBezTo>
                  <a:cubicBezTo>
                    <a:pt x="0" y="117"/>
                    <a:pt x="2924" y="168"/>
                    <a:pt x="6516" y="168"/>
                  </a:cubicBezTo>
                  <a:cubicBezTo>
                    <a:pt x="10109" y="168"/>
                    <a:pt x="13033" y="117"/>
                    <a:pt x="13033" y="84"/>
                  </a:cubicBezTo>
                  <a:cubicBezTo>
                    <a:pt x="13033" y="34"/>
                    <a:pt x="10126" y="1"/>
                    <a:pt x="6516" y="1"/>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46"/>
            <p:cNvSpPr/>
            <p:nvPr/>
          </p:nvSpPr>
          <p:spPr>
            <a:xfrm>
              <a:off x="6726111" y="2347870"/>
              <a:ext cx="417740" cy="4840"/>
            </a:xfrm>
            <a:custGeom>
              <a:rect b="b" l="l" r="r" t="t"/>
              <a:pathLst>
                <a:path extrusionOk="0" h="151" w="13034">
                  <a:moveTo>
                    <a:pt x="6517" y="0"/>
                  </a:moveTo>
                  <a:cubicBezTo>
                    <a:pt x="2925" y="0"/>
                    <a:pt x="1" y="33"/>
                    <a:pt x="1" y="84"/>
                  </a:cubicBezTo>
                  <a:cubicBezTo>
                    <a:pt x="1" y="117"/>
                    <a:pt x="2925" y="150"/>
                    <a:pt x="6517" y="150"/>
                  </a:cubicBezTo>
                  <a:cubicBezTo>
                    <a:pt x="10126" y="150"/>
                    <a:pt x="13033" y="117"/>
                    <a:pt x="13033" y="84"/>
                  </a:cubicBezTo>
                  <a:cubicBezTo>
                    <a:pt x="13033" y="33"/>
                    <a:pt x="10126" y="0"/>
                    <a:pt x="6517"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46"/>
            <p:cNvSpPr/>
            <p:nvPr/>
          </p:nvSpPr>
          <p:spPr>
            <a:xfrm>
              <a:off x="6751271" y="2036184"/>
              <a:ext cx="147302" cy="4872"/>
            </a:xfrm>
            <a:custGeom>
              <a:rect b="b" l="l" r="r" t="t"/>
              <a:pathLst>
                <a:path extrusionOk="0" h="152" w="4596">
                  <a:moveTo>
                    <a:pt x="2290" y="1"/>
                  </a:moveTo>
                  <a:cubicBezTo>
                    <a:pt x="1020" y="1"/>
                    <a:pt x="1" y="34"/>
                    <a:pt x="1" y="68"/>
                  </a:cubicBezTo>
                  <a:cubicBezTo>
                    <a:pt x="1" y="118"/>
                    <a:pt x="1020" y="151"/>
                    <a:pt x="2290" y="151"/>
                  </a:cubicBezTo>
                  <a:cubicBezTo>
                    <a:pt x="3560" y="151"/>
                    <a:pt x="4596" y="118"/>
                    <a:pt x="4596" y="68"/>
                  </a:cubicBezTo>
                  <a:cubicBezTo>
                    <a:pt x="4596" y="34"/>
                    <a:pt x="3560" y="1"/>
                    <a:pt x="2290" y="1"/>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46"/>
            <p:cNvSpPr/>
            <p:nvPr/>
          </p:nvSpPr>
          <p:spPr>
            <a:xfrm>
              <a:off x="6747553" y="2145443"/>
              <a:ext cx="147270" cy="4840"/>
            </a:xfrm>
            <a:custGeom>
              <a:rect b="b" l="l" r="r" t="t"/>
              <a:pathLst>
                <a:path extrusionOk="0" h="151" w="4595">
                  <a:moveTo>
                    <a:pt x="2289" y="0"/>
                  </a:moveTo>
                  <a:cubicBezTo>
                    <a:pt x="1019" y="0"/>
                    <a:pt x="0" y="34"/>
                    <a:pt x="0" y="84"/>
                  </a:cubicBezTo>
                  <a:cubicBezTo>
                    <a:pt x="0" y="117"/>
                    <a:pt x="1019" y="151"/>
                    <a:pt x="2289" y="151"/>
                  </a:cubicBezTo>
                  <a:cubicBezTo>
                    <a:pt x="3559" y="151"/>
                    <a:pt x="4595" y="117"/>
                    <a:pt x="4595" y="84"/>
                  </a:cubicBezTo>
                  <a:cubicBezTo>
                    <a:pt x="4595" y="34"/>
                    <a:pt x="3559" y="0"/>
                    <a:pt x="2289"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46"/>
            <p:cNvSpPr/>
            <p:nvPr/>
          </p:nvSpPr>
          <p:spPr>
            <a:xfrm>
              <a:off x="6872324" y="2301815"/>
              <a:ext cx="147270" cy="5384"/>
            </a:xfrm>
            <a:custGeom>
              <a:rect b="b" l="l" r="r" t="t"/>
              <a:pathLst>
                <a:path extrusionOk="0" h="168" w="4595">
                  <a:moveTo>
                    <a:pt x="2289" y="0"/>
                  </a:moveTo>
                  <a:cubicBezTo>
                    <a:pt x="1019" y="0"/>
                    <a:pt x="0" y="34"/>
                    <a:pt x="0" y="84"/>
                  </a:cubicBezTo>
                  <a:cubicBezTo>
                    <a:pt x="0" y="134"/>
                    <a:pt x="1019" y="167"/>
                    <a:pt x="2289" y="167"/>
                  </a:cubicBezTo>
                  <a:cubicBezTo>
                    <a:pt x="3559" y="167"/>
                    <a:pt x="4595" y="134"/>
                    <a:pt x="4595" y="84"/>
                  </a:cubicBezTo>
                  <a:cubicBezTo>
                    <a:pt x="4595" y="34"/>
                    <a:pt x="3559" y="0"/>
                    <a:pt x="2289"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46"/>
            <p:cNvSpPr/>
            <p:nvPr/>
          </p:nvSpPr>
          <p:spPr>
            <a:xfrm>
              <a:off x="7058662" y="2036184"/>
              <a:ext cx="377036" cy="4872"/>
            </a:xfrm>
            <a:custGeom>
              <a:rect b="b" l="l" r="r" t="t"/>
              <a:pathLst>
                <a:path extrusionOk="0" h="152" w="11764">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46"/>
            <p:cNvSpPr/>
            <p:nvPr/>
          </p:nvSpPr>
          <p:spPr>
            <a:xfrm>
              <a:off x="6941936" y="2151853"/>
              <a:ext cx="377036" cy="4872"/>
            </a:xfrm>
            <a:custGeom>
              <a:rect b="b" l="l" r="r" t="t"/>
              <a:pathLst>
                <a:path extrusionOk="0" h="152" w="11764">
                  <a:moveTo>
                    <a:pt x="5882" y="1"/>
                  </a:moveTo>
                  <a:cubicBezTo>
                    <a:pt x="2640" y="1"/>
                    <a:pt x="0" y="34"/>
                    <a:pt x="0" y="84"/>
                  </a:cubicBezTo>
                  <a:cubicBezTo>
                    <a:pt x="0" y="118"/>
                    <a:pt x="2640" y="151"/>
                    <a:pt x="5882" y="151"/>
                  </a:cubicBezTo>
                  <a:cubicBezTo>
                    <a:pt x="9140" y="151"/>
                    <a:pt x="11763" y="118"/>
                    <a:pt x="11763" y="84"/>
                  </a:cubicBezTo>
                  <a:cubicBezTo>
                    <a:pt x="11763" y="34"/>
                    <a:pt x="9140"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46"/>
            <p:cNvSpPr/>
            <p:nvPr/>
          </p:nvSpPr>
          <p:spPr>
            <a:xfrm>
              <a:off x="7072059" y="2301815"/>
              <a:ext cx="377036" cy="5384"/>
            </a:xfrm>
            <a:custGeom>
              <a:rect b="b" l="l" r="r" t="t"/>
              <a:pathLst>
                <a:path extrusionOk="0" h="168" w="11764">
                  <a:moveTo>
                    <a:pt x="5882" y="0"/>
                  </a:moveTo>
                  <a:cubicBezTo>
                    <a:pt x="2624" y="0"/>
                    <a:pt x="0" y="34"/>
                    <a:pt x="0" y="84"/>
                  </a:cubicBezTo>
                  <a:cubicBezTo>
                    <a:pt x="0" y="134"/>
                    <a:pt x="2624" y="167"/>
                    <a:pt x="5882" y="167"/>
                  </a:cubicBezTo>
                  <a:cubicBezTo>
                    <a:pt x="9123" y="167"/>
                    <a:pt x="11763" y="134"/>
                    <a:pt x="11763" y="84"/>
                  </a:cubicBezTo>
                  <a:cubicBezTo>
                    <a:pt x="11763" y="34"/>
                    <a:pt x="9123" y="0"/>
                    <a:pt x="588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46"/>
            <p:cNvSpPr/>
            <p:nvPr/>
          </p:nvSpPr>
          <p:spPr>
            <a:xfrm>
              <a:off x="6727714" y="2436200"/>
              <a:ext cx="377036" cy="4872"/>
            </a:xfrm>
            <a:custGeom>
              <a:rect b="b" l="l" r="r" t="t"/>
              <a:pathLst>
                <a:path extrusionOk="0" h="152" w="11764">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46"/>
            <p:cNvSpPr/>
            <p:nvPr/>
          </p:nvSpPr>
          <p:spPr>
            <a:xfrm>
              <a:off x="7144364" y="2436200"/>
              <a:ext cx="377004" cy="4872"/>
            </a:xfrm>
            <a:custGeom>
              <a:rect b="b" l="l" r="r" t="t"/>
              <a:pathLst>
                <a:path extrusionOk="0" h="152" w="11763">
                  <a:moveTo>
                    <a:pt x="5881" y="1"/>
                  </a:moveTo>
                  <a:cubicBezTo>
                    <a:pt x="2640" y="1"/>
                    <a:pt x="0" y="34"/>
                    <a:pt x="0" y="68"/>
                  </a:cubicBezTo>
                  <a:cubicBezTo>
                    <a:pt x="0" y="118"/>
                    <a:pt x="2640" y="151"/>
                    <a:pt x="5881" y="151"/>
                  </a:cubicBezTo>
                  <a:cubicBezTo>
                    <a:pt x="9140" y="151"/>
                    <a:pt x="11763" y="118"/>
                    <a:pt x="11763" y="68"/>
                  </a:cubicBezTo>
                  <a:cubicBezTo>
                    <a:pt x="11763" y="34"/>
                    <a:pt x="9140" y="1"/>
                    <a:pt x="588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46"/>
            <p:cNvSpPr/>
            <p:nvPr/>
          </p:nvSpPr>
          <p:spPr>
            <a:xfrm>
              <a:off x="6727714" y="2479596"/>
              <a:ext cx="377036" cy="5384"/>
            </a:xfrm>
            <a:custGeom>
              <a:rect b="b" l="l" r="r" t="t"/>
              <a:pathLst>
                <a:path extrusionOk="0" h="168" w="11764">
                  <a:moveTo>
                    <a:pt x="5882" y="0"/>
                  </a:moveTo>
                  <a:cubicBezTo>
                    <a:pt x="2624" y="0"/>
                    <a:pt x="1" y="34"/>
                    <a:pt x="1" y="84"/>
                  </a:cubicBezTo>
                  <a:cubicBezTo>
                    <a:pt x="1" y="117"/>
                    <a:pt x="2624" y="167"/>
                    <a:pt x="5882" y="167"/>
                  </a:cubicBezTo>
                  <a:cubicBezTo>
                    <a:pt x="9124" y="167"/>
                    <a:pt x="11764" y="117"/>
                    <a:pt x="11764" y="84"/>
                  </a:cubicBezTo>
                  <a:cubicBezTo>
                    <a:pt x="11764" y="34"/>
                    <a:pt x="9124" y="0"/>
                    <a:pt x="588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46"/>
            <p:cNvSpPr/>
            <p:nvPr/>
          </p:nvSpPr>
          <p:spPr>
            <a:xfrm>
              <a:off x="6745918" y="2067241"/>
              <a:ext cx="377036" cy="5384"/>
            </a:xfrm>
            <a:custGeom>
              <a:rect b="b" l="l" r="r" t="t"/>
              <a:pathLst>
                <a:path extrusionOk="0" h="168" w="11764">
                  <a:moveTo>
                    <a:pt x="5882" y="1"/>
                  </a:moveTo>
                  <a:cubicBezTo>
                    <a:pt x="2641" y="1"/>
                    <a:pt x="1" y="34"/>
                    <a:pt x="1" y="84"/>
                  </a:cubicBezTo>
                  <a:cubicBezTo>
                    <a:pt x="1" y="134"/>
                    <a:pt x="2641" y="168"/>
                    <a:pt x="5882" y="168"/>
                  </a:cubicBezTo>
                  <a:cubicBezTo>
                    <a:pt x="9124" y="168"/>
                    <a:pt x="11764" y="134"/>
                    <a:pt x="11764" y="84"/>
                  </a:cubicBezTo>
                  <a:cubicBezTo>
                    <a:pt x="11764" y="34"/>
                    <a:pt x="9140"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46"/>
            <p:cNvSpPr/>
            <p:nvPr/>
          </p:nvSpPr>
          <p:spPr>
            <a:xfrm>
              <a:off x="6925334" y="2036184"/>
              <a:ext cx="96951" cy="5384"/>
            </a:xfrm>
            <a:custGeom>
              <a:rect b="b" l="l" r="r" t="t"/>
              <a:pathLst>
                <a:path extrusionOk="0" h="168" w="3025">
                  <a:moveTo>
                    <a:pt x="1521" y="1"/>
                  </a:moveTo>
                  <a:cubicBezTo>
                    <a:pt x="685" y="1"/>
                    <a:pt x="0" y="51"/>
                    <a:pt x="0" y="84"/>
                  </a:cubicBezTo>
                  <a:cubicBezTo>
                    <a:pt x="0" y="134"/>
                    <a:pt x="685" y="168"/>
                    <a:pt x="1521" y="168"/>
                  </a:cubicBezTo>
                  <a:cubicBezTo>
                    <a:pt x="2356" y="168"/>
                    <a:pt x="3025" y="134"/>
                    <a:pt x="3025" y="84"/>
                  </a:cubicBezTo>
                  <a:cubicBezTo>
                    <a:pt x="3025" y="51"/>
                    <a:pt x="2356" y="1"/>
                    <a:pt x="152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46"/>
            <p:cNvSpPr/>
            <p:nvPr/>
          </p:nvSpPr>
          <p:spPr>
            <a:xfrm>
              <a:off x="6730406" y="2261624"/>
              <a:ext cx="97496" cy="5416"/>
            </a:xfrm>
            <a:custGeom>
              <a:rect b="b" l="l" r="r" t="t"/>
              <a:pathLst>
                <a:path extrusionOk="0" h="169" w="3042">
                  <a:moveTo>
                    <a:pt x="1521" y="1"/>
                  </a:moveTo>
                  <a:cubicBezTo>
                    <a:pt x="685" y="1"/>
                    <a:pt x="0" y="34"/>
                    <a:pt x="0" y="85"/>
                  </a:cubicBezTo>
                  <a:cubicBezTo>
                    <a:pt x="0" y="135"/>
                    <a:pt x="685" y="168"/>
                    <a:pt x="1521" y="168"/>
                  </a:cubicBezTo>
                  <a:cubicBezTo>
                    <a:pt x="2356" y="168"/>
                    <a:pt x="3041" y="135"/>
                    <a:pt x="3041" y="85"/>
                  </a:cubicBezTo>
                  <a:cubicBezTo>
                    <a:pt x="3041" y="34"/>
                    <a:pt x="2356" y="1"/>
                    <a:pt x="152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46"/>
            <p:cNvSpPr/>
            <p:nvPr/>
          </p:nvSpPr>
          <p:spPr>
            <a:xfrm>
              <a:off x="6728259" y="2301815"/>
              <a:ext cx="96951" cy="5384"/>
            </a:xfrm>
            <a:custGeom>
              <a:rect b="b" l="l" r="r" t="t"/>
              <a:pathLst>
                <a:path extrusionOk="0" h="168" w="3025">
                  <a:moveTo>
                    <a:pt x="1521" y="0"/>
                  </a:moveTo>
                  <a:cubicBezTo>
                    <a:pt x="686" y="0"/>
                    <a:pt x="1" y="34"/>
                    <a:pt x="1" y="84"/>
                  </a:cubicBezTo>
                  <a:cubicBezTo>
                    <a:pt x="1" y="134"/>
                    <a:pt x="686" y="167"/>
                    <a:pt x="1521" y="167"/>
                  </a:cubicBezTo>
                  <a:cubicBezTo>
                    <a:pt x="2356" y="167"/>
                    <a:pt x="3025" y="134"/>
                    <a:pt x="3025" y="84"/>
                  </a:cubicBezTo>
                  <a:cubicBezTo>
                    <a:pt x="3025" y="34"/>
                    <a:pt x="2356" y="0"/>
                    <a:pt x="15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46"/>
            <p:cNvSpPr/>
            <p:nvPr/>
          </p:nvSpPr>
          <p:spPr>
            <a:xfrm>
              <a:off x="6616885" y="1895356"/>
              <a:ext cx="1050150" cy="4840"/>
            </a:xfrm>
            <a:custGeom>
              <a:rect b="b" l="l" r="r" t="t"/>
              <a:pathLst>
                <a:path extrusionOk="0" h="151" w="32766">
                  <a:moveTo>
                    <a:pt x="16391" y="0"/>
                  </a:moveTo>
                  <a:cubicBezTo>
                    <a:pt x="7335" y="0"/>
                    <a:pt x="0" y="34"/>
                    <a:pt x="0" y="84"/>
                  </a:cubicBezTo>
                  <a:cubicBezTo>
                    <a:pt x="0" y="117"/>
                    <a:pt x="7335" y="151"/>
                    <a:pt x="16391" y="151"/>
                  </a:cubicBezTo>
                  <a:cubicBezTo>
                    <a:pt x="25431" y="151"/>
                    <a:pt x="32766" y="117"/>
                    <a:pt x="32766" y="84"/>
                  </a:cubicBezTo>
                  <a:cubicBezTo>
                    <a:pt x="32766" y="34"/>
                    <a:pt x="25431" y="0"/>
                    <a:pt x="1639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46"/>
            <p:cNvSpPr/>
            <p:nvPr/>
          </p:nvSpPr>
          <p:spPr>
            <a:xfrm>
              <a:off x="6671498" y="1849845"/>
              <a:ext cx="28941" cy="25159"/>
            </a:xfrm>
            <a:custGeom>
              <a:rect b="b" l="l" r="r" t="t"/>
              <a:pathLst>
                <a:path extrusionOk="0" h="785" w="903">
                  <a:moveTo>
                    <a:pt x="518" y="0"/>
                  </a:moveTo>
                  <a:cubicBezTo>
                    <a:pt x="167" y="0"/>
                    <a:pt x="0" y="418"/>
                    <a:pt x="234" y="668"/>
                  </a:cubicBezTo>
                  <a:cubicBezTo>
                    <a:pt x="315" y="749"/>
                    <a:pt x="412" y="784"/>
                    <a:pt x="507" y="784"/>
                  </a:cubicBezTo>
                  <a:cubicBezTo>
                    <a:pt x="709" y="784"/>
                    <a:pt x="903" y="623"/>
                    <a:pt x="903" y="384"/>
                  </a:cubicBezTo>
                  <a:cubicBezTo>
                    <a:pt x="903" y="184"/>
                    <a:pt x="736"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46"/>
            <p:cNvSpPr/>
            <p:nvPr/>
          </p:nvSpPr>
          <p:spPr>
            <a:xfrm>
              <a:off x="6724509" y="1849845"/>
              <a:ext cx="29486" cy="25159"/>
            </a:xfrm>
            <a:custGeom>
              <a:rect b="b" l="l" r="r" t="t"/>
              <a:pathLst>
                <a:path extrusionOk="0" h="785" w="920">
                  <a:moveTo>
                    <a:pt x="519" y="0"/>
                  </a:moveTo>
                  <a:cubicBezTo>
                    <a:pt x="184" y="0"/>
                    <a:pt x="1" y="418"/>
                    <a:pt x="251" y="668"/>
                  </a:cubicBezTo>
                  <a:cubicBezTo>
                    <a:pt x="331" y="749"/>
                    <a:pt x="429" y="784"/>
                    <a:pt x="524" y="784"/>
                  </a:cubicBezTo>
                  <a:cubicBezTo>
                    <a:pt x="726" y="784"/>
                    <a:pt x="920" y="623"/>
                    <a:pt x="920" y="384"/>
                  </a:cubicBezTo>
                  <a:cubicBezTo>
                    <a:pt x="920" y="184"/>
                    <a:pt x="736" y="0"/>
                    <a:pt x="5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46"/>
            <p:cNvSpPr/>
            <p:nvPr/>
          </p:nvSpPr>
          <p:spPr>
            <a:xfrm>
              <a:off x="6778064" y="1849845"/>
              <a:ext cx="28941" cy="25159"/>
            </a:xfrm>
            <a:custGeom>
              <a:rect b="b" l="l" r="r" t="t"/>
              <a:pathLst>
                <a:path extrusionOk="0" h="785" w="903">
                  <a:moveTo>
                    <a:pt x="518" y="0"/>
                  </a:moveTo>
                  <a:cubicBezTo>
                    <a:pt x="184" y="0"/>
                    <a:pt x="0" y="418"/>
                    <a:pt x="251" y="668"/>
                  </a:cubicBezTo>
                  <a:cubicBezTo>
                    <a:pt x="326" y="749"/>
                    <a:pt x="420" y="784"/>
                    <a:pt x="512" y="784"/>
                  </a:cubicBezTo>
                  <a:cubicBezTo>
                    <a:pt x="709" y="784"/>
                    <a:pt x="903" y="623"/>
                    <a:pt x="903" y="384"/>
                  </a:cubicBezTo>
                  <a:cubicBezTo>
                    <a:pt x="903" y="184"/>
                    <a:pt x="736"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46"/>
            <p:cNvSpPr/>
            <p:nvPr/>
          </p:nvSpPr>
          <p:spPr>
            <a:xfrm>
              <a:off x="5974250" y="894499"/>
              <a:ext cx="1164248" cy="766348"/>
            </a:xfrm>
            <a:custGeom>
              <a:rect b="b" l="l" r="r" t="t"/>
              <a:pathLst>
                <a:path extrusionOk="0" h="23911" w="36326">
                  <a:moveTo>
                    <a:pt x="2490" y="0"/>
                  </a:moveTo>
                  <a:lnTo>
                    <a:pt x="1" y="23910"/>
                  </a:lnTo>
                  <a:lnTo>
                    <a:pt x="33552" y="23910"/>
                  </a:lnTo>
                  <a:lnTo>
                    <a:pt x="3632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46"/>
            <p:cNvSpPr/>
            <p:nvPr/>
          </p:nvSpPr>
          <p:spPr>
            <a:xfrm>
              <a:off x="5919637" y="894499"/>
              <a:ext cx="1164216" cy="766348"/>
            </a:xfrm>
            <a:custGeom>
              <a:rect b="b" l="l" r="r" t="t"/>
              <a:pathLst>
                <a:path extrusionOk="0" h="23911" w="36325">
                  <a:moveTo>
                    <a:pt x="2490" y="0"/>
                  </a:moveTo>
                  <a:lnTo>
                    <a:pt x="1" y="23910"/>
                  </a:lnTo>
                  <a:lnTo>
                    <a:pt x="33551" y="23910"/>
                  </a:lnTo>
                  <a:lnTo>
                    <a:pt x="36325"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46"/>
            <p:cNvSpPr/>
            <p:nvPr/>
          </p:nvSpPr>
          <p:spPr>
            <a:xfrm>
              <a:off x="5957136" y="915364"/>
              <a:ext cx="1080149" cy="710645"/>
            </a:xfrm>
            <a:custGeom>
              <a:rect b="b" l="l" r="r" t="t"/>
              <a:pathLst>
                <a:path extrusionOk="0" h="22173" w="33702">
                  <a:moveTo>
                    <a:pt x="2306" y="1"/>
                  </a:moveTo>
                  <a:lnTo>
                    <a:pt x="0" y="22173"/>
                  </a:lnTo>
                  <a:lnTo>
                    <a:pt x="31145" y="22173"/>
                  </a:lnTo>
                  <a:lnTo>
                    <a:pt x="33701"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46"/>
            <p:cNvSpPr/>
            <p:nvPr/>
          </p:nvSpPr>
          <p:spPr>
            <a:xfrm>
              <a:off x="6065849" y="1029430"/>
              <a:ext cx="51953" cy="477192"/>
            </a:xfrm>
            <a:custGeom>
              <a:rect b="b" l="l" r="r" t="t"/>
              <a:pathLst>
                <a:path extrusionOk="0" h="14889" w="1621">
                  <a:moveTo>
                    <a:pt x="1571" y="1"/>
                  </a:moveTo>
                  <a:cubicBezTo>
                    <a:pt x="1537" y="1"/>
                    <a:pt x="1153" y="3326"/>
                    <a:pt x="735" y="7436"/>
                  </a:cubicBezTo>
                  <a:cubicBezTo>
                    <a:pt x="301" y="11546"/>
                    <a:pt x="0" y="14888"/>
                    <a:pt x="33" y="14888"/>
                  </a:cubicBezTo>
                  <a:cubicBezTo>
                    <a:pt x="34" y="14888"/>
                    <a:pt x="34" y="14888"/>
                    <a:pt x="34" y="14888"/>
                  </a:cubicBezTo>
                  <a:cubicBezTo>
                    <a:pt x="85" y="14888"/>
                    <a:pt x="469" y="11553"/>
                    <a:pt x="886" y="7453"/>
                  </a:cubicBezTo>
                  <a:cubicBezTo>
                    <a:pt x="1303" y="3342"/>
                    <a:pt x="1621" y="17"/>
                    <a:pt x="157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46"/>
            <p:cNvSpPr/>
            <p:nvPr/>
          </p:nvSpPr>
          <p:spPr>
            <a:xfrm>
              <a:off x="6148314" y="1050871"/>
              <a:ext cx="100701" cy="4840"/>
            </a:xfrm>
            <a:custGeom>
              <a:rect b="b" l="l" r="r" t="t"/>
              <a:pathLst>
                <a:path extrusionOk="0" h="151" w="3142">
                  <a:moveTo>
                    <a:pt x="1571" y="0"/>
                  </a:moveTo>
                  <a:cubicBezTo>
                    <a:pt x="702" y="0"/>
                    <a:pt x="0" y="33"/>
                    <a:pt x="0" y="84"/>
                  </a:cubicBezTo>
                  <a:cubicBezTo>
                    <a:pt x="0" y="117"/>
                    <a:pt x="702" y="150"/>
                    <a:pt x="1571" y="150"/>
                  </a:cubicBezTo>
                  <a:cubicBezTo>
                    <a:pt x="2440" y="150"/>
                    <a:pt x="3141" y="117"/>
                    <a:pt x="3141" y="84"/>
                  </a:cubicBezTo>
                  <a:cubicBezTo>
                    <a:pt x="3141" y="33"/>
                    <a:pt x="2440" y="0"/>
                    <a:pt x="157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46"/>
            <p:cNvSpPr/>
            <p:nvPr/>
          </p:nvSpPr>
          <p:spPr>
            <a:xfrm>
              <a:off x="6275745" y="1050871"/>
              <a:ext cx="398990" cy="4840"/>
            </a:xfrm>
            <a:custGeom>
              <a:rect b="b" l="l" r="r" t="t"/>
              <a:pathLst>
                <a:path extrusionOk="0" h="151" w="12449">
                  <a:moveTo>
                    <a:pt x="6233" y="0"/>
                  </a:moveTo>
                  <a:cubicBezTo>
                    <a:pt x="2791" y="0"/>
                    <a:pt x="1" y="33"/>
                    <a:pt x="1" y="84"/>
                  </a:cubicBezTo>
                  <a:cubicBezTo>
                    <a:pt x="1" y="117"/>
                    <a:pt x="2791" y="150"/>
                    <a:pt x="6233" y="150"/>
                  </a:cubicBezTo>
                  <a:cubicBezTo>
                    <a:pt x="9675" y="150"/>
                    <a:pt x="12449" y="117"/>
                    <a:pt x="12449" y="84"/>
                  </a:cubicBezTo>
                  <a:cubicBezTo>
                    <a:pt x="12449" y="33"/>
                    <a:pt x="9675" y="0"/>
                    <a:pt x="6233"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46"/>
            <p:cNvSpPr/>
            <p:nvPr/>
          </p:nvSpPr>
          <p:spPr>
            <a:xfrm>
              <a:off x="6136520" y="1303617"/>
              <a:ext cx="100701" cy="4840"/>
            </a:xfrm>
            <a:custGeom>
              <a:rect b="b" l="l" r="r" t="t"/>
              <a:pathLst>
                <a:path extrusionOk="0" h="151" w="3142">
                  <a:moveTo>
                    <a:pt x="1571" y="0"/>
                  </a:moveTo>
                  <a:cubicBezTo>
                    <a:pt x="702" y="0"/>
                    <a:pt x="1" y="34"/>
                    <a:pt x="1" y="67"/>
                  </a:cubicBezTo>
                  <a:cubicBezTo>
                    <a:pt x="1" y="117"/>
                    <a:pt x="702" y="151"/>
                    <a:pt x="1571" y="151"/>
                  </a:cubicBezTo>
                  <a:cubicBezTo>
                    <a:pt x="2440" y="151"/>
                    <a:pt x="3142" y="117"/>
                    <a:pt x="3142" y="67"/>
                  </a:cubicBezTo>
                  <a:cubicBezTo>
                    <a:pt x="3142" y="34"/>
                    <a:pt x="2440" y="0"/>
                    <a:pt x="157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46"/>
            <p:cNvSpPr/>
            <p:nvPr/>
          </p:nvSpPr>
          <p:spPr>
            <a:xfrm>
              <a:off x="6263982" y="1303617"/>
              <a:ext cx="398990" cy="4840"/>
            </a:xfrm>
            <a:custGeom>
              <a:rect b="b" l="l" r="r" t="t"/>
              <a:pathLst>
                <a:path extrusionOk="0" h="151" w="12449">
                  <a:moveTo>
                    <a:pt x="6232" y="0"/>
                  </a:moveTo>
                  <a:cubicBezTo>
                    <a:pt x="2791" y="0"/>
                    <a:pt x="0" y="34"/>
                    <a:pt x="0" y="67"/>
                  </a:cubicBezTo>
                  <a:cubicBezTo>
                    <a:pt x="0" y="117"/>
                    <a:pt x="2791" y="151"/>
                    <a:pt x="6232" y="151"/>
                  </a:cubicBezTo>
                  <a:cubicBezTo>
                    <a:pt x="9674" y="151"/>
                    <a:pt x="12448" y="117"/>
                    <a:pt x="12448" y="67"/>
                  </a:cubicBezTo>
                  <a:cubicBezTo>
                    <a:pt x="12448" y="34"/>
                    <a:pt x="9674" y="0"/>
                    <a:pt x="6232"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46"/>
            <p:cNvSpPr/>
            <p:nvPr/>
          </p:nvSpPr>
          <p:spPr>
            <a:xfrm>
              <a:off x="6127962" y="1419831"/>
              <a:ext cx="399503" cy="5384"/>
            </a:xfrm>
            <a:custGeom>
              <a:rect b="b" l="l" r="r" t="t"/>
              <a:pathLst>
                <a:path extrusionOk="0" h="168" w="12465">
                  <a:moveTo>
                    <a:pt x="6232" y="0"/>
                  </a:moveTo>
                  <a:cubicBezTo>
                    <a:pt x="2791" y="0"/>
                    <a:pt x="0" y="34"/>
                    <a:pt x="0" y="84"/>
                  </a:cubicBezTo>
                  <a:cubicBezTo>
                    <a:pt x="0" y="117"/>
                    <a:pt x="2791" y="167"/>
                    <a:pt x="6232" y="167"/>
                  </a:cubicBezTo>
                  <a:cubicBezTo>
                    <a:pt x="9674" y="167"/>
                    <a:pt x="12465" y="117"/>
                    <a:pt x="12465" y="84"/>
                  </a:cubicBezTo>
                  <a:cubicBezTo>
                    <a:pt x="12465" y="34"/>
                    <a:pt x="9674" y="0"/>
                    <a:pt x="6232"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46"/>
            <p:cNvSpPr/>
            <p:nvPr/>
          </p:nvSpPr>
          <p:spPr>
            <a:xfrm>
              <a:off x="6152064" y="1122086"/>
              <a:ext cx="140860" cy="5384"/>
            </a:xfrm>
            <a:custGeom>
              <a:rect b="b" l="l" r="r" t="t"/>
              <a:pathLst>
                <a:path extrusionOk="0" h="168" w="4395">
                  <a:moveTo>
                    <a:pt x="2189" y="0"/>
                  </a:moveTo>
                  <a:cubicBezTo>
                    <a:pt x="986" y="0"/>
                    <a:pt x="0" y="34"/>
                    <a:pt x="0" y="84"/>
                  </a:cubicBezTo>
                  <a:cubicBezTo>
                    <a:pt x="0" y="134"/>
                    <a:pt x="986" y="167"/>
                    <a:pt x="2189" y="167"/>
                  </a:cubicBezTo>
                  <a:cubicBezTo>
                    <a:pt x="3409" y="167"/>
                    <a:pt x="4394" y="134"/>
                    <a:pt x="4394" y="84"/>
                  </a:cubicBezTo>
                  <a:cubicBezTo>
                    <a:pt x="4394" y="34"/>
                    <a:pt x="3409" y="0"/>
                    <a:pt x="2189"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46"/>
            <p:cNvSpPr/>
            <p:nvPr/>
          </p:nvSpPr>
          <p:spPr>
            <a:xfrm>
              <a:off x="6148314" y="1226505"/>
              <a:ext cx="140860" cy="5384"/>
            </a:xfrm>
            <a:custGeom>
              <a:rect b="b" l="l" r="r" t="t"/>
              <a:pathLst>
                <a:path extrusionOk="0" h="168" w="4395">
                  <a:moveTo>
                    <a:pt x="2206" y="0"/>
                  </a:moveTo>
                  <a:cubicBezTo>
                    <a:pt x="986" y="0"/>
                    <a:pt x="0" y="51"/>
                    <a:pt x="0" y="84"/>
                  </a:cubicBezTo>
                  <a:cubicBezTo>
                    <a:pt x="0" y="134"/>
                    <a:pt x="986" y="168"/>
                    <a:pt x="2206" y="168"/>
                  </a:cubicBezTo>
                  <a:cubicBezTo>
                    <a:pt x="3409" y="168"/>
                    <a:pt x="4394" y="134"/>
                    <a:pt x="4394" y="84"/>
                  </a:cubicBezTo>
                  <a:cubicBezTo>
                    <a:pt x="4394" y="51"/>
                    <a:pt x="3409" y="0"/>
                    <a:pt x="2206"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46"/>
            <p:cNvSpPr/>
            <p:nvPr/>
          </p:nvSpPr>
          <p:spPr>
            <a:xfrm>
              <a:off x="6267732" y="1375922"/>
              <a:ext cx="140860" cy="5384"/>
            </a:xfrm>
            <a:custGeom>
              <a:rect b="b" l="l" r="r" t="t"/>
              <a:pathLst>
                <a:path extrusionOk="0" h="168" w="4395">
                  <a:moveTo>
                    <a:pt x="2189" y="0"/>
                  </a:moveTo>
                  <a:cubicBezTo>
                    <a:pt x="986" y="0"/>
                    <a:pt x="0" y="50"/>
                    <a:pt x="0" y="84"/>
                  </a:cubicBezTo>
                  <a:cubicBezTo>
                    <a:pt x="0" y="134"/>
                    <a:pt x="986" y="167"/>
                    <a:pt x="2189" y="167"/>
                  </a:cubicBezTo>
                  <a:cubicBezTo>
                    <a:pt x="3409" y="167"/>
                    <a:pt x="4394" y="134"/>
                    <a:pt x="4394" y="84"/>
                  </a:cubicBezTo>
                  <a:cubicBezTo>
                    <a:pt x="4394" y="50"/>
                    <a:pt x="3409" y="0"/>
                    <a:pt x="2189"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46"/>
            <p:cNvSpPr/>
            <p:nvPr/>
          </p:nvSpPr>
          <p:spPr>
            <a:xfrm>
              <a:off x="6445514" y="1122086"/>
              <a:ext cx="359889" cy="5384"/>
            </a:xfrm>
            <a:custGeom>
              <a:rect b="b" l="l" r="r" t="t"/>
              <a:pathLst>
                <a:path extrusionOk="0" h="168" w="11229">
                  <a:moveTo>
                    <a:pt x="5614" y="0"/>
                  </a:moveTo>
                  <a:cubicBezTo>
                    <a:pt x="2523" y="0"/>
                    <a:pt x="0" y="34"/>
                    <a:pt x="0" y="84"/>
                  </a:cubicBezTo>
                  <a:cubicBezTo>
                    <a:pt x="0" y="134"/>
                    <a:pt x="2523" y="167"/>
                    <a:pt x="5614" y="167"/>
                  </a:cubicBezTo>
                  <a:cubicBezTo>
                    <a:pt x="8722" y="167"/>
                    <a:pt x="11229" y="134"/>
                    <a:pt x="11229" y="84"/>
                  </a:cubicBezTo>
                  <a:cubicBezTo>
                    <a:pt x="11229" y="34"/>
                    <a:pt x="8722" y="0"/>
                    <a:pt x="561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46"/>
            <p:cNvSpPr/>
            <p:nvPr/>
          </p:nvSpPr>
          <p:spPr>
            <a:xfrm>
              <a:off x="6334653" y="1232915"/>
              <a:ext cx="359889" cy="4872"/>
            </a:xfrm>
            <a:custGeom>
              <a:rect b="b" l="l" r="r" t="t"/>
              <a:pathLst>
                <a:path extrusionOk="0" h="152" w="11229">
                  <a:moveTo>
                    <a:pt x="5615" y="1"/>
                  </a:moveTo>
                  <a:cubicBezTo>
                    <a:pt x="2507" y="1"/>
                    <a:pt x="1" y="34"/>
                    <a:pt x="1" y="84"/>
                  </a:cubicBezTo>
                  <a:cubicBezTo>
                    <a:pt x="1" y="118"/>
                    <a:pt x="2507" y="151"/>
                    <a:pt x="5615" y="151"/>
                  </a:cubicBezTo>
                  <a:cubicBezTo>
                    <a:pt x="8706" y="151"/>
                    <a:pt x="11229" y="118"/>
                    <a:pt x="11229" y="84"/>
                  </a:cubicBezTo>
                  <a:cubicBezTo>
                    <a:pt x="11229" y="34"/>
                    <a:pt x="8706" y="1"/>
                    <a:pt x="561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46"/>
            <p:cNvSpPr/>
            <p:nvPr/>
          </p:nvSpPr>
          <p:spPr>
            <a:xfrm>
              <a:off x="6458366" y="1375922"/>
              <a:ext cx="359889" cy="5384"/>
            </a:xfrm>
            <a:custGeom>
              <a:rect b="b" l="l" r="r" t="t"/>
              <a:pathLst>
                <a:path extrusionOk="0" h="168" w="11229">
                  <a:moveTo>
                    <a:pt x="5614" y="0"/>
                  </a:moveTo>
                  <a:cubicBezTo>
                    <a:pt x="2507" y="0"/>
                    <a:pt x="0" y="50"/>
                    <a:pt x="0" y="84"/>
                  </a:cubicBezTo>
                  <a:cubicBezTo>
                    <a:pt x="0" y="134"/>
                    <a:pt x="2507" y="167"/>
                    <a:pt x="5614" y="167"/>
                  </a:cubicBezTo>
                  <a:cubicBezTo>
                    <a:pt x="8722" y="167"/>
                    <a:pt x="11229" y="134"/>
                    <a:pt x="11229" y="84"/>
                  </a:cubicBezTo>
                  <a:cubicBezTo>
                    <a:pt x="11229" y="50"/>
                    <a:pt x="8722" y="0"/>
                    <a:pt x="561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46"/>
            <p:cNvSpPr/>
            <p:nvPr/>
          </p:nvSpPr>
          <p:spPr>
            <a:xfrm>
              <a:off x="6129565" y="1504443"/>
              <a:ext cx="359889" cy="4840"/>
            </a:xfrm>
            <a:custGeom>
              <a:rect b="b" l="l" r="r" t="t"/>
              <a:pathLst>
                <a:path extrusionOk="0" h="151" w="11229">
                  <a:moveTo>
                    <a:pt x="5614" y="0"/>
                  </a:moveTo>
                  <a:cubicBezTo>
                    <a:pt x="2523" y="0"/>
                    <a:pt x="0" y="34"/>
                    <a:pt x="0" y="67"/>
                  </a:cubicBezTo>
                  <a:cubicBezTo>
                    <a:pt x="0" y="117"/>
                    <a:pt x="2523" y="151"/>
                    <a:pt x="5614" y="151"/>
                  </a:cubicBezTo>
                  <a:cubicBezTo>
                    <a:pt x="8722" y="151"/>
                    <a:pt x="11228" y="117"/>
                    <a:pt x="11228" y="67"/>
                  </a:cubicBezTo>
                  <a:cubicBezTo>
                    <a:pt x="11228" y="34"/>
                    <a:pt x="8722" y="0"/>
                    <a:pt x="561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46"/>
            <p:cNvSpPr/>
            <p:nvPr/>
          </p:nvSpPr>
          <p:spPr>
            <a:xfrm>
              <a:off x="6527978" y="1504443"/>
              <a:ext cx="359889" cy="4840"/>
            </a:xfrm>
            <a:custGeom>
              <a:rect b="b" l="l" r="r" t="t"/>
              <a:pathLst>
                <a:path extrusionOk="0" h="151" w="11229">
                  <a:moveTo>
                    <a:pt x="5615" y="0"/>
                  </a:moveTo>
                  <a:cubicBezTo>
                    <a:pt x="2507" y="0"/>
                    <a:pt x="1" y="34"/>
                    <a:pt x="1" y="67"/>
                  </a:cubicBezTo>
                  <a:cubicBezTo>
                    <a:pt x="1" y="117"/>
                    <a:pt x="2507" y="151"/>
                    <a:pt x="5615" y="151"/>
                  </a:cubicBezTo>
                  <a:cubicBezTo>
                    <a:pt x="8706" y="151"/>
                    <a:pt x="11229" y="117"/>
                    <a:pt x="11229" y="67"/>
                  </a:cubicBezTo>
                  <a:cubicBezTo>
                    <a:pt x="11229" y="34"/>
                    <a:pt x="8706" y="0"/>
                    <a:pt x="561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46"/>
            <p:cNvSpPr/>
            <p:nvPr/>
          </p:nvSpPr>
          <p:spPr>
            <a:xfrm>
              <a:off x="6129565" y="1545659"/>
              <a:ext cx="359889" cy="5384"/>
            </a:xfrm>
            <a:custGeom>
              <a:rect b="b" l="l" r="r" t="t"/>
              <a:pathLst>
                <a:path extrusionOk="0" h="168" w="11229">
                  <a:moveTo>
                    <a:pt x="5614" y="1"/>
                  </a:moveTo>
                  <a:cubicBezTo>
                    <a:pt x="2507" y="1"/>
                    <a:pt x="0" y="51"/>
                    <a:pt x="0" y="84"/>
                  </a:cubicBezTo>
                  <a:cubicBezTo>
                    <a:pt x="0" y="134"/>
                    <a:pt x="2523" y="168"/>
                    <a:pt x="5614" y="168"/>
                  </a:cubicBezTo>
                  <a:cubicBezTo>
                    <a:pt x="8722" y="168"/>
                    <a:pt x="11228" y="134"/>
                    <a:pt x="11228" y="84"/>
                  </a:cubicBezTo>
                  <a:cubicBezTo>
                    <a:pt x="11228" y="51"/>
                    <a:pt x="8722" y="1"/>
                    <a:pt x="56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46"/>
            <p:cNvSpPr/>
            <p:nvPr/>
          </p:nvSpPr>
          <p:spPr>
            <a:xfrm>
              <a:off x="6147224" y="1152053"/>
              <a:ext cx="359889" cy="5416"/>
            </a:xfrm>
            <a:custGeom>
              <a:rect b="b" l="l" r="r" t="t"/>
              <a:pathLst>
                <a:path extrusionOk="0" h="169" w="11229">
                  <a:moveTo>
                    <a:pt x="5615" y="1"/>
                  </a:moveTo>
                  <a:cubicBezTo>
                    <a:pt x="2507" y="1"/>
                    <a:pt x="1" y="34"/>
                    <a:pt x="1" y="84"/>
                  </a:cubicBezTo>
                  <a:cubicBezTo>
                    <a:pt x="1" y="135"/>
                    <a:pt x="2507" y="168"/>
                    <a:pt x="5615" y="168"/>
                  </a:cubicBezTo>
                  <a:cubicBezTo>
                    <a:pt x="8706" y="168"/>
                    <a:pt x="11229" y="135"/>
                    <a:pt x="11229" y="84"/>
                  </a:cubicBezTo>
                  <a:cubicBezTo>
                    <a:pt x="11229" y="34"/>
                    <a:pt x="8723" y="1"/>
                    <a:pt x="561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46"/>
            <p:cNvSpPr/>
            <p:nvPr/>
          </p:nvSpPr>
          <p:spPr>
            <a:xfrm>
              <a:off x="6318596" y="1122599"/>
              <a:ext cx="92689" cy="4872"/>
            </a:xfrm>
            <a:custGeom>
              <a:rect b="b" l="l" r="r" t="t"/>
              <a:pathLst>
                <a:path extrusionOk="0" h="152" w="2892">
                  <a:moveTo>
                    <a:pt x="1437" y="1"/>
                  </a:moveTo>
                  <a:cubicBezTo>
                    <a:pt x="635" y="1"/>
                    <a:pt x="0" y="34"/>
                    <a:pt x="0" y="85"/>
                  </a:cubicBezTo>
                  <a:cubicBezTo>
                    <a:pt x="0" y="118"/>
                    <a:pt x="635" y="151"/>
                    <a:pt x="1437" y="151"/>
                  </a:cubicBezTo>
                  <a:cubicBezTo>
                    <a:pt x="2239" y="151"/>
                    <a:pt x="2891" y="118"/>
                    <a:pt x="2891" y="85"/>
                  </a:cubicBezTo>
                  <a:cubicBezTo>
                    <a:pt x="2891" y="34"/>
                    <a:pt x="2239" y="1"/>
                    <a:pt x="143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46"/>
            <p:cNvSpPr/>
            <p:nvPr/>
          </p:nvSpPr>
          <p:spPr>
            <a:xfrm>
              <a:off x="6132225" y="1337879"/>
              <a:ext cx="93233" cy="4872"/>
            </a:xfrm>
            <a:custGeom>
              <a:rect b="b" l="l" r="r" t="t"/>
              <a:pathLst>
                <a:path extrusionOk="0" h="152" w="2909">
                  <a:moveTo>
                    <a:pt x="1455" y="1"/>
                  </a:moveTo>
                  <a:cubicBezTo>
                    <a:pt x="653" y="1"/>
                    <a:pt x="1" y="34"/>
                    <a:pt x="1" y="84"/>
                  </a:cubicBezTo>
                  <a:cubicBezTo>
                    <a:pt x="1" y="118"/>
                    <a:pt x="653" y="151"/>
                    <a:pt x="1455" y="151"/>
                  </a:cubicBezTo>
                  <a:cubicBezTo>
                    <a:pt x="2257" y="151"/>
                    <a:pt x="2908" y="118"/>
                    <a:pt x="2908" y="84"/>
                  </a:cubicBezTo>
                  <a:cubicBezTo>
                    <a:pt x="2908" y="34"/>
                    <a:pt x="2257" y="1"/>
                    <a:pt x="145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46"/>
            <p:cNvSpPr/>
            <p:nvPr/>
          </p:nvSpPr>
          <p:spPr>
            <a:xfrm>
              <a:off x="6130110" y="1375922"/>
              <a:ext cx="92657" cy="5384"/>
            </a:xfrm>
            <a:custGeom>
              <a:rect b="b" l="l" r="r" t="t"/>
              <a:pathLst>
                <a:path extrusionOk="0" h="168" w="2891">
                  <a:moveTo>
                    <a:pt x="1454" y="0"/>
                  </a:moveTo>
                  <a:cubicBezTo>
                    <a:pt x="652" y="0"/>
                    <a:pt x="0" y="50"/>
                    <a:pt x="0" y="84"/>
                  </a:cubicBezTo>
                  <a:cubicBezTo>
                    <a:pt x="0" y="134"/>
                    <a:pt x="652" y="167"/>
                    <a:pt x="1454" y="167"/>
                  </a:cubicBezTo>
                  <a:cubicBezTo>
                    <a:pt x="2256" y="167"/>
                    <a:pt x="2891" y="134"/>
                    <a:pt x="2891" y="84"/>
                  </a:cubicBezTo>
                  <a:cubicBezTo>
                    <a:pt x="2891" y="50"/>
                    <a:pt x="2256" y="0"/>
                    <a:pt x="145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46"/>
            <p:cNvSpPr/>
            <p:nvPr/>
          </p:nvSpPr>
          <p:spPr>
            <a:xfrm>
              <a:off x="6024056" y="987668"/>
              <a:ext cx="1002524" cy="5384"/>
            </a:xfrm>
            <a:custGeom>
              <a:rect b="b" l="l" r="r" t="t"/>
              <a:pathLst>
                <a:path extrusionOk="0" h="168" w="31280">
                  <a:moveTo>
                    <a:pt x="15640" y="0"/>
                  </a:moveTo>
                  <a:cubicBezTo>
                    <a:pt x="7002" y="0"/>
                    <a:pt x="1" y="51"/>
                    <a:pt x="1" y="84"/>
                  </a:cubicBezTo>
                  <a:cubicBezTo>
                    <a:pt x="1" y="134"/>
                    <a:pt x="7002" y="168"/>
                    <a:pt x="15640" y="168"/>
                  </a:cubicBezTo>
                  <a:cubicBezTo>
                    <a:pt x="24278" y="168"/>
                    <a:pt x="31279" y="134"/>
                    <a:pt x="31279" y="84"/>
                  </a:cubicBezTo>
                  <a:cubicBezTo>
                    <a:pt x="31279" y="51"/>
                    <a:pt x="24278" y="0"/>
                    <a:pt x="1564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46"/>
            <p:cNvSpPr/>
            <p:nvPr/>
          </p:nvSpPr>
          <p:spPr>
            <a:xfrm>
              <a:off x="6076009" y="944818"/>
              <a:ext cx="27883" cy="23877"/>
            </a:xfrm>
            <a:custGeom>
              <a:rect b="b" l="l" r="r" t="t"/>
              <a:pathLst>
                <a:path extrusionOk="0" h="745" w="870">
                  <a:moveTo>
                    <a:pt x="485" y="1"/>
                  </a:moveTo>
                  <a:cubicBezTo>
                    <a:pt x="168" y="1"/>
                    <a:pt x="0" y="402"/>
                    <a:pt x="234" y="636"/>
                  </a:cubicBezTo>
                  <a:cubicBezTo>
                    <a:pt x="310" y="711"/>
                    <a:pt x="401" y="745"/>
                    <a:pt x="490" y="745"/>
                  </a:cubicBezTo>
                  <a:cubicBezTo>
                    <a:pt x="678" y="745"/>
                    <a:pt x="858" y="595"/>
                    <a:pt x="869" y="368"/>
                  </a:cubicBezTo>
                  <a:cubicBezTo>
                    <a:pt x="853" y="168"/>
                    <a:pt x="702" y="1"/>
                    <a:pt x="4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46"/>
            <p:cNvSpPr/>
            <p:nvPr/>
          </p:nvSpPr>
          <p:spPr>
            <a:xfrm>
              <a:off x="6126873" y="944818"/>
              <a:ext cx="27883" cy="23877"/>
            </a:xfrm>
            <a:custGeom>
              <a:rect b="b" l="l" r="r" t="t"/>
              <a:pathLst>
                <a:path extrusionOk="0" h="745" w="870">
                  <a:moveTo>
                    <a:pt x="502" y="1"/>
                  </a:moveTo>
                  <a:cubicBezTo>
                    <a:pt x="168" y="1"/>
                    <a:pt x="1" y="402"/>
                    <a:pt x="235" y="636"/>
                  </a:cubicBezTo>
                  <a:cubicBezTo>
                    <a:pt x="310" y="711"/>
                    <a:pt x="403" y="745"/>
                    <a:pt x="494" y="745"/>
                  </a:cubicBezTo>
                  <a:cubicBezTo>
                    <a:pt x="685" y="745"/>
                    <a:pt x="870" y="595"/>
                    <a:pt x="870" y="368"/>
                  </a:cubicBezTo>
                  <a:cubicBezTo>
                    <a:pt x="870" y="168"/>
                    <a:pt x="703" y="1"/>
                    <a:pt x="5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46"/>
            <p:cNvSpPr/>
            <p:nvPr/>
          </p:nvSpPr>
          <p:spPr>
            <a:xfrm>
              <a:off x="6177768" y="944818"/>
              <a:ext cx="27851" cy="23877"/>
            </a:xfrm>
            <a:custGeom>
              <a:rect b="b" l="l" r="r" t="t"/>
              <a:pathLst>
                <a:path extrusionOk="0" h="745" w="869">
                  <a:moveTo>
                    <a:pt x="501" y="1"/>
                  </a:moveTo>
                  <a:cubicBezTo>
                    <a:pt x="167" y="1"/>
                    <a:pt x="0" y="402"/>
                    <a:pt x="234" y="636"/>
                  </a:cubicBezTo>
                  <a:cubicBezTo>
                    <a:pt x="309" y="711"/>
                    <a:pt x="402" y="745"/>
                    <a:pt x="493" y="745"/>
                  </a:cubicBezTo>
                  <a:cubicBezTo>
                    <a:pt x="685" y="745"/>
                    <a:pt x="869" y="595"/>
                    <a:pt x="869" y="368"/>
                  </a:cubicBezTo>
                  <a:cubicBezTo>
                    <a:pt x="869" y="168"/>
                    <a:pt x="702" y="1"/>
                    <a:pt x="5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46"/>
            <p:cNvSpPr/>
            <p:nvPr/>
          </p:nvSpPr>
          <p:spPr>
            <a:xfrm>
              <a:off x="5144220" y="4554160"/>
              <a:ext cx="84099" cy="114611"/>
            </a:xfrm>
            <a:custGeom>
              <a:rect b="b" l="l" r="r" t="t"/>
              <a:pathLst>
                <a:path extrusionOk="0" h="3576" w="2624">
                  <a:moveTo>
                    <a:pt x="1" y="0"/>
                  </a:moveTo>
                  <a:lnTo>
                    <a:pt x="1" y="3576"/>
                  </a:lnTo>
                  <a:lnTo>
                    <a:pt x="2624" y="3576"/>
                  </a:lnTo>
                  <a:lnTo>
                    <a:pt x="262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46"/>
            <p:cNvSpPr/>
            <p:nvPr/>
          </p:nvSpPr>
          <p:spPr>
            <a:xfrm>
              <a:off x="5677051" y="3184856"/>
              <a:ext cx="743336" cy="35896"/>
            </a:xfrm>
            <a:custGeom>
              <a:rect b="b" l="l" r="r" t="t"/>
              <a:pathLst>
                <a:path extrusionOk="0" h="1120" w="23193">
                  <a:moveTo>
                    <a:pt x="1" y="0"/>
                  </a:moveTo>
                  <a:lnTo>
                    <a:pt x="1" y="1120"/>
                  </a:lnTo>
                  <a:lnTo>
                    <a:pt x="23192" y="1120"/>
                  </a:lnTo>
                  <a:lnTo>
                    <a:pt x="2319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46"/>
            <p:cNvSpPr/>
            <p:nvPr/>
          </p:nvSpPr>
          <p:spPr>
            <a:xfrm>
              <a:off x="5968385" y="2698081"/>
              <a:ext cx="706895" cy="522671"/>
            </a:xfrm>
            <a:custGeom>
              <a:rect b="b" l="l" r="r" t="t"/>
              <a:pathLst>
                <a:path extrusionOk="0" h="16308" w="22056">
                  <a:moveTo>
                    <a:pt x="3943" y="0"/>
                  </a:moveTo>
                  <a:lnTo>
                    <a:pt x="0" y="16308"/>
                  </a:lnTo>
                  <a:lnTo>
                    <a:pt x="17694" y="16308"/>
                  </a:lnTo>
                  <a:lnTo>
                    <a:pt x="2205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46"/>
            <p:cNvSpPr/>
            <p:nvPr/>
          </p:nvSpPr>
          <p:spPr>
            <a:xfrm>
              <a:off x="6003192" y="2722727"/>
              <a:ext cx="639430" cy="458411"/>
            </a:xfrm>
            <a:custGeom>
              <a:rect b="b" l="l" r="r" t="t"/>
              <a:pathLst>
                <a:path extrusionOk="0" h="14303" w="19951">
                  <a:moveTo>
                    <a:pt x="3693" y="0"/>
                  </a:moveTo>
                  <a:lnTo>
                    <a:pt x="0" y="14303"/>
                  </a:lnTo>
                  <a:lnTo>
                    <a:pt x="16174" y="14303"/>
                  </a:lnTo>
                  <a:lnTo>
                    <a:pt x="19950"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46"/>
            <p:cNvSpPr/>
            <p:nvPr/>
          </p:nvSpPr>
          <p:spPr>
            <a:xfrm>
              <a:off x="6102258" y="2811057"/>
              <a:ext cx="380241" cy="130187"/>
            </a:xfrm>
            <a:custGeom>
              <a:rect b="b" l="l" r="r" t="t"/>
              <a:pathLst>
                <a:path extrusionOk="0" h="4062" w="11864">
                  <a:moveTo>
                    <a:pt x="1003" y="1"/>
                  </a:moveTo>
                  <a:lnTo>
                    <a:pt x="0" y="4061"/>
                  </a:lnTo>
                  <a:lnTo>
                    <a:pt x="10727" y="4061"/>
                  </a:lnTo>
                  <a:lnTo>
                    <a:pt x="11863"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46"/>
            <p:cNvSpPr/>
            <p:nvPr/>
          </p:nvSpPr>
          <p:spPr>
            <a:xfrm>
              <a:off x="6140814" y="2791795"/>
              <a:ext cx="269380" cy="4840"/>
            </a:xfrm>
            <a:custGeom>
              <a:rect b="b" l="l" r="r" t="t"/>
              <a:pathLst>
                <a:path extrusionOk="0" h="151" w="8405">
                  <a:moveTo>
                    <a:pt x="4194" y="0"/>
                  </a:moveTo>
                  <a:cubicBezTo>
                    <a:pt x="1872" y="0"/>
                    <a:pt x="0" y="34"/>
                    <a:pt x="0" y="67"/>
                  </a:cubicBezTo>
                  <a:cubicBezTo>
                    <a:pt x="0" y="117"/>
                    <a:pt x="1872" y="151"/>
                    <a:pt x="4194" y="151"/>
                  </a:cubicBezTo>
                  <a:cubicBezTo>
                    <a:pt x="6517" y="151"/>
                    <a:pt x="8405" y="117"/>
                    <a:pt x="8405" y="67"/>
                  </a:cubicBezTo>
                  <a:cubicBezTo>
                    <a:pt x="8405" y="34"/>
                    <a:pt x="6517" y="0"/>
                    <a:pt x="419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46"/>
            <p:cNvSpPr/>
            <p:nvPr/>
          </p:nvSpPr>
          <p:spPr>
            <a:xfrm>
              <a:off x="6144564" y="2833556"/>
              <a:ext cx="108714" cy="5384"/>
            </a:xfrm>
            <a:custGeom>
              <a:rect b="b" l="l" r="r" t="t"/>
              <a:pathLst>
                <a:path extrusionOk="0" h="168" w="3392">
                  <a:moveTo>
                    <a:pt x="1704" y="1"/>
                  </a:moveTo>
                  <a:cubicBezTo>
                    <a:pt x="769" y="1"/>
                    <a:pt x="0" y="34"/>
                    <a:pt x="0" y="84"/>
                  </a:cubicBezTo>
                  <a:cubicBezTo>
                    <a:pt x="0" y="118"/>
                    <a:pt x="769" y="168"/>
                    <a:pt x="1704" y="168"/>
                  </a:cubicBezTo>
                  <a:cubicBezTo>
                    <a:pt x="2640" y="168"/>
                    <a:pt x="3392" y="118"/>
                    <a:pt x="3392" y="84"/>
                  </a:cubicBezTo>
                  <a:cubicBezTo>
                    <a:pt x="3392" y="34"/>
                    <a:pt x="2640" y="1"/>
                    <a:pt x="170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46"/>
            <p:cNvSpPr/>
            <p:nvPr/>
          </p:nvSpPr>
          <p:spPr>
            <a:xfrm>
              <a:off x="6269848" y="2831409"/>
              <a:ext cx="70734" cy="5384"/>
            </a:xfrm>
            <a:custGeom>
              <a:rect b="b" l="l" r="r" t="t"/>
              <a:pathLst>
                <a:path extrusionOk="0" h="168" w="2207">
                  <a:moveTo>
                    <a:pt x="1104" y="1"/>
                  </a:moveTo>
                  <a:cubicBezTo>
                    <a:pt x="486" y="1"/>
                    <a:pt x="1" y="34"/>
                    <a:pt x="1" y="84"/>
                  </a:cubicBezTo>
                  <a:cubicBezTo>
                    <a:pt x="1" y="135"/>
                    <a:pt x="486" y="168"/>
                    <a:pt x="1104" y="168"/>
                  </a:cubicBezTo>
                  <a:cubicBezTo>
                    <a:pt x="1705" y="168"/>
                    <a:pt x="2207" y="135"/>
                    <a:pt x="2207" y="84"/>
                  </a:cubicBezTo>
                  <a:cubicBezTo>
                    <a:pt x="2207" y="34"/>
                    <a:pt x="1705" y="1"/>
                    <a:pt x="110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46"/>
            <p:cNvSpPr/>
            <p:nvPr/>
          </p:nvSpPr>
          <p:spPr>
            <a:xfrm>
              <a:off x="6141872" y="2857113"/>
              <a:ext cx="296719" cy="5384"/>
            </a:xfrm>
            <a:custGeom>
              <a:rect b="b" l="l" r="r" t="t"/>
              <a:pathLst>
                <a:path extrusionOk="0" h="168" w="9258">
                  <a:moveTo>
                    <a:pt x="4629" y="1"/>
                  </a:moveTo>
                  <a:cubicBezTo>
                    <a:pt x="2072" y="1"/>
                    <a:pt x="1" y="34"/>
                    <a:pt x="1" y="84"/>
                  </a:cubicBezTo>
                  <a:cubicBezTo>
                    <a:pt x="1" y="118"/>
                    <a:pt x="2072" y="168"/>
                    <a:pt x="4629" y="168"/>
                  </a:cubicBezTo>
                  <a:cubicBezTo>
                    <a:pt x="7185" y="168"/>
                    <a:pt x="9257" y="118"/>
                    <a:pt x="9257" y="84"/>
                  </a:cubicBezTo>
                  <a:cubicBezTo>
                    <a:pt x="9257" y="34"/>
                    <a:pt x="7185" y="1"/>
                    <a:pt x="462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46"/>
            <p:cNvSpPr/>
            <p:nvPr/>
          </p:nvSpPr>
          <p:spPr>
            <a:xfrm>
              <a:off x="6135462" y="2878554"/>
              <a:ext cx="96406" cy="5384"/>
            </a:xfrm>
            <a:custGeom>
              <a:rect b="b" l="l" r="r" t="t"/>
              <a:pathLst>
                <a:path extrusionOk="0" h="168" w="3008">
                  <a:moveTo>
                    <a:pt x="1504" y="0"/>
                  </a:moveTo>
                  <a:cubicBezTo>
                    <a:pt x="668" y="0"/>
                    <a:pt x="0" y="34"/>
                    <a:pt x="0" y="84"/>
                  </a:cubicBezTo>
                  <a:cubicBezTo>
                    <a:pt x="0" y="134"/>
                    <a:pt x="668" y="167"/>
                    <a:pt x="1504" y="167"/>
                  </a:cubicBezTo>
                  <a:cubicBezTo>
                    <a:pt x="2339" y="167"/>
                    <a:pt x="3008" y="134"/>
                    <a:pt x="3008" y="84"/>
                  </a:cubicBezTo>
                  <a:cubicBezTo>
                    <a:pt x="3008" y="34"/>
                    <a:pt x="2339" y="0"/>
                    <a:pt x="1504"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46"/>
            <p:cNvSpPr/>
            <p:nvPr/>
          </p:nvSpPr>
          <p:spPr>
            <a:xfrm>
              <a:off x="6136520" y="2909611"/>
              <a:ext cx="275822" cy="4840"/>
            </a:xfrm>
            <a:custGeom>
              <a:rect b="b" l="l" r="r" t="t"/>
              <a:pathLst>
                <a:path extrusionOk="0" h="151" w="8606">
                  <a:moveTo>
                    <a:pt x="4295" y="0"/>
                  </a:moveTo>
                  <a:cubicBezTo>
                    <a:pt x="1922" y="0"/>
                    <a:pt x="1" y="34"/>
                    <a:pt x="1" y="67"/>
                  </a:cubicBezTo>
                  <a:cubicBezTo>
                    <a:pt x="1" y="117"/>
                    <a:pt x="1922" y="151"/>
                    <a:pt x="4295" y="151"/>
                  </a:cubicBezTo>
                  <a:cubicBezTo>
                    <a:pt x="6667" y="151"/>
                    <a:pt x="8605" y="117"/>
                    <a:pt x="8605" y="67"/>
                  </a:cubicBezTo>
                  <a:cubicBezTo>
                    <a:pt x="8605" y="34"/>
                    <a:pt x="6667" y="0"/>
                    <a:pt x="429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46"/>
            <p:cNvSpPr/>
            <p:nvPr/>
          </p:nvSpPr>
          <p:spPr>
            <a:xfrm>
              <a:off x="6102771" y="2976018"/>
              <a:ext cx="106598" cy="4840"/>
            </a:xfrm>
            <a:custGeom>
              <a:rect b="b" l="l" r="r" t="t"/>
              <a:pathLst>
                <a:path extrusionOk="0" h="151" w="3326">
                  <a:moveTo>
                    <a:pt x="1655" y="0"/>
                  </a:moveTo>
                  <a:cubicBezTo>
                    <a:pt x="736" y="0"/>
                    <a:pt x="1" y="34"/>
                    <a:pt x="1" y="84"/>
                  </a:cubicBezTo>
                  <a:cubicBezTo>
                    <a:pt x="1" y="117"/>
                    <a:pt x="736" y="151"/>
                    <a:pt x="1655" y="151"/>
                  </a:cubicBezTo>
                  <a:cubicBezTo>
                    <a:pt x="2574" y="151"/>
                    <a:pt x="3326" y="117"/>
                    <a:pt x="3326" y="84"/>
                  </a:cubicBezTo>
                  <a:cubicBezTo>
                    <a:pt x="3326" y="34"/>
                    <a:pt x="2574" y="0"/>
                    <a:pt x="165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46"/>
            <p:cNvSpPr/>
            <p:nvPr/>
          </p:nvSpPr>
          <p:spPr>
            <a:xfrm>
              <a:off x="6227542" y="2976018"/>
              <a:ext cx="72882" cy="5384"/>
            </a:xfrm>
            <a:custGeom>
              <a:rect b="b" l="l" r="r" t="t"/>
              <a:pathLst>
                <a:path extrusionOk="0" h="168" w="2274">
                  <a:moveTo>
                    <a:pt x="1137" y="0"/>
                  </a:moveTo>
                  <a:cubicBezTo>
                    <a:pt x="519" y="0"/>
                    <a:pt x="1" y="34"/>
                    <a:pt x="1" y="67"/>
                  </a:cubicBezTo>
                  <a:cubicBezTo>
                    <a:pt x="1" y="117"/>
                    <a:pt x="519" y="151"/>
                    <a:pt x="1137" y="167"/>
                  </a:cubicBezTo>
                  <a:cubicBezTo>
                    <a:pt x="1772" y="167"/>
                    <a:pt x="2273" y="134"/>
                    <a:pt x="2273" y="84"/>
                  </a:cubicBezTo>
                  <a:cubicBezTo>
                    <a:pt x="2273" y="50"/>
                    <a:pt x="1772" y="17"/>
                    <a:pt x="11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46"/>
            <p:cNvSpPr/>
            <p:nvPr/>
          </p:nvSpPr>
          <p:spPr>
            <a:xfrm>
              <a:off x="6320743" y="2973871"/>
              <a:ext cx="31089" cy="5384"/>
            </a:xfrm>
            <a:custGeom>
              <a:rect b="b" l="l" r="r" t="t"/>
              <a:pathLst>
                <a:path extrusionOk="0" h="168" w="970">
                  <a:moveTo>
                    <a:pt x="485" y="0"/>
                  </a:moveTo>
                  <a:cubicBezTo>
                    <a:pt x="217" y="0"/>
                    <a:pt x="0" y="34"/>
                    <a:pt x="0" y="84"/>
                  </a:cubicBezTo>
                  <a:cubicBezTo>
                    <a:pt x="0" y="134"/>
                    <a:pt x="217" y="167"/>
                    <a:pt x="485" y="167"/>
                  </a:cubicBezTo>
                  <a:cubicBezTo>
                    <a:pt x="752" y="167"/>
                    <a:pt x="969" y="134"/>
                    <a:pt x="969" y="84"/>
                  </a:cubicBezTo>
                  <a:cubicBezTo>
                    <a:pt x="969" y="34"/>
                    <a:pt x="752" y="0"/>
                    <a:pt x="48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46"/>
            <p:cNvSpPr/>
            <p:nvPr/>
          </p:nvSpPr>
          <p:spPr>
            <a:xfrm>
              <a:off x="6104918" y="3002780"/>
              <a:ext cx="33781" cy="4840"/>
            </a:xfrm>
            <a:custGeom>
              <a:rect b="b" l="l" r="r" t="t"/>
              <a:pathLst>
                <a:path extrusionOk="0" h="151" w="1054">
                  <a:moveTo>
                    <a:pt x="519" y="1"/>
                  </a:moveTo>
                  <a:cubicBezTo>
                    <a:pt x="235" y="1"/>
                    <a:pt x="1" y="34"/>
                    <a:pt x="1" y="84"/>
                  </a:cubicBezTo>
                  <a:cubicBezTo>
                    <a:pt x="1" y="118"/>
                    <a:pt x="235" y="151"/>
                    <a:pt x="519" y="151"/>
                  </a:cubicBezTo>
                  <a:cubicBezTo>
                    <a:pt x="819" y="151"/>
                    <a:pt x="1053" y="118"/>
                    <a:pt x="1053" y="84"/>
                  </a:cubicBezTo>
                  <a:cubicBezTo>
                    <a:pt x="1053" y="34"/>
                    <a:pt x="819" y="1"/>
                    <a:pt x="519" y="1"/>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46"/>
            <p:cNvSpPr/>
            <p:nvPr/>
          </p:nvSpPr>
          <p:spPr>
            <a:xfrm>
              <a:off x="6159019" y="3002780"/>
              <a:ext cx="80894" cy="4840"/>
            </a:xfrm>
            <a:custGeom>
              <a:rect b="b" l="l" r="r" t="t"/>
              <a:pathLst>
                <a:path extrusionOk="0" h="151" w="2524">
                  <a:moveTo>
                    <a:pt x="1270" y="1"/>
                  </a:moveTo>
                  <a:cubicBezTo>
                    <a:pt x="568" y="1"/>
                    <a:pt x="0" y="34"/>
                    <a:pt x="0" y="84"/>
                  </a:cubicBezTo>
                  <a:cubicBezTo>
                    <a:pt x="0" y="118"/>
                    <a:pt x="568" y="151"/>
                    <a:pt x="1270" y="151"/>
                  </a:cubicBezTo>
                  <a:cubicBezTo>
                    <a:pt x="1955" y="151"/>
                    <a:pt x="2523" y="118"/>
                    <a:pt x="2523" y="84"/>
                  </a:cubicBezTo>
                  <a:cubicBezTo>
                    <a:pt x="2523" y="34"/>
                    <a:pt x="1955" y="1"/>
                    <a:pt x="127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46"/>
            <p:cNvSpPr/>
            <p:nvPr/>
          </p:nvSpPr>
          <p:spPr>
            <a:xfrm>
              <a:off x="6265585" y="2999575"/>
              <a:ext cx="216370" cy="4840"/>
            </a:xfrm>
            <a:custGeom>
              <a:rect b="b" l="l" r="r" t="t"/>
              <a:pathLst>
                <a:path extrusionOk="0" h="151" w="6751">
                  <a:moveTo>
                    <a:pt x="3375" y="0"/>
                  </a:moveTo>
                  <a:cubicBezTo>
                    <a:pt x="1504" y="0"/>
                    <a:pt x="0" y="34"/>
                    <a:pt x="0" y="84"/>
                  </a:cubicBezTo>
                  <a:cubicBezTo>
                    <a:pt x="0" y="117"/>
                    <a:pt x="1504" y="151"/>
                    <a:pt x="3375" y="151"/>
                  </a:cubicBezTo>
                  <a:cubicBezTo>
                    <a:pt x="5230" y="151"/>
                    <a:pt x="6751" y="117"/>
                    <a:pt x="6751" y="84"/>
                  </a:cubicBezTo>
                  <a:cubicBezTo>
                    <a:pt x="6751" y="34"/>
                    <a:pt x="5230" y="0"/>
                    <a:pt x="337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46"/>
            <p:cNvSpPr/>
            <p:nvPr/>
          </p:nvSpPr>
          <p:spPr>
            <a:xfrm>
              <a:off x="6098508" y="3030087"/>
              <a:ext cx="34838" cy="5384"/>
            </a:xfrm>
            <a:custGeom>
              <a:rect b="b" l="l" r="r" t="t"/>
              <a:pathLst>
                <a:path extrusionOk="0" h="168" w="1087">
                  <a:moveTo>
                    <a:pt x="552" y="1"/>
                  </a:moveTo>
                  <a:cubicBezTo>
                    <a:pt x="251" y="1"/>
                    <a:pt x="0" y="34"/>
                    <a:pt x="0" y="84"/>
                  </a:cubicBezTo>
                  <a:cubicBezTo>
                    <a:pt x="0" y="134"/>
                    <a:pt x="251" y="168"/>
                    <a:pt x="552" y="168"/>
                  </a:cubicBezTo>
                  <a:cubicBezTo>
                    <a:pt x="852" y="168"/>
                    <a:pt x="1086" y="134"/>
                    <a:pt x="1086" y="84"/>
                  </a:cubicBezTo>
                  <a:cubicBezTo>
                    <a:pt x="1086" y="34"/>
                    <a:pt x="852" y="1"/>
                    <a:pt x="55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46"/>
            <p:cNvSpPr/>
            <p:nvPr/>
          </p:nvSpPr>
          <p:spPr>
            <a:xfrm>
              <a:off x="6144564" y="3029029"/>
              <a:ext cx="42338" cy="5384"/>
            </a:xfrm>
            <a:custGeom>
              <a:rect b="b" l="l" r="r" t="t"/>
              <a:pathLst>
                <a:path extrusionOk="0" h="168" w="1321">
                  <a:moveTo>
                    <a:pt x="669" y="0"/>
                  </a:moveTo>
                  <a:cubicBezTo>
                    <a:pt x="301" y="0"/>
                    <a:pt x="0" y="50"/>
                    <a:pt x="0" y="84"/>
                  </a:cubicBezTo>
                  <a:cubicBezTo>
                    <a:pt x="0" y="134"/>
                    <a:pt x="301" y="167"/>
                    <a:pt x="669" y="167"/>
                  </a:cubicBezTo>
                  <a:cubicBezTo>
                    <a:pt x="1019" y="167"/>
                    <a:pt x="1320" y="134"/>
                    <a:pt x="1320" y="84"/>
                  </a:cubicBezTo>
                  <a:cubicBezTo>
                    <a:pt x="1320" y="50"/>
                    <a:pt x="1019" y="0"/>
                    <a:pt x="66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46"/>
            <p:cNvSpPr/>
            <p:nvPr/>
          </p:nvSpPr>
          <p:spPr>
            <a:xfrm>
              <a:off x="6209337" y="3027427"/>
              <a:ext cx="136052" cy="4840"/>
            </a:xfrm>
            <a:custGeom>
              <a:rect b="b" l="l" r="r" t="t"/>
              <a:pathLst>
                <a:path extrusionOk="0" h="151" w="4245">
                  <a:moveTo>
                    <a:pt x="2123" y="0"/>
                  </a:moveTo>
                  <a:cubicBezTo>
                    <a:pt x="953" y="0"/>
                    <a:pt x="1" y="34"/>
                    <a:pt x="1" y="67"/>
                  </a:cubicBezTo>
                  <a:cubicBezTo>
                    <a:pt x="1" y="117"/>
                    <a:pt x="953" y="151"/>
                    <a:pt x="2123" y="151"/>
                  </a:cubicBezTo>
                  <a:cubicBezTo>
                    <a:pt x="3292" y="151"/>
                    <a:pt x="4245" y="117"/>
                    <a:pt x="4245" y="67"/>
                  </a:cubicBezTo>
                  <a:cubicBezTo>
                    <a:pt x="4245" y="34"/>
                    <a:pt x="3292" y="0"/>
                    <a:pt x="21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46"/>
            <p:cNvSpPr/>
            <p:nvPr/>
          </p:nvSpPr>
          <p:spPr>
            <a:xfrm>
              <a:off x="6096361" y="3075598"/>
              <a:ext cx="164961" cy="4872"/>
            </a:xfrm>
            <a:custGeom>
              <a:rect b="b" l="l" r="r" t="t"/>
              <a:pathLst>
                <a:path extrusionOk="0" h="152" w="5147">
                  <a:moveTo>
                    <a:pt x="2574" y="1"/>
                  </a:moveTo>
                  <a:cubicBezTo>
                    <a:pt x="1153" y="1"/>
                    <a:pt x="0" y="34"/>
                    <a:pt x="0" y="68"/>
                  </a:cubicBezTo>
                  <a:cubicBezTo>
                    <a:pt x="0" y="118"/>
                    <a:pt x="1153" y="151"/>
                    <a:pt x="2574" y="151"/>
                  </a:cubicBezTo>
                  <a:cubicBezTo>
                    <a:pt x="3994" y="151"/>
                    <a:pt x="5147" y="118"/>
                    <a:pt x="5147" y="68"/>
                  </a:cubicBezTo>
                  <a:cubicBezTo>
                    <a:pt x="5147" y="34"/>
                    <a:pt x="4010" y="1"/>
                    <a:pt x="257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46"/>
            <p:cNvSpPr/>
            <p:nvPr/>
          </p:nvSpPr>
          <p:spPr>
            <a:xfrm>
              <a:off x="6283245" y="3073482"/>
              <a:ext cx="74484" cy="4840"/>
            </a:xfrm>
            <a:custGeom>
              <a:rect b="b" l="l" r="r" t="t"/>
              <a:pathLst>
                <a:path extrusionOk="0" h="151" w="2324">
                  <a:moveTo>
                    <a:pt x="1154" y="0"/>
                  </a:moveTo>
                  <a:cubicBezTo>
                    <a:pt x="519" y="0"/>
                    <a:pt x="1" y="34"/>
                    <a:pt x="1" y="67"/>
                  </a:cubicBezTo>
                  <a:cubicBezTo>
                    <a:pt x="1" y="117"/>
                    <a:pt x="519" y="150"/>
                    <a:pt x="1154" y="150"/>
                  </a:cubicBezTo>
                  <a:cubicBezTo>
                    <a:pt x="1805" y="150"/>
                    <a:pt x="2323" y="117"/>
                    <a:pt x="2323" y="67"/>
                  </a:cubicBezTo>
                  <a:cubicBezTo>
                    <a:pt x="2323" y="34"/>
                    <a:pt x="1805" y="0"/>
                    <a:pt x="1154"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46"/>
            <p:cNvSpPr/>
            <p:nvPr/>
          </p:nvSpPr>
          <p:spPr>
            <a:xfrm>
              <a:off x="6376959" y="3073482"/>
              <a:ext cx="123745" cy="4840"/>
            </a:xfrm>
            <a:custGeom>
              <a:rect b="b" l="l" r="r" t="t"/>
              <a:pathLst>
                <a:path extrusionOk="0" h="151" w="3861">
                  <a:moveTo>
                    <a:pt x="1922" y="0"/>
                  </a:moveTo>
                  <a:cubicBezTo>
                    <a:pt x="853" y="0"/>
                    <a:pt x="1" y="34"/>
                    <a:pt x="1" y="67"/>
                  </a:cubicBezTo>
                  <a:cubicBezTo>
                    <a:pt x="1" y="117"/>
                    <a:pt x="853" y="150"/>
                    <a:pt x="1922" y="150"/>
                  </a:cubicBezTo>
                  <a:cubicBezTo>
                    <a:pt x="2992" y="150"/>
                    <a:pt x="3860" y="117"/>
                    <a:pt x="3860" y="67"/>
                  </a:cubicBezTo>
                  <a:cubicBezTo>
                    <a:pt x="3860" y="34"/>
                    <a:pt x="2992" y="0"/>
                    <a:pt x="192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46"/>
            <p:cNvSpPr/>
            <p:nvPr/>
          </p:nvSpPr>
          <p:spPr>
            <a:xfrm>
              <a:off x="6441764" y="2789648"/>
              <a:ext cx="25736" cy="4840"/>
            </a:xfrm>
            <a:custGeom>
              <a:rect b="b" l="l" r="r" t="t"/>
              <a:pathLst>
                <a:path extrusionOk="0" h="151" w="803">
                  <a:moveTo>
                    <a:pt x="401" y="1"/>
                  </a:moveTo>
                  <a:cubicBezTo>
                    <a:pt x="184" y="1"/>
                    <a:pt x="0" y="34"/>
                    <a:pt x="0" y="84"/>
                  </a:cubicBezTo>
                  <a:cubicBezTo>
                    <a:pt x="0" y="118"/>
                    <a:pt x="184" y="151"/>
                    <a:pt x="401" y="151"/>
                  </a:cubicBezTo>
                  <a:cubicBezTo>
                    <a:pt x="619" y="151"/>
                    <a:pt x="802" y="118"/>
                    <a:pt x="802" y="84"/>
                  </a:cubicBezTo>
                  <a:cubicBezTo>
                    <a:pt x="802" y="34"/>
                    <a:pt x="619" y="1"/>
                    <a:pt x="4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46"/>
            <p:cNvSpPr/>
            <p:nvPr/>
          </p:nvSpPr>
          <p:spPr>
            <a:xfrm>
              <a:off x="6149917" y="2771988"/>
              <a:ext cx="56248" cy="5384"/>
            </a:xfrm>
            <a:custGeom>
              <a:rect b="b" l="l" r="r" t="t"/>
              <a:pathLst>
                <a:path extrusionOk="0" h="168" w="1755">
                  <a:moveTo>
                    <a:pt x="886" y="0"/>
                  </a:moveTo>
                  <a:cubicBezTo>
                    <a:pt x="385" y="0"/>
                    <a:pt x="0" y="50"/>
                    <a:pt x="0" y="84"/>
                  </a:cubicBezTo>
                  <a:cubicBezTo>
                    <a:pt x="0" y="134"/>
                    <a:pt x="385" y="167"/>
                    <a:pt x="886" y="167"/>
                  </a:cubicBezTo>
                  <a:cubicBezTo>
                    <a:pt x="1370" y="167"/>
                    <a:pt x="1755" y="134"/>
                    <a:pt x="1755" y="84"/>
                  </a:cubicBezTo>
                  <a:cubicBezTo>
                    <a:pt x="1755" y="50"/>
                    <a:pt x="1370" y="0"/>
                    <a:pt x="886"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46"/>
            <p:cNvSpPr/>
            <p:nvPr/>
          </p:nvSpPr>
          <p:spPr>
            <a:xfrm>
              <a:off x="6112418" y="2722727"/>
              <a:ext cx="530203" cy="32691"/>
            </a:xfrm>
            <a:custGeom>
              <a:rect b="b" l="l" r="r" t="t"/>
              <a:pathLst>
                <a:path extrusionOk="0" h="1020" w="16543">
                  <a:moveTo>
                    <a:pt x="285" y="0"/>
                  </a:moveTo>
                  <a:lnTo>
                    <a:pt x="1" y="1019"/>
                  </a:lnTo>
                  <a:lnTo>
                    <a:pt x="16275" y="1019"/>
                  </a:lnTo>
                  <a:lnTo>
                    <a:pt x="16542"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46"/>
            <p:cNvSpPr/>
            <p:nvPr/>
          </p:nvSpPr>
          <p:spPr>
            <a:xfrm>
              <a:off x="6135462" y="2733432"/>
              <a:ext cx="13397" cy="11442"/>
            </a:xfrm>
            <a:custGeom>
              <a:rect b="b" l="l" r="r" t="t"/>
              <a:pathLst>
                <a:path extrusionOk="0" h="357" w="418">
                  <a:moveTo>
                    <a:pt x="251" y="0"/>
                  </a:moveTo>
                  <a:cubicBezTo>
                    <a:pt x="84" y="0"/>
                    <a:pt x="0" y="184"/>
                    <a:pt x="117" y="301"/>
                  </a:cubicBezTo>
                  <a:cubicBezTo>
                    <a:pt x="155" y="339"/>
                    <a:pt x="201" y="356"/>
                    <a:pt x="245" y="356"/>
                  </a:cubicBezTo>
                  <a:cubicBezTo>
                    <a:pt x="335" y="356"/>
                    <a:pt x="418" y="285"/>
                    <a:pt x="418" y="184"/>
                  </a:cubicBezTo>
                  <a:cubicBezTo>
                    <a:pt x="418" y="84"/>
                    <a:pt x="334" y="0"/>
                    <a:pt x="251"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46"/>
            <p:cNvSpPr/>
            <p:nvPr/>
          </p:nvSpPr>
          <p:spPr>
            <a:xfrm>
              <a:off x="6155269" y="2733432"/>
              <a:ext cx="13429" cy="11442"/>
            </a:xfrm>
            <a:custGeom>
              <a:rect b="b" l="l" r="r" t="t"/>
              <a:pathLst>
                <a:path extrusionOk="0" h="357" w="419">
                  <a:moveTo>
                    <a:pt x="234" y="0"/>
                  </a:moveTo>
                  <a:cubicBezTo>
                    <a:pt x="84" y="0"/>
                    <a:pt x="0" y="184"/>
                    <a:pt x="117" y="301"/>
                  </a:cubicBezTo>
                  <a:cubicBezTo>
                    <a:pt x="150" y="339"/>
                    <a:pt x="194" y="356"/>
                    <a:pt x="237" y="356"/>
                  </a:cubicBezTo>
                  <a:cubicBezTo>
                    <a:pt x="327" y="356"/>
                    <a:pt x="418" y="285"/>
                    <a:pt x="418" y="184"/>
                  </a:cubicBezTo>
                  <a:cubicBezTo>
                    <a:pt x="418" y="84"/>
                    <a:pt x="335" y="0"/>
                    <a:pt x="234"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46"/>
            <p:cNvSpPr/>
            <p:nvPr/>
          </p:nvSpPr>
          <p:spPr>
            <a:xfrm>
              <a:off x="6175076" y="2733432"/>
              <a:ext cx="12884" cy="11442"/>
            </a:xfrm>
            <a:custGeom>
              <a:rect b="b" l="l" r="r" t="t"/>
              <a:pathLst>
                <a:path extrusionOk="0" h="357" w="402">
                  <a:moveTo>
                    <a:pt x="234" y="0"/>
                  </a:moveTo>
                  <a:cubicBezTo>
                    <a:pt x="67" y="0"/>
                    <a:pt x="1" y="184"/>
                    <a:pt x="101" y="301"/>
                  </a:cubicBezTo>
                  <a:cubicBezTo>
                    <a:pt x="139" y="339"/>
                    <a:pt x="185" y="356"/>
                    <a:pt x="228" y="356"/>
                  </a:cubicBezTo>
                  <a:cubicBezTo>
                    <a:pt x="318" y="356"/>
                    <a:pt x="402" y="285"/>
                    <a:pt x="402" y="184"/>
                  </a:cubicBezTo>
                  <a:cubicBezTo>
                    <a:pt x="402" y="84"/>
                    <a:pt x="335" y="0"/>
                    <a:pt x="234"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46"/>
            <p:cNvSpPr/>
            <p:nvPr/>
          </p:nvSpPr>
          <p:spPr>
            <a:xfrm>
              <a:off x="6033158" y="3269468"/>
              <a:ext cx="1236008" cy="720837"/>
            </a:xfrm>
            <a:custGeom>
              <a:rect b="b" l="l" r="r" t="t"/>
              <a:pathLst>
                <a:path extrusionOk="0" h="22491" w="38565">
                  <a:moveTo>
                    <a:pt x="1" y="0"/>
                  </a:moveTo>
                  <a:lnTo>
                    <a:pt x="1" y="22490"/>
                  </a:lnTo>
                  <a:lnTo>
                    <a:pt x="38564" y="22490"/>
                  </a:lnTo>
                  <a:lnTo>
                    <a:pt x="3856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46"/>
            <p:cNvSpPr/>
            <p:nvPr/>
          </p:nvSpPr>
          <p:spPr>
            <a:xfrm>
              <a:off x="6033158" y="3269468"/>
              <a:ext cx="562862" cy="720837"/>
            </a:xfrm>
            <a:custGeom>
              <a:rect b="b" l="l" r="r" t="t"/>
              <a:pathLst>
                <a:path extrusionOk="0" h="22491" w="17562">
                  <a:moveTo>
                    <a:pt x="1" y="0"/>
                  </a:moveTo>
                  <a:lnTo>
                    <a:pt x="1" y="22490"/>
                  </a:lnTo>
                  <a:lnTo>
                    <a:pt x="17561" y="22490"/>
                  </a:lnTo>
                  <a:lnTo>
                    <a:pt x="17561"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46"/>
            <p:cNvSpPr/>
            <p:nvPr/>
          </p:nvSpPr>
          <p:spPr>
            <a:xfrm>
              <a:off x="6083509" y="3311229"/>
              <a:ext cx="457353" cy="205665"/>
            </a:xfrm>
            <a:custGeom>
              <a:rect b="b" l="l" r="r" t="t"/>
              <a:pathLst>
                <a:path extrusionOk="0" h="6417" w="1427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22"/>
                  </a:lnTo>
                  <a:lnTo>
                    <a:pt x="0" y="3309"/>
                  </a:lnTo>
                  <a:cubicBezTo>
                    <a:pt x="0" y="4345"/>
                    <a:pt x="0" y="5364"/>
                    <a:pt x="0" y="6333"/>
                  </a:cubicBezTo>
                  <a:lnTo>
                    <a:pt x="0" y="6417"/>
                  </a:lnTo>
                  <a:lnTo>
                    <a:pt x="84" y="6417"/>
                  </a:lnTo>
                  <a:lnTo>
                    <a:pt x="10243" y="6383"/>
                  </a:lnTo>
                  <a:cubicBezTo>
                    <a:pt x="11496" y="6367"/>
                    <a:pt x="12482" y="6367"/>
                    <a:pt x="13167" y="6350"/>
                  </a:cubicBezTo>
                  <a:lnTo>
                    <a:pt x="14136" y="6350"/>
                  </a:lnTo>
                  <a:cubicBezTo>
                    <a:pt x="14169" y="6350"/>
                    <a:pt x="14186" y="6333"/>
                    <a:pt x="14203" y="6333"/>
                  </a:cubicBezTo>
                  <a:lnTo>
                    <a:pt x="13935" y="6333"/>
                  </a:lnTo>
                  <a:lnTo>
                    <a:pt x="13133" y="6317"/>
                  </a:lnTo>
                  <a:cubicBezTo>
                    <a:pt x="12448" y="6317"/>
                    <a:pt x="11446" y="6300"/>
                    <a:pt x="10193" y="6300"/>
                  </a:cubicBezTo>
                  <a:lnTo>
                    <a:pt x="151" y="6267"/>
                  </a:lnTo>
                  <a:lnTo>
                    <a:pt x="151" y="6267"/>
                  </a:lnTo>
                  <a:cubicBezTo>
                    <a:pt x="151" y="5317"/>
                    <a:pt x="151" y="4321"/>
                    <a:pt x="151" y="3309"/>
                  </a:cubicBezTo>
                  <a:lnTo>
                    <a:pt x="151" y="1722"/>
                  </a:lnTo>
                  <a:lnTo>
                    <a:pt x="151" y="903"/>
                  </a:lnTo>
                  <a:lnTo>
                    <a:pt x="151" y="168"/>
                  </a:lnTo>
                  <a:lnTo>
                    <a:pt x="151" y="168"/>
                  </a:lnTo>
                  <a:lnTo>
                    <a:pt x="14153" y="151"/>
                  </a:lnTo>
                  <a:lnTo>
                    <a:pt x="14153" y="151"/>
                  </a:lnTo>
                  <a:cubicBezTo>
                    <a:pt x="14169" y="2042"/>
                    <a:pt x="14169" y="3572"/>
                    <a:pt x="14186" y="4646"/>
                  </a:cubicBezTo>
                  <a:cubicBezTo>
                    <a:pt x="14186" y="5180"/>
                    <a:pt x="14186" y="5598"/>
                    <a:pt x="14186" y="5899"/>
                  </a:cubicBezTo>
                  <a:cubicBezTo>
                    <a:pt x="14203" y="6032"/>
                    <a:pt x="14203" y="6133"/>
                    <a:pt x="14203" y="6216"/>
                  </a:cubicBezTo>
                  <a:cubicBezTo>
                    <a:pt x="14203" y="6266"/>
                    <a:pt x="14203" y="6300"/>
                    <a:pt x="14203" y="6333"/>
                  </a:cubicBezTo>
                  <a:cubicBezTo>
                    <a:pt x="14219" y="6300"/>
                    <a:pt x="14219" y="6266"/>
                    <a:pt x="14219" y="6233"/>
                  </a:cubicBezTo>
                  <a:cubicBezTo>
                    <a:pt x="14219" y="6149"/>
                    <a:pt x="14219" y="6049"/>
                    <a:pt x="14219" y="5916"/>
                  </a:cubicBezTo>
                  <a:cubicBezTo>
                    <a:pt x="14219" y="5615"/>
                    <a:pt x="14219" y="5214"/>
                    <a:pt x="14236" y="4679"/>
                  </a:cubicBezTo>
                  <a:cubicBezTo>
                    <a:pt x="14236" y="3576"/>
                    <a:pt x="14253" y="2022"/>
                    <a:pt x="14270" y="84"/>
                  </a:cubicBezTo>
                  <a:lnTo>
                    <a:pt x="14270" y="34"/>
                  </a:lnTo>
                  <a:lnTo>
                    <a:pt x="14203" y="34"/>
                  </a:lnTo>
                  <a:lnTo>
                    <a:pt x="8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46"/>
            <p:cNvSpPr/>
            <p:nvPr/>
          </p:nvSpPr>
          <p:spPr>
            <a:xfrm>
              <a:off x="6285937" y="3392636"/>
              <a:ext cx="46601" cy="43107"/>
            </a:xfrm>
            <a:custGeom>
              <a:rect b="b" l="l" r="r" t="t"/>
              <a:pathLst>
                <a:path extrusionOk="0" h="1345" w="1454">
                  <a:moveTo>
                    <a:pt x="808" y="1"/>
                  </a:moveTo>
                  <a:cubicBezTo>
                    <a:pt x="737" y="1"/>
                    <a:pt x="667" y="12"/>
                    <a:pt x="602" y="34"/>
                  </a:cubicBezTo>
                  <a:cubicBezTo>
                    <a:pt x="0" y="251"/>
                    <a:pt x="0" y="1103"/>
                    <a:pt x="602" y="1304"/>
                  </a:cubicBezTo>
                  <a:cubicBezTo>
                    <a:pt x="669" y="1331"/>
                    <a:pt x="741" y="1344"/>
                    <a:pt x="814" y="1344"/>
                  </a:cubicBezTo>
                  <a:cubicBezTo>
                    <a:pt x="960" y="1344"/>
                    <a:pt x="1109" y="1293"/>
                    <a:pt x="1220" y="1203"/>
                  </a:cubicBezTo>
                  <a:cubicBezTo>
                    <a:pt x="1337" y="1103"/>
                    <a:pt x="1420" y="969"/>
                    <a:pt x="1437" y="836"/>
                  </a:cubicBezTo>
                  <a:cubicBezTo>
                    <a:pt x="1454" y="736"/>
                    <a:pt x="1437" y="669"/>
                    <a:pt x="1420" y="669"/>
                  </a:cubicBezTo>
                  <a:cubicBezTo>
                    <a:pt x="1387" y="836"/>
                    <a:pt x="1287" y="1003"/>
                    <a:pt x="1153" y="1103"/>
                  </a:cubicBezTo>
                  <a:cubicBezTo>
                    <a:pt x="1056" y="1168"/>
                    <a:pt x="945" y="1205"/>
                    <a:pt x="833" y="1205"/>
                  </a:cubicBezTo>
                  <a:cubicBezTo>
                    <a:pt x="772" y="1205"/>
                    <a:pt x="711" y="1194"/>
                    <a:pt x="652" y="1170"/>
                  </a:cubicBezTo>
                  <a:cubicBezTo>
                    <a:pt x="184" y="1003"/>
                    <a:pt x="184" y="351"/>
                    <a:pt x="652" y="184"/>
                  </a:cubicBezTo>
                  <a:cubicBezTo>
                    <a:pt x="719" y="157"/>
                    <a:pt x="788" y="144"/>
                    <a:pt x="857" y="144"/>
                  </a:cubicBezTo>
                  <a:cubicBezTo>
                    <a:pt x="961" y="144"/>
                    <a:pt x="1063" y="174"/>
                    <a:pt x="1153" y="234"/>
                  </a:cubicBezTo>
                  <a:cubicBezTo>
                    <a:pt x="1287" y="351"/>
                    <a:pt x="1387" y="502"/>
                    <a:pt x="1420" y="669"/>
                  </a:cubicBezTo>
                  <a:cubicBezTo>
                    <a:pt x="1437" y="669"/>
                    <a:pt x="1454" y="619"/>
                    <a:pt x="1437" y="518"/>
                  </a:cubicBezTo>
                  <a:cubicBezTo>
                    <a:pt x="1420" y="368"/>
                    <a:pt x="1337" y="251"/>
                    <a:pt x="1220" y="151"/>
                  </a:cubicBezTo>
                  <a:cubicBezTo>
                    <a:pt x="1107" y="49"/>
                    <a:pt x="956" y="1"/>
                    <a:pt x="8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46"/>
            <p:cNvSpPr/>
            <p:nvPr/>
          </p:nvSpPr>
          <p:spPr>
            <a:xfrm>
              <a:off x="6083509" y="3531861"/>
              <a:ext cx="457353" cy="205665"/>
            </a:xfrm>
            <a:custGeom>
              <a:rect b="b" l="l" r="r" t="t"/>
              <a:pathLst>
                <a:path extrusionOk="0" h="6417" w="1427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05"/>
                  </a:lnTo>
                  <a:lnTo>
                    <a:pt x="0" y="3309"/>
                  </a:lnTo>
                  <a:cubicBezTo>
                    <a:pt x="0" y="4345"/>
                    <a:pt x="0" y="5364"/>
                    <a:pt x="0" y="6333"/>
                  </a:cubicBezTo>
                  <a:lnTo>
                    <a:pt x="0" y="6417"/>
                  </a:lnTo>
                  <a:lnTo>
                    <a:pt x="84" y="6417"/>
                  </a:lnTo>
                  <a:lnTo>
                    <a:pt x="10243" y="6367"/>
                  </a:lnTo>
                  <a:cubicBezTo>
                    <a:pt x="11496" y="6367"/>
                    <a:pt x="12482" y="6350"/>
                    <a:pt x="13167" y="6350"/>
                  </a:cubicBezTo>
                  <a:lnTo>
                    <a:pt x="13952" y="6350"/>
                  </a:lnTo>
                  <a:cubicBezTo>
                    <a:pt x="14019" y="6333"/>
                    <a:pt x="14086" y="6333"/>
                    <a:pt x="14136" y="6333"/>
                  </a:cubicBezTo>
                  <a:cubicBezTo>
                    <a:pt x="14086" y="6333"/>
                    <a:pt x="14019" y="6333"/>
                    <a:pt x="13935" y="6316"/>
                  </a:cubicBezTo>
                  <a:lnTo>
                    <a:pt x="13133" y="6316"/>
                  </a:lnTo>
                  <a:lnTo>
                    <a:pt x="10193" y="6300"/>
                  </a:lnTo>
                  <a:lnTo>
                    <a:pt x="151" y="6267"/>
                  </a:lnTo>
                  <a:lnTo>
                    <a:pt x="151" y="6267"/>
                  </a:lnTo>
                  <a:cubicBezTo>
                    <a:pt x="151" y="5317"/>
                    <a:pt x="151" y="4321"/>
                    <a:pt x="151" y="3309"/>
                  </a:cubicBezTo>
                  <a:lnTo>
                    <a:pt x="151" y="1705"/>
                  </a:lnTo>
                  <a:lnTo>
                    <a:pt x="151" y="903"/>
                  </a:lnTo>
                  <a:lnTo>
                    <a:pt x="151" y="167"/>
                  </a:lnTo>
                  <a:lnTo>
                    <a:pt x="151" y="167"/>
                  </a:lnTo>
                  <a:cubicBezTo>
                    <a:pt x="5580" y="151"/>
                    <a:pt x="10530" y="151"/>
                    <a:pt x="14153" y="134"/>
                  </a:cubicBezTo>
                  <a:lnTo>
                    <a:pt x="14153" y="134"/>
                  </a:lnTo>
                  <a:cubicBezTo>
                    <a:pt x="14169" y="2033"/>
                    <a:pt x="14169" y="3569"/>
                    <a:pt x="14186" y="4646"/>
                  </a:cubicBezTo>
                  <a:cubicBezTo>
                    <a:pt x="14186" y="5180"/>
                    <a:pt x="14186" y="5598"/>
                    <a:pt x="14186" y="5882"/>
                  </a:cubicBezTo>
                  <a:cubicBezTo>
                    <a:pt x="14203" y="6032"/>
                    <a:pt x="14203" y="6133"/>
                    <a:pt x="14203" y="6216"/>
                  </a:cubicBezTo>
                  <a:cubicBezTo>
                    <a:pt x="14203" y="6250"/>
                    <a:pt x="14203" y="6300"/>
                    <a:pt x="14203" y="6333"/>
                  </a:cubicBezTo>
                  <a:cubicBezTo>
                    <a:pt x="14219" y="6300"/>
                    <a:pt x="14219" y="6266"/>
                    <a:pt x="14219" y="6233"/>
                  </a:cubicBezTo>
                  <a:cubicBezTo>
                    <a:pt x="14219" y="6149"/>
                    <a:pt x="14219" y="6049"/>
                    <a:pt x="14219" y="5915"/>
                  </a:cubicBezTo>
                  <a:cubicBezTo>
                    <a:pt x="14219" y="5615"/>
                    <a:pt x="14219" y="5197"/>
                    <a:pt x="14236" y="4679"/>
                  </a:cubicBezTo>
                  <a:cubicBezTo>
                    <a:pt x="14236" y="3576"/>
                    <a:pt x="14253" y="2006"/>
                    <a:pt x="14270" y="84"/>
                  </a:cubicBezTo>
                  <a:lnTo>
                    <a:pt x="14270" y="34"/>
                  </a:lnTo>
                  <a:lnTo>
                    <a:pt x="14203" y="34"/>
                  </a:lnTo>
                  <a:lnTo>
                    <a:pt x="8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46"/>
            <p:cNvSpPr/>
            <p:nvPr/>
          </p:nvSpPr>
          <p:spPr>
            <a:xfrm>
              <a:off x="6285937" y="3613268"/>
              <a:ext cx="46601" cy="42851"/>
            </a:xfrm>
            <a:custGeom>
              <a:rect b="b" l="l" r="r" t="t"/>
              <a:pathLst>
                <a:path extrusionOk="0" h="1337" w="1454">
                  <a:moveTo>
                    <a:pt x="808" y="1"/>
                  </a:moveTo>
                  <a:cubicBezTo>
                    <a:pt x="737" y="1"/>
                    <a:pt x="667" y="12"/>
                    <a:pt x="602" y="34"/>
                  </a:cubicBezTo>
                  <a:cubicBezTo>
                    <a:pt x="0" y="251"/>
                    <a:pt x="0" y="1086"/>
                    <a:pt x="602" y="1304"/>
                  </a:cubicBezTo>
                  <a:cubicBezTo>
                    <a:pt x="667" y="1325"/>
                    <a:pt x="737" y="1336"/>
                    <a:pt x="808" y="1336"/>
                  </a:cubicBezTo>
                  <a:cubicBezTo>
                    <a:pt x="956" y="1336"/>
                    <a:pt x="1107" y="1288"/>
                    <a:pt x="1220" y="1187"/>
                  </a:cubicBezTo>
                  <a:cubicBezTo>
                    <a:pt x="1337" y="1103"/>
                    <a:pt x="1420" y="969"/>
                    <a:pt x="1437" y="819"/>
                  </a:cubicBezTo>
                  <a:cubicBezTo>
                    <a:pt x="1454" y="719"/>
                    <a:pt x="1437" y="669"/>
                    <a:pt x="1420" y="669"/>
                  </a:cubicBezTo>
                  <a:cubicBezTo>
                    <a:pt x="1387" y="836"/>
                    <a:pt x="1287" y="986"/>
                    <a:pt x="1153" y="1103"/>
                  </a:cubicBezTo>
                  <a:cubicBezTo>
                    <a:pt x="1056" y="1168"/>
                    <a:pt x="945" y="1205"/>
                    <a:pt x="833" y="1205"/>
                  </a:cubicBezTo>
                  <a:cubicBezTo>
                    <a:pt x="772" y="1205"/>
                    <a:pt x="711" y="1194"/>
                    <a:pt x="652" y="1170"/>
                  </a:cubicBezTo>
                  <a:cubicBezTo>
                    <a:pt x="184" y="986"/>
                    <a:pt x="184" y="351"/>
                    <a:pt x="652" y="167"/>
                  </a:cubicBezTo>
                  <a:cubicBezTo>
                    <a:pt x="711" y="144"/>
                    <a:pt x="772" y="133"/>
                    <a:pt x="833" y="133"/>
                  </a:cubicBezTo>
                  <a:cubicBezTo>
                    <a:pt x="945" y="133"/>
                    <a:pt x="1056" y="169"/>
                    <a:pt x="1153" y="234"/>
                  </a:cubicBezTo>
                  <a:cubicBezTo>
                    <a:pt x="1287" y="351"/>
                    <a:pt x="1387" y="502"/>
                    <a:pt x="1420" y="669"/>
                  </a:cubicBezTo>
                  <a:cubicBezTo>
                    <a:pt x="1437" y="669"/>
                    <a:pt x="1454" y="619"/>
                    <a:pt x="1437" y="518"/>
                  </a:cubicBezTo>
                  <a:cubicBezTo>
                    <a:pt x="1420" y="368"/>
                    <a:pt x="1337" y="234"/>
                    <a:pt x="1220" y="151"/>
                  </a:cubicBezTo>
                  <a:cubicBezTo>
                    <a:pt x="1107" y="49"/>
                    <a:pt x="956" y="1"/>
                    <a:pt x="8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46"/>
            <p:cNvSpPr/>
            <p:nvPr/>
          </p:nvSpPr>
          <p:spPr>
            <a:xfrm>
              <a:off x="6083509" y="3752494"/>
              <a:ext cx="457353" cy="205120"/>
            </a:xfrm>
            <a:custGeom>
              <a:rect b="b" l="l" r="r" t="t"/>
              <a:pathLst>
                <a:path extrusionOk="0" h="6400" w="14270">
                  <a:moveTo>
                    <a:pt x="14157" y="6326"/>
                  </a:moveTo>
                  <a:cubicBezTo>
                    <a:pt x="14149" y="6326"/>
                    <a:pt x="14141" y="6327"/>
                    <a:pt x="14136" y="6333"/>
                  </a:cubicBezTo>
                  <a:lnTo>
                    <a:pt x="14203" y="6333"/>
                  </a:lnTo>
                  <a:cubicBezTo>
                    <a:pt x="14192" y="6333"/>
                    <a:pt x="14173" y="6326"/>
                    <a:pt x="14157" y="6326"/>
                  </a:cubicBezTo>
                  <a:close/>
                  <a:moveTo>
                    <a:pt x="84" y="1"/>
                  </a:moveTo>
                  <a:cubicBezTo>
                    <a:pt x="58" y="26"/>
                    <a:pt x="9" y="76"/>
                    <a:pt x="0" y="84"/>
                  </a:cubicBezTo>
                  <a:lnTo>
                    <a:pt x="0" y="84"/>
                  </a:lnTo>
                  <a:lnTo>
                    <a:pt x="0" y="903"/>
                  </a:lnTo>
                  <a:lnTo>
                    <a:pt x="0" y="1705"/>
                  </a:lnTo>
                  <a:lnTo>
                    <a:pt x="0" y="3292"/>
                  </a:lnTo>
                  <a:cubicBezTo>
                    <a:pt x="0" y="4345"/>
                    <a:pt x="0" y="5364"/>
                    <a:pt x="0" y="6333"/>
                  </a:cubicBezTo>
                  <a:lnTo>
                    <a:pt x="0" y="6400"/>
                  </a:lnTo>
                  <a:lnTo>
                    <a:pt x="84" y="6400"/>
                  </a:lnTo>
                  <a:lnTo>
                    <a:pt x="10243" y="6366"/>
                  </a:lnTo>
                  <a:lnTo>
                    <a:pt x="13167" y="6350"/>
                  </a:lnTo>
                  <a:lnTo>
                    <a:pt x="13952" y="6333"/>
                  </a:lnTo>
                  <a:lnTo>
                    <a:pt x="14136" y="6333"/>
                  </a:lnTo>
                  <a:lnTo>
                    <a:pt x="13935" y="6316"/>
                  </a:lnTo>
                  <a:lnTo>
                    <a:pt x="13133" y="6316"/>
                  </a:lnTo>
                  <a:lnTo>
                    <a:pt x="10193" y="6283"/>
                  </a:lnTo>
                  <a:lnTo>
                    <a:pt x="151" y="6250"/>
                  </a:lnTo>
                  <a:lnTo>
                    <a:pt x="151" y="6250"/>
                  </a:lnTo>
                  <a:cubicBezTo>
                    <a:pt x="151" y="5306"/>
                    <a:pt x="151" y="4315"/>
                    <a:pt x="151" y="3292"/>
                  </a:cubicBezTo>
                  <a:lnTo>
                    <a:pt x="151" y="1705"/>
                  </a:lnTo>
                  <a:lnTo>
                    <a:pt x="151" y="903"/>
                  </a:lnTo>
                  <a:lnTo>
                    <a:pt x="151" y="151"/>
                  </a:lnTo>
                  <a:lnTo>
                    <a:pt x="151" y="151"/>
                  </a:lnTo>
                  <a:lnTo>
                    <a:pt x="14153" y="134"/>
                  </a:lnTo>
                  <a:lnTo>
                    <a:pt x="14153" y="134"/>
                  </a:lnTo>
                  <a:cubicBezTo>
                    <a:pt x="14169" y="2016"/>
                    <a:pt x="14169" y="3552"/>
                    <a:pt x="14186" y="4629"/>
                  </a:cubicBezTo>
                  <a:cubicBezTo>
                    <a:pt x="14186" y="5163"/>
                    <a:pt x="14186" y="5581"/>
                    <a:pt x="14186" y="5882"/>
                  </a:cubicBezTo>
                  <a:cubicBezTo>
                    <a:pt x="14203" y="6016"/>
                    <a:pt x="14203" y="6133"/>
                    <a:pt x="14203" y="6216"/>
                  </a:cubicBezTo>
                  <a:cubicBezTo>
                    <a:pt x="14203" y="6249"/>
                    <a:pt x="14203" y="6283"/>
                    <a:pt x="14203" y="6333"/>
                  </a:cubicBezTo>
                  <a:cubicBezTo>
                    <a:pt x="14219" y="6300"/>
                    <a:pt x="14219" y="6266"/>
                    <a:pt x="14219" y="6233"/>
                  </a:cubicBezTo>
                  <a:cubicBezTo>
                    <a:pt x="14219" y="6149"/>
                    <a:pt x="14219" y="6032"/>
                    <a:pt x="14219" y="5915"/>
                  </a:cubicBezTo>
                  <a:cubicBezTo>
                    <a:pt x="14219" y="5615"/>
                    <a:pt x="14219" y="5197"/>
                    <a:pt x="14236" y="4662"/>
                  </a:cubicBezTo>
                  <a:cubicBezTo>
                    <a:pt x="14236" y="3576"/>
                    <a:pt x="14253" y="2006"/>
                    <a:pt x="14270" y="84"/>
                  </a:cubicBezTo>
                  <a:lnTo>
                    <a:pt x="14270" y="17"/>
                  </a:lnTo>
                  <a:lnTo>
                    <a:pt x="14203" y="17"/>
                  </a:lnTo>
                  <a:cubicBezTo>
                    <a:pt x="10560" y="17"/>
                    <a:pt x="5564" y="17"/>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46"/>
            <p:cNvSpPr/>
            <p:nvPr/>
          </p:nvSpPr>
          <p:spPr>
            <a:xfrm>
              <a:off x="6285937" y="3833676"/>
              <a:ext cx="46601" cy="43075"/>
            </a:xfrm>
            <a:custGeom>
              <a:rect b="b" l="l" r="r" t="t"/>
              <a:pathLst>
                <a:path extrusionOk="0" h="1344" w="1454">
                  <a:moveTo>
                    <a:pt x="809" y="0"/>
                  </a:moveTo>
                  <a:cubicBezTo>
                    <a:pt x="738" y="0"/>
                    <a:pt x="667" y="13"/>
                    <a:pt x="602" y="41"/>
                  </a:cubicBezTo>
                  <a:cubicBezTo>
                    <a:pt x="0" y="241"/>
                    <a:pt x="0" y="1093"/>
                    <a:pt x="602" y="1310"/>
                  </a:cubicBezTo>
                  <a:cubicBezTo>
                    <a:pt x="667" y="1332"/>
                    <a:pt x="737" y="1343"/>
                    <a:pt x="808" y="1343"/>
                  </a:cubicBezTo>
                  <a:cubicBezTo>
                    <a:pt x="956" y="1343"/>
                    <a:pt x="1107" y="1295"/>
                    <a:pt x="1220" y="1194"/>
                  </a:cubicBezTo>
                  <a:cubicBezTo>
                    <a:pt x="1337" y="1093"/>
                    <a:pt x="1420" y="976"/>
                    <a:pt x="1437" y="826"/>
                  </a:cubicBezTo>
                  <a:cubicBezTo>
                    <a:pt x="1454" y="726"/>
                    <a:pt x="1437" y="676"/>
                    <a:pt x="1420" y="676"/>
                  </a:cubicBezTo>
                  <a:cubicBezTo>
                    <a:pt x="1387" y="843"/>
                    <a:pt x="1287" y="993"/>
                    <a:pt x="1153" y="1110"/>
                  </a:cubicBezTo>
                  <a:cubicBezTo>
                    <a:pt x="1063" y="1170"/>
                    <a:pt x="961" y="1200"/>
                    <a:pt x="857" y="1200"/>
                  </a:cubicBezTo>
                  <a:cubicBezTo>
                    <a:pt x="788" y="1200"/>
                    <a:pt x="719" y="1187"/>
                    <a:pt x="652" y="1160"/>
                  </a:cubicBezTo>
                  <a:cubicBezTo>
                    <a:pt x="184" y="993"/>
                    <a:pt x="184" y="341"/>
                    <a:pt x="652" y="174"/>
                  </a:cubicBezTo>
                  <a:cubicBezTo>
                    <a:pt x="711" y="151"/>
                    <a:pt x="772" y="140"/>
                    <a:pt x="833" y="140"/>
                  </a:cubicBezTo>
                  <a:cubicBezTo>
                    <a:pt x="945" y="140"/>
                    <a:pt x="1056" y="176"/>
                    <a:pt x="1153" y="241"/>
                  </a:cubicBezTo>
                  <a:cubicBezTo>
                    <a:pt x="1287" y="341"/>
                    <a:pt x="1387" y="508"/>
                    <a:pt x="1420" y="676"/>
                  </a:cubicBezTo>
                  <a:cubicBezTo>
                    <a:pt x="1437" y="676"/>
                    <a:pt x="1454" y="625"/>
                    <a:pt x="1437" y="525"/>
                  </a:cubicBezTo>
                  <a:cubicBezTo>
                    <a:pt x="1404" y="375"/>
                    <a:pt x="1337" y="241"/>
                    <a:pt x="1220" y="158"/>
                  </a:cubicBezTo>
                  <a:cubicBezTo>
                    <a:pt x="1107" y="56"/>
                    <a:pt x="957" y="0"/>
                    <a:pt x="8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46"/>
            <p:cNvSpPr/>
            <p:nvPr/>
          </p:nvSpPr>
          <p:spPr>
            <a:xfrm>
              <a:off x="4384346" y="3269468"/>
              <a:ext cx="825768" cy="1307736"/>
            </a:xfrm>
            <a:custGeom>
              <a:rect b="b" l="l" r="r" t="t"/>
              <a:pathLst>
                <a:path extrusionOk="0" h="40803" w="25765">
                  <a:moveTo>
                    <a:pt x="0" y="0"/>
                  </a:moveTo>
                  <a:lnTo>
                    <a:pt x="0" y="40786"/>
                  </a:lnTo>
                  <a:lnTo>
                    <a:pt x="25765" y="40803"/>
                  </a:lnTo>
                  <a:lnTo>
                    <a:pt x="2576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46"/>
            <p:cNvSpPr/>
            <p:nvPr/>
          </p:nvSpPr>
          <p:spPr>
            <a:xfrm>
              <a:off x="4344155" y="3219118"/>
              <a:ext cx="2969977" cy="68587"/>
            </a:xfrm>
            <a:custGeom>
              <a:rect b="b" l="l" r="r" t="t"/>
              <a:pathLst>
                <a:path extrusionOk="0" h="2140" w="92667">
                  <a:moveTo>
                    <a:pt x="1" y="1"/>
                  </a:moveTo>
                  <a:lnTo>
                    <a:pt x="1" y="2140"/>
                  </a:lnTo>
                  <a:lnTo>
                    <a:pt x="92667" y="2140"/>
                  </a:lnTo>
                  <a:lnTo>
                    <a:pt x="9266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46"/>
            <p:cNvSpPr/>
            <p:nvPr/>
          </p:nvSpPr>
          <p:spPr>
            <a:xfrm>
              <a:off x="4384346" y="3287673"/>
              <a:ext cx="92112" cy="1386996"/>
            </a:xfrm>
            <a:custGeom>
              <a:rect b="b" l="l" r="r" t="t"/>
              <a:pathLst>
                <a:path extrusionOk="0" h="43276" w="2874">
                  <a:moveTo>
                    <a:pt x="0" y="1"/>
                  </a:moveTo>
                  <a:lnTo>
                    <a:pt x="0" y="43276"/>
                  </a:lnTo>
                  <a:lnTo>
                    <a:pt x="2874" y="43276"/>
                  </a:lnTo>
                  <a:lnTo>
                    <a:pt x="287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46"/>
            <p:cNvSpPr/>
            <p:nvPr/>
          </p:nvSpPr>
          <p:spPr>
            <a:xfrm>
              <a:off x="7177023" y="3287673"/>
              <a:ext cx="92144" cy="1387541"/>
            </a:xfrm>
            <a:custGeom>
              <a:rect b="b" l="l" r="r" t="t"/>
              <a:pathLst>
                <a:path extrusionOk="0" h="43293" w="2875">
                  <a:moveTo>
                    <a:pt x="0" y="1"/>
                  </a:moveTo>
                  <a:lnTo>
                    <a:pt x="0" y="43292"/>
                  </a:lnTo>
                  <a:lnTo>
                    <a:pt x="2874" y="43292"/>
                  </a:lnTo>
                  <a:lnTo>
                    <a:pt x="287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46"/>
            <p:cNvSpPr/>
            <p:nvPr/>
          </p:nvSpPr>
          <p:spPr>
            <a:xfrm>
              <a:off x="6595988" y="3287673"/>
              <a:ext cx="92144" cy="1387541"/>
            </a:xfrm>
            <a:custGeom>
              <a:rect b="b" l="l" r="r" t="t"/>
              <a:pathLst>
                <a:path extrusionOk="0" h="43293" w="2875">
                  <a:moveTo>
                    <a:pt x="0" y="1"/>
                  </a:moveTo>
                  <a:lnTo>
                    <a:pt x="0" y="43292"/>
                  </a:lnTo>
                  <a:lnTo>
                    <a:pt x="2874" y="43292"/>
                  </a:lnTo>
                  <a:lnTo>
                    <a:pt x="287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46"/>
            <p:cNvSpPr/>
            <p:nvPr/>
          </p:nvSpPr>
          <p:spPr>
            <a:xfrm>
              <a:off x="4366655" y="3216457"/>
              <a:ext cx="395241" cy="5384"/>
            </a:xfrm>
            <a:custGeom>
              <a:rect b="b" l="l" r="r" t="t"/>
              <a:pathLst>
                <a:path extrusionOk="0" h="168" w="12332">
                  <a:moveTo>
                    <a:pt x="6166" y="0"/>
                  </a:moveTo>
                  <a:cubicBezTo>
                    <a:pt x="2758" y="0"/>
                    <a:pt x="1" y="34"/>
                    <a:pt x="1" y="84"/>
                  </a:cubicBezTo>
                  <a:cubicBezTo>
                    <a:pt x="1" y="134"/>
                    <a:pt x="2758" y="167"/>
                    <a:pt x="6166" y="167"/>
                  </a:cubicBezTo>
                  <a:cubicBezTo>
                    <a:pt x="9575" y="167"/>
                    <a:pt x="12332" y="134"/>
                    <a:pt x="12332" y="84"/>
                  </a:cubicBezTo>
                  <a:cubicBezTo>
                    <a:pt x="12332" y="34"/>
                    <a:pt x="9575" y="0"/>
                    <a:pt x="616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46"/>
            <p:cNvSpPr/>
            <p:nvPr/>
          </p:nvSpPr>
          <p:spPr>
            <a:xfrm>
              <a:off x="5441964" y="4502207"/>
              <a:ext cx="344890" cy="158808"/>
            </a:xfrm>
            <a:custGeom>
              <a:rect b="b" l="l" r="r" t="t"/>
              <a:pathLst>
                <a:path extrusionOk="0" h="4955" w="10761">
                  <a:moveTo>
                    <a:pt x="151" y="0"/>
                  </a:moveTo>
                  <a:lnTo>
                    <a:pt x="1" y="4528"/>
                  </a:lnTo>
                  <a:lnTo>
                    <a:pt x="351" y="4562"/>
                  </a:lnTo>
                  <a:cubicBezTo>
                    <a:pt x="1584" y="4665"/>
                    <a:pt x="5727" y="4955"/>
                    <a:pt x="8065" y="4955"/>
                  </a:cubicBezTo>
                  <a:cubicBezTo>
                    <a:pt x="8770" y="4955"/>
                    <a:pt x="9310" y="4928"/>
                    <a:pt x="9558" y="4863"/>
                  </a:cubicBezTo>
                  <a:cubicBezTo>
                    <a:pt x="10761" y="4528"/>
                    <a:pt x="5865" y="3275"/>
                    <a:pt x="5865" y="3275"/>
                  </a:cubicBezTo>
                  <a:lnTo>
                    <a:pt x="5949" y="184"/>
                  </a:lnTo>
                  <a:lnTo>
                    <a:pt x="151" y="0"/>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46"/>
            <p:cNvSpPr/>
            <p:nvPr/>
          </p:nvSpPr>
          <p:spPr>
            <a:xfrm>
              <a:off x="5441964" y="4629670"/>
              <a:ext cx="319731" cy="30576"/>
            </a:xfrm>
            <a:custGeom>
              <a:rect b="b" l="l" r="r" t="t"/>
              <a:pathLst>
                <a:path extrusionOk="0" h="954" w="9976">
                  <a:moveTo>
                    <a:pt x="8255" y="0"/>
                  </a:moveTo>
                  <a:cubicBezTo>
                    <a:pt x="7920" y="0"/>
                    <a:pt x="7720" y="735"/>
                    <a:pt x="7720" y="735"/>
                  </a:cubicBezTo>
                  <a:lnTo>
                    <a:pt x="1" y="418"/>
                  </a:lnTo>
                  <a:lnTo>
                    <a:pt x="1" y="551"/>
                  </a:lnTo>
                  <a:cubicBezTo>
                    <a:pt x="1946" y="786"/>
                    <a:pt x="5552" y="954"/>
                    <a:pt x="7791" y="954"/>
                  </a:cubicBezTo>
                  <a:cubicBezTo>
                    <a:pt x="8897" y="954"/>
                    <a:pt x="9670" y="913"/>
                    <a:pt x="9742" y="819"/>
                  </a:cubicBezTo>
                  <a:cubicBezTo>
                    <a:pt x="9976" y="551"/>
                    <a:pt x="8255" y="0"/>
                    <a:pt x="82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46"/>
            <p:cNvSpPr/>
            <p:nvPr/>
          </p:nvSpPr>
          <p:spPr>
            <a:xfrm>
              <a:off x="5439272" y="4643035"/>
              <a:ext cx="315468" cy="10737"/>
            </a:xfrm>
            <a:custGeom>
              <a:rect b="b" l="l" r="r" t="t"/>
              <a:pathLst>
                <a:path extrusionOk="0" h="335" w="9843">
                  <a:moveTo>
                    <a:pt x="1" y="1"/>
                  </a:moveTo>
                  <a:cubicBezTo>
                    <a:pt x="34" y="17"/>
                    <a:pt x="68" y="17"/>
                    <a:pt x="101" y="17"/>
                  </a:cubicBezTo>
                  <a:cubicBezTo>
                    <a:pt x="185" y="17"/>
                    <a:pt x="285" y="34"/>
                    <a:pt x="385" y="34"/>
                  </a:cubicBezTo>
                  <a:lnTo>
                    <a:pt x="1438" y="118"/>
                  </a:lnTo>
                  <a:cubicBezTo>
                    <a:pt x="2323" y="185"/>
                    <a:pt x="3560" y="251"/>
                    <a:pt x="4913" y="285"/>
                  </a:cubicBezTo>
                  <a:cubicBezTo>
                    <a:pt x="6267" y="335"/>
                    <a:pt x="7503" y="335"/>
                    <a:pt x="8389" y="335"/>
                  </a:cubicBezTo>
                  <a:lnTo>
                    <a:pt x="9441" y="318"/>
                  </a:lnTo>
                  <a:lnTo>
                    <a:pt x="9842" y="318"/>
                  </a:lnTo>
                  <a:cubicBezTo>
                    <a:pt x="9809" y="302"/>
                    <a:pt x="9775" y="302"/>
                    <a:pt x="9742" y="302"/>
                  </a:cubicBezTo>
                  <a:lnTo>
                    <a:pt x="9441" y="302"/>
                  </a:lnTo>
                  <a:lnTo>
                    <a:pt x="8389" y="285"/>
                  </a:lnTo>
                  <a:cubicBezTo>
                    <a:pt x="7503" y="285"/>
                    <a:pt x="6267" y="251"/>
                    <a:pt x="4913" y="218"/>
                  </a:cubicBezTo>
                  <a:cubicBezTo>
                    <a:pt x="3560" y="168"/>
                    <a:pt x="2323" y="118"/>
                    <a:pt x="1438" y="68"/>
                  </a:cubicBezTo>
                  <a:cubicBezTo>
                    <a:pt x="1020" y="51"/>
                    <a:pt x="669" y="34"/>
                    <a:pt x="385" y="17"/>
                  </a:cubicBezTo>
                  <a:lnTo>
                    <a:pt x="10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46"/>
            <p:cNvSpPr/>
            <p:nvPr/>
          </p:nvSpPr>
          <p:spPr>
            <a:xfrm>
              <a:off x="5688845" y="4627523"/>
              <a:ext cx="19294" cy="28396"/>
            </a:xfrm>
            <a:custGeom>
              <a:rect b="b" l="l" r="r" t="t"/>
              <a:pathLst>
                <a:path extrusionOk="0" h="886" w="602">
                  <a:moveTo>
                    <a:pt x="602" y="0"/>
                  </a:moveTo>
                  <a:cubicBezTo>
                    <a:pt x="234" y="134"/>
                    <a:pt x="0" y="501"/>
                    <a:pt x="17" y="886"/>
                  </a:cubicBezTo>
                  <a:cubicBezTo>
                    <a:pt x="100" y="535"/>
                    <a:pt x="301" y="217"/>
                    <a:pt x="6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46"/>
            <p:cNvSpPr/>
            <p:nvPr/>
          </p:nvSpPr>
          <p:spPr>
            <a:xfrm>
              <a:off x="5634745" y="4611402"/>
              <a:ext cx="11282" cy="15128"/>
            </a:xfrm>
            <a:custGeom>
              <a:rect b="b" l="l" r="r" t="t"/>
              <a:pathLst>
                <a:path extrusionOk="0" h="472" w="352">
                  <a:moveTo>
                    <a:pt x="330" y="0"/>
                  </a:moveTo>
                  <a:cubicBezTo>
                    <a:pt x="306" y="0"/>
                    <a:pt x="228" y="95"/>
                    <a:pt x="151" y="219"/>
                  </a:cubicBezTo>
                  <a:cubicBezTo>
                    <a:pt x="67" y="336"/>
                    <a:pt x="1" y="453"/>
                    <a:pt x="17" y="470"/>
                  </a:cubicBezTo>
                  <a:cubicBezTo>
                    <a:pt x="19" y="471"/>
                    <a:pt x="20" y="472"/>
                    <a:pt x="22" y="472"/>
                  </a:cubicBezTo>
                  <a:cubicBezTo>
                    <a:pt x="46" y="472"/>
                    <a:pt x="125" y="376"/>
                    <a:pt x="218" y="253"/>
                  </a:cubicBezTo>
                  <a:cubicBezTo>
                    <a:pt x="301" y="119"/>
                    <a:pt x="351" y="2"/>
                    <a:pt x="335" y="2"/>
                  </a:cubicBezTo>
                  <a:cubicBezTo>
                    <a:pt x="334" y="1"/>
                    <a:pt x="332" y="0"/>
                    <a:pt x="33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46"/>
            <p:cNvSpPr/>
            <p:nvPr/>
          </p:nvSpPr>
          <p:spPr>
            <a:xfrm>
              <a:off x="5620290" y="4607620"/>
              <a:ext cx="12884" cy="10384"/>
            </a:xfrm>
            <a:custGeom>
              <a:rect b="b" l="l" r="r" t="t"/>
              <a:pathLst>
                <a:path extrusionOk="0" h="324" w="402">
                  <a:moveTo>
                    <a:pt x="377" y="0"/>
                  </a:moveTo>
                  <a:cubicBezTo>
                    <a:pt x="350" y="0"/>
                    <a:pt x="272" y="62"/>
                    <a:pt x="168" y="137"/>
                  </a:cubicBezTo>
                  <a:cubicBezTo>
                    <a:pt x="67" y="220"/>
                    <a:pt x="0" y="304"/>
                    <a:pt x="17" y="320"/>
                  </a:cubicBezTo>
                  <a:cubicBezTo>
                    <a:pt x="17" y="323"/>
                    <a:pt x="19" y="324"/>
                    <a:pt x="22" y="324"/>
                  </a:cubicBezTo>
                  <a:cubicBezTo>
                    <a:pt x="43" y="324"/>
                    <a:pt x="130" y="274"/>
                    <a:pt x="218" y="187"/>
                  </a:cubicBezTo>
                  <a:cubicBezTo>
                    <a:pt x="318" y="103"/>
                    <a:pt x="401" y="20"/>
                    <a:pt x="385" y="3"/>
                  </a:cubicBezTo>
                  <a:cubicBezTo>
                    <a:pt x="383" y="1"/>
                    <a:pt x="381" y="0"/>
                    <a:pt x="37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46"/>
            <p:cNvSpPr/>
            <p:nvPr/>
          </p:nvSpPr>
          <p:spPr>
            <a:xfrm>
              <a:off x="5560132" y="4599319"/>
              <a:ext cx="102496" cy="85157"/>
            </a:xfrm>
            <a:custGeom>
              <a:rect b="b" l="l" r="r" t="t"/>
              <a:pathLst>
                <a:path extrusionOk="0" h="2657" w="3198">
                  <a:moveTo>
                    <a:pt x="1786" y="0"/>
                  </a:moveTo>
                  <a:cubicBezTo>
                    <a:pt x="1728" y="0"/>
                    <a:pt x="1669" y="9"/>
                    <a:pt x="1610" y="28"/>
                  </a:cubicBezTo>
                  <a:cubicBezTo>
                    <a:pt x="0" y="337"/>
                    <a:pt x="274" y="2657"/>
                    <a:pt x="1815" y="2657"/>
                  </a:cubicBezTo>
                  <a:cubicBezTo>
                    <a:pt x="1857" y="2657"/>
                    <a:pt x="1900" y="2655"/>
                    <a:pt x="1944" y="2651"/>
                  </a:cubicBezTo>
                  <a:cubicBezTo>
                    <a:pt x="2663" y="2601"/>
                    <a:pt x="3197" y="2016"/>
                    <a:pt x="3181" y="1315"/>
                  </a:cubicBezTo>
                  <a:cubicBezTo>
                    <a:pt x="3181" y="613"/>
                    <a:pt x="2613" y="28"/>
                    <a:pt x="1911" y="11"/>
                  </a:cubicBezTo>
                  <a:cubicBezTo>
                    <a:pt x="1869" y="4"/>
                    <a:pt x="1828" y="0"/>
                    <a:pt x="178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46"/>
            <p:cNvSpPr/>
            <p:nvPr/>
          </p:nvSpPr>
          <p:spPr>
            <a:xfrm>
              <a:off x="5608496" y="4587877"/>
              <a:ext cx="21986" cy="3429"/>
            </a:xfrm>
            <a:custGeom>
              <a:rect b="b" l="l" r="r" t="t"/>
              <a:pathLst>
                <a:path extrusionOk="0" h="107" w="686">
                  <a:moveTo>
                    <a:pt x="1" y="1"/>
                  </a:moveTo>
                  <a:lnTo>
                    <a:pt x="1" y="1"/>
                  </a:lnTo>
                  <a:cubicBezTo>
                    <a:pt x="134" y="73"/>
                    <a:pt x="281" y="107"/>
                    <a:pt x="424" y="107"/>
                  </a:cubicBezTo>
                  <a:cubicBezTo>
                    <a:pt x="514" y="107"/>
                    <a:pt x="602" y="93"/>
                    <a:pt x="686" y="68"/>
                  </a:cubicBezTo>
                  <a:cubicBezTo>
                    <a:pt x="469" y="51"/>
                    <a:pt x="235" y="1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46"/>
            <p:cNvSpPr/>
            <p:nvPr/>
          </p:nvSpPr>
          <p:spPr>
            <a:xfrm>
              <a:off x="5642245" y="4594447"/>
              <a:ext cx="35383" cy="19166"/>
            </a:xfrm>
            <a:custGeom>
              <a:rect b="b" l="l" r="r" t="t"/>
              <a:pathLst>
                <a:path extrusionOk="0" h="598" w="1104">
                  <a:moveTo>
                    <a:pt x="735" y="67"/>
                  </a:moveTo>
                  <a:cubicBezTo>
                    <a:pt x="829" y="67"/>
                    <a:pt x="922" y="90"/>
                    <a:pt x="1003" y="130"/>
                  </a:cubicBezTo>
                  <a:cubicBezTo>
                    <a:pt x="1053" y="180"/>
                    <a:pt x="1036" y="247"/>
                    <a:pt x="970" y="280"/>
                  </a:cubicBezTo>
                  <a:cubicBezTo>
                    <a:pt x="903" y="314"/>
                    <a:pt x="819" y="347"/>
                    <a:pt x="752" y="364"/>
                  </a:cubicBezTo>
                  <a:cubicBezTo>
                    <a:pt x="619" y="414"/>
                    <a:pt x="502" y="431"/>
                    <a:pt x="368" y="464"/>
                  </a:cubicBezTo>
                  <a:cubicBezTo>
                    <a:pt x="254" y="480"/>
                    <a:pt x="164" y="485"/>
                    <a:pt x="101" y="487"/>
                  </a:cubicBezTo>
                  <a:lnTo>
                    <a:pt x="101" y="487"/>
                  </a:lnTo>
                  <a:cubicBezTo>
                    <a:pt x="137" y="415"/>
                    <a:pt x="178" y="348"/>
                    <a:pt x="234" y="280"/>
                  </a:cubicBezTo>
                  <a:cubicBezTo>
                    <a:pt x="318" y="197"/>
                    <a:pt x="435" y="130"/>
                    <a:pt x="552" y="97"/>
                  </a:cubicBezTo>
                  <a:cubicBezTo>
                    <a:pt x="611" y="77"/>
                    <a:pt x="673" y="67"/>
                    <a:pt x="735" y="67"/>
                  </a:cubicBezTo>
                  <a:close/>
                  <a:moveTo>
                    <a:pt x="718" y="0"/>
                  </a:moveTo>
                  <a:cubicBezTo>
                    <a:pt x="522" y="0"/>
                    <a:pt x="330" y="86"/>
                    <a:pt x="201" y="247"/>
                  </a:cubicBezTo>
                  <a:cubicBezTo>
                    <a:pt x="137" y="327"/>
                    <a:pt x="88" y="408"/>
                    <a:pt x="69" y="488"/>
                  </a:cubicBezTo>
                  <a:lnTo>
                    <a:pt x="69" y="488"/>
                  </a:lnTo>
                  <a:cubicBezTo>
                    <a:pt x="24" y="489"/>
                    <a:pt x="1" y="491"/>
                    <a:pt x="1" y="498"/>
                  </a:cubicBezTo>
                  <a:cubicBezTo>
                    <a:pt x="21" y="500"/>
                    <a:pt x="42" y="503"/>
                    <a:pt x="63" y="506"/>
                  </a:cubicBezTo>
                  <a:lnTo>
                    <a:pt x="63" y="506"/>
                  </a:lnTo>
                  <a:cubicBezTo>
                    <a:pt x="51" y="537"/>
                    <a:pt x="51" y="567"/>
                    <a:pt x="51" y="598"/>
                  </a:cubicBezTo>
                  <a:cubicBezTo>
                    <a:pt x="64" y="567"/>
                    <a:pt x="77" y="538"/>
                    <a:pt x="90" y="510"/>
                  </a:cubicBezTo>
                  <a:lnTo>
                    <a:pt x="90" y="510"/>
                  </a:lnTo>
                  <a:cubicBezTo>
                    <a:pt x="147" y="516"/>
                    <a:pt x="205" y="521"/>
                    <a:pt x="262" y="521"/>
                  </a:cubicBezTo>
                  <a:cubicBezTo>
                    <a:pt x="298" y="521"/>
                    <a:pt x="334" y="519"/>
                    <a:pt x="368" y="514"/>
                  </a:cubicBezTo>
                  <a:cubicBezTo>
                    <a:pt x="502" y="498"/>
                    <a:pt x="635" y="464"/>
                    <a:pt x="769" y="431"/>
                  </a:cubicBezTo>
                  <a:cubicBezTo>
                    <a:pt x="853" y="414"/>
                    <a:pt x="919" y="381"/>
                    <a:pt x="1003" y="347"/>
                  </a:cubicBezTo>
                  <a:cubicBezTo>
                    <a:pt x="1053" y="314"/>
                    <a:pt x="1087" y="280"/>
                    <a:pt x="1103" y="230"/>
                  </a:cubicBezTo>
                  <a:cubicBezTo>
                    <a:pt x="1103" y="180"/>
                    <a:pt x="1087" y="113"/>
                    <a:pt x="1036" y="80"/>
                  </a:cubicBezTo>
                  <a:cubicBezTo>
                    <a:pt x="935" y="26"/>
                    <a:pt x="826" y="0"/>
                    <a:pt x="7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46"/>
            <p:cNvSpPr/>
            <p:nvPr/>
          </p:nvSpPr>
          <p:spPr>
            <a:xfrm>
              <a:off x="5629937" y="4587364"/>
              <a:ext cx="17692" cy="23589"/>
            </a:xfrm>
            <a:custGeom>
              <a:rect b="b" l="l" r="r" t="t"/>
              <a:pathLst>
                <a:path extrusionOk="0" h="736" w="552">
                  <a:moveTo>
                    <a:pt x="134" y="0"/>
                  </a:moveTo>
                  <a:cubicBezTo>
                    <a:pt x="50" y="17"/>
                    <a:pt x="0" y="100"/>
                    <a:pt x="17" y="184"/>
                  </a:cubicBezTo>
                  <a:cubicBezTo>
                    <a:pt x="17" y="234"/>
                    <a:pt x="34" y="301"/>
                    <a:pt x="67" y="351"/>
                  </a:cubicBezTo>
                  <a:cubicBezTo>
                    <a:pt x="117" y="435"/>
                    <a:pt x="167" y="501"/>
                    <a:pt x="234" y="568"/>
                  </a:cubicBezTo>
                  <a:cubicBezTo>
                    <a:pt x="301" y="635"/>
                    <a:pt x="368" y="702"/>
                    <a:pt x="451" y="735"/>
                  </a:cubicBezTo>
                  <a:cubicBezTo>
                    <a:pt x="451" y="719"/>
                    <a:pt x="368" y="668"/>
                    <a:pt x="284" y="535"/>
                  </a:cubicBezTo>
                  <a:cubicBezTo>
                    <a:pt x="217" y="468"/>
                    <a:pt x="167" y="401"/>
                    <a:pt x="134" y="318"/>
                  </a:cubicBezTo>
                  <a:cubicBezTo>
                    <a:pt x="84" y="234"/>
                    <a:pt x="50" y="84"/>
                    <a:pt x="151" y="84"/>
                  </a:cubicBezTo>
                  <a:cubicBezTo>
                    <a:pt x="157" y="82"/>
                    <a:pt x="163" y="82"/>
                    <a:pt x="170" y="82"/>
                  </a:cubicBezTo>
                  <a:cubicBezTo>
                    <a:pt x="249" y="82"/>
                    <a:pt x="338" y="172"/>
                    <a:pt x="385" y="234"/>
                  </a:cubicBezTo>
                  <a:cubicBezTo>
                    <a:pt x="435" y="318"/>
                    <a:pt x="468" y="401"/>
                    <a:pt x="485" y="485"/>
                  </a:cubicBezTo>
                  <a:cubicBezTo>
                    <a:pt x="485" y="568"/>
                    <a:pt x="485" y="652"/>
                    <a:pt x="485" y="735"/>
                  </a:cubicBezTo>
                  <a:cubicBezTo>
                    <a:pt x="535" y="668"/>
                    <a:pt x="552" y="568"/>
                    <a:pt x="535" y="485"/>
                  </a:cubicBezTo>
                  <a:cubicBezTo>
                    <a:pt x="518" y="384"/>
                    <a:pt x="485" y="284"/>
                    <a:pt x="435" y="201"/>
                  </a:cubicBezTo>
                  <a:cubicBezTo>
                    <a:pt x="385" y="100"/>
                    <a:pt x="268" y="17"/>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46"/>
            <p:cNvSpPr/>
            <p:nvPr/>
          </p:nvSpPr>
          <p:spPr>
            <a:xfrm>
              <a:off x="5444656" y="4591242"/>
              <a:ext cx="64805" cy="55575"/>
            </a:xfrm>
            <a:custGeom>
              <a:rect b="b" l="l" r="r" t="t"/>
              <a:pathLst>
                <a:path extrusionOk="0" h="1734" w="2022">
                  <a:moveTo>
                    <a:pt x="276" y="0"/>
                  </a:moveTo>
                  <a:cubicBezTo>
                    <a:pt x="221" y="0"/>
                    <a:pt x="167" y="4"/>
                    <a:pt x="117" y="13"/>
                  </a:cubicBezTo>
                  <a:cubicBezTo>
                    <a:pt x="67" y="13"/>
                    <a:pt x="33" y="29"/>
                    <a:pt x="0" y="29"/>
                  </a:cubicBezTo>
                  <a:cubicBezTo>
                    <a:pt x="0" y="46"/>
                    <a:pt x="167" y="29"/>
                    <a:pt x="418" y="63"/>
                  </a:cubicBezTo>
                  <a:cubicBezTo>
                    <a:pt x="1120" y="163"/>
                    <a:pt x="1704" y="648"/>
                    <a:pt x="1905" y="1316"/>
                  </a:cubicBezTo>
                  <a:cubicBezTo>
                    <a:pt x="1988" y="1567"/>
                    <a:pt x="1988" y="1734"/>
                    <a:pt x="2005" y="1734"/>
                  </a:cubicBezTo>
                  <a:cubicBezTo>
                    <a:pt x="2005" y="1700"/>
                    <a:pt x="2022" y="1667"/>
                    <a:pt x="2005" y="1617"/>
                  </a:cubicBezTo>
                  <a:cubicBezTo>
                    <a:pt x="2005" y="1517"/>
                    <a:pt x="1988" y="1416"/>
                    <a:pt x="1955" y="1299"/>
                  </a:cubicBezTo>
                  <a:cubicBezTo>
                    <a:pt x="1771" y="598"/>
                    <a:pt x="1153" y="96"/>
                    <a:pt x="434" y="13"/>
                  </a:cubicBezTo>
                  <a:cubicBezTo>
                    <a:pt x="384" y="4"/>
                    <a:pt x="330" y="0"/>
                    <a:pt x="27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46"/>
            <p:cNvSpPr/>
            <p:nvPr/>
          </p:nvSpPr>
          <p:spPr>
            <a:xfrm>
              <a:off x="5462316" y="4515604"/>
              <a:ext cx="4327" cy="76600"/>
            </a:xfrm>
            <a:custGeom>
              <a:rect b="b" l="l" r="r" t="t"/>
              <a:pathLst>
                <a:path extrusionOk="0" h="2390" w="135">
                  <a:moveTo>
                    <a:pt x="117" y="0"/>
                  </a:moveTo>
                  <a:lnTo>
                    <a:pt x="117" y="0"/>
                  </a:lnTo>
                  <a:cubicBezTo>
                    <a:pt x="34" y="785"/>
                    <a:pt x="0" y="1587"/>
                    <a:pt x="17" y="2389"/>
                  </a:cubicBezTo>
                  <a:cubicBezTo>
                    <a:pt x="101" y="1587"/>
                    <a:pt x="134" y="802"/>
                    <a:pt x="1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46"/>
            <p:cNvSpPr/>
            <p:nvPr/>
          </p:nvSpPr>
          <p:spPr>
            <a:xfrm>
              <a:off x="5532986" y="4630568"/>
              <a:ext cx="54132" cy="3814"/>
            </a:xfrm>
            <a:custGeom>
              <a:rect b="b" l="l" r="r" t="t"/>
              <a:pathLst>
                <a:path extrusionOk="0" h="119" w="1689">
                  <a:moveTo>
                    <a:pt x="41" y="1"/>
                  </a:moveTo>
                  <a:cubicBezTo>
                    <a:pt x="15" y="1"/>
                    <a:pt x="1" y="2"/>
                    <a:pt x="1" y="5"/>
                  </a:cubicBezTo>
                  <a:cubicBezTo>
                    <a:pt x="344" y="78"/>
                    <a:pt x="700" y="119"/>
                    <a:pt x="1053" y="119"/>
                  </a:cubicBezTo>
                  <a:cubicBezTo>
                    <a:pt x="1267" y="119"/>
                    <a:pt x="1480" y="104"/>
                    <a:pt x="1689" y="72"/>
                  </a:cubicBezTo>
                  <a:cubicBezTo>
                    <a:pt x="1689" y="56"/>
                    <a:pt x="1321" y="56"/>
                    <a:pt x="853" y="39"/>
                  </a:cubicBezTo>
                  <a:cubicBezTo>
                    <a:pt x="475" y="25"/>
                    <a:pt x="151" y="1"/>
                    <a:pt x="4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46"/>
            <p:cNvSpPr/>
            <p:nvPr/>
          </p:nvSpPr>
          <p:spPr>
            <a:xfrm>
              <a:off x="5496064" y="4629542"/>
              <a:ext cx="5897" cy="10865"/>
            </a:xfrm>
            <a:custGeom>
              <a:rect b="b" l="l" r="r" t="t"/>
              <a:pathLst>
                <a:path extrusionOk="0" h="339" w="184">
                  <a:moveTo>
                    <a:pt x="25" y="1"/>
                  </a:moveTo>
                  <a:cubicBezTo>
                    <a:pt x="22" y="1"/>
                    <a:pt x="19" y="2"/>
                    <a:pt x="17" y="4"/>
                  </a:cubicBezTo>
                  <a:cubicBezTo>
                    <a:pt x="0" y="4"/>
                    <a:pt x="50" y="71"/>
                    <a:pt x="84" y="171"/>
                  </a:cubicBezTo>
                  <a:cubicBezTo>
                    <a:pt x="117" y="255"/>
                    <a:pt x="134" y="338"/>
                    <a:pt x="150" y="338"/>
                  </a:cubicBezTo>
                  <a:cubicBezTo>
                    <a:pt x="184" y="322"/>
                    <a:pt x="184" y="238"/>
                    <a:pt x="150" y="138"/>
                  </a:cubicBezTo>
                  <a:cubicBezTo>
                    <a:pt x="107" y="50"/>
                    <a:pt x="50" y="1"/>
                    <a:pt x="2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46"/>
            <p:cNvSpPr/>
            <p:nvPr/>
          </p:nvSpPr>
          <p:spPr>
            <a:xfrm>
              <a:off x="5483212" y="4611850"/>
              <a:ext cx="7500" cy="7275"/>
            </a:xfrm>
            <a:custGeom>
              <a:rect b="b" l="l" r="r" t="t"/>
              <a:pathLst>
                <a:path extrusionOk="0" h="227" w="234">
                  <a:moveTo>
                    <a:pt x="13" y="0"/>
                  </a:moveTo>
                  <a:cubicBezTo>
                    <a:pt x="7" y="0"/>
                    <a:pt x="3" y="2"/>
                    <a:pt x="0" y="5"/>
                  </a:cubicBezTo>
                  <a:cubicBezTo>
                    <a:pt x="0" y="21"/>
                    <a:pt x="33" y="72"/>
                    <a:pt x="84" y="138"/>
                  </a:cubicBezTo>
                  <a:cubicBezTo>
                    <a:pt x="139" y="194"/>
                    <a:pt x="183" y="226"/>
                    <a:pt x="206" y="226"/>
                  </a:cubicBezTo>
                  <a:cubicBezTo>
                    <a:pt x="211" y="226"/>
                    <a:pt x="214" y="225"/>
                    <a:pt x="217" y="222"/>
                  </a:cubicBezTo>
                  <a:cubicBezTo>
                    <a:pt x="234" y="222"/>
                    <a:pt x="201" y="155"/>
                    <a:pt x="134" y="88"/>
                  </a:cubicBezTo>
                  <a:cubicBezTo>
                    <a:pt x="92" y="33"/>
                    <a:pt x="39" y="0"/>
                    <a:pt x="1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46"/>
            <p:cNvSpPr/>
            <p:nvPr/>
          </p:nvSpPr>
          <p:spPr>
            <a:xfrm>
              <a:off x="5463918" y="4602428"/>
              <a:ext cx="11282" cy="4872"/>
            </a:xfrm>
            <a:custGeom>
              <a:rect b="b" l="l" r="r" t="t"/>
              <a:pathLst>
                <a:path extrusionOk="0" h="152" w="352">
                  <a:moveTo>
                    <a:pt x="103" y="0"/>
                  </a:moveTo>
                  <a:cubicBezTo>
                    <a:pt x="40" y="0"/>
                    <a:pt x="1" y="20"/>
                    <a:pt x="1" y="31"/>
                  </a:cubicBezTo>
                  <a:cubicBezTo>
                    <a:pt x="1" y="48"/>
                    <a:pt x="84" y="48"/>
                    <a:pt x="168" y="81"/>
                  </a:cubicBezTo>
                  <a:cubicBezTo>
                    <a:pt x="240" y="110"/>
                    <a:pt x="299" y="152"/>
                    <a:pt x="325" y="152"/>
                  </a:cubicBezTo>
                  <a:cubicBezTo>
                    <a:pt x="329" y="152"/>
                    <a:pt x="332" y="151"/>
                    <a:pt x="335" y="148"/>
                  </a:cubicBezTo>
                  <a:cubicBezTo>
                    <a:pt x="351" y="148"/>
                    <a:pt x="301" y="65"/>
                    <a:pt x="201" y="15"/>
                  </a:cubicBezTo>
                  <a:cubicBezTo>
                    <a:pt x="165" y="4"/>
                    <a:pt x="132" y="0"/>
                    <a:pt x="10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46"/>
            <p:cNvSpPr/>
            <p:nvPr/>
          </p:nvSpPr>
          <p:spPr>
            <a:xfrm>
              <a:off x="5450009" y="4598902"/>
              <a:ext cx="5897" cy="3333"/>
            </a:xfrm>
            <a:custGeom>
              <a:rect b="b" l="l" r="r" t="t"/>
              <a:pathLst>
                <a:path extrusionOk="0" h="104" w="184">
                  <a:moveTo>
                    <a:pt x="19" y="1"/>
                  </a:moveTo>
                  <a:cubicBezTo>
                    <a:pt x="11" y="1"/>
                    <a:pt x="5" y="3"/>
                    <a:pt x="0" y="8"/>
                  </a:cubicBezTo>
                  <a:cubicBezTo>
                    <a:pt x="0" y="41"/>
                    <a:pt x="34" y="58"/>
                    <a:pt x="84" y="91"/>
                  </a:cubicBezTo>
                  <a:cubicBezTo>
                    <a:pt x="109" y="100"/>
                    <a:pt x="130" y="104"/>
                    <a:pt x="146" y="104"/>
                  </a:cubicBezTo>
                  <a:cubicBezTo>
                    <a:pt x="163" y="104"/>
                    <a:pt x="176" y="100"/>
                    <a:pt x="184" y="91"/>
                  </a:cubicBezTo>
                  <a:cubicBezTo>
                    <a:pt x="184" y="75"/>
                    <a:pt x="151" y="41"/>
                    <a:pt x="100" y="24"/>
                  </a:cubicBezTo>
                  <a:cubicBezTo>
                    <a:pt x="65" y="13"/>
                    <a:pt x="38" y="1"/>
                    <a:pt x="1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46"/>
            <p:cNvSpPr/>
            <p:nvPr/>
          </p:nvSpPr>
          <p:spPr>
            <a:xfrm>
              <a:off x="5444111" y="4567525"/>
              <a:ext cx="186916" cy="22531"/>
            </a:xfrm>
            <a:custGeom>
              <a:rect b="b" l="l" r="r" t="t"/>
              <a:pathLst>
                <a:path extrusionOk="0" h="703" w="5832">
                  <a:moveTo>
                    <a:pt x="5832" y="1"/>
                  </a:moveTo>
                  <a:lnTo>
                    <a:pt x="0" y="252"/>
                  </a:lnTo>
                  <a:lnTo>
                    <a:pt x="34" y="619"/>
                  </a:lnTo>
                  <a:lnTo>
                    <a:pt x="5815" y="703"/>
                  </a:lnTo>
                  <a:lnTo>
                    <a:pt x="583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46"/>
            <p:cNvSpPr/>
            <p:nvPr/>
          </p:nvSpPr>
          <p:spPr>
            <a:xfrm>
              <a:off x="5735959" y="4522559"/>
              <a:ext cx="344890" cy="152526"/>
            </a:xfrm>
            <a:custGeom>
              <a:rect b="b" l="l" r="r" t="t"/>
              <a:pathLst>
                <a:path extrusionOk="0" h="4759" w="10761">
                  <a:moveTo>
                    <a:pt x="34" y="0"/>
                  </a:moveTo>
                  <a:lnTo>
                    <a:pt x="1" y="4528"/>
                  </a:lnTo>
                  <a:lnTo>
                    <a:pt x="351" y="4562"/>
                  </a:lnTo>
                  <a:cubicBezTo>
                    <a:pt x="1407" y="4617"/>
                    <a:pt x="4606" y="4759"/>
                    <a:pt x="6974" y="4759"/>
                  </a:cubicBezTo>
                  <a:cubicBezTo>
                    <a:pt x="8204" y="4759"/>
                    <a:pt x="9209" y="4720"/>
                    <a:pt x="9575" y="4612"/>
                  </a:cubicBezTo>
                  <a:cubicBezTo>
                    <a:pt x="10761" y="4244"/>
                    <a:pt x="5849" y="3125"/>
                    <a:pt x="5849" y="3125"/>
                  </a:cubicBezTo>
                  <a:lnTo>
                    <a:pt x="5832" y="17"/>
                  </a:lnTo>
                  <a:lnTo>
                    <a:pt x="34" y="0"/>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46"/>
            <p:cNvSpPr/>
            <p:nvPr/>
          </p:nvSpPr>
          <p:spPr>
            <a:xfrm>
              <a:off x="5735959" y="4643035"/>
              <a:ext cx="319731" cy="31569"/>
            </a:xfrm>
            <a:custGeom>
              <a:rect b="b" l="l" r="r" t="t"/>
              <a:pathLst>
                <a:path extrusionOk="0" h="985" w="9976">
                  <a:moveTo>
                    <a:pt x="8255" y="1"/>
                  </a:moveTo>
                  <a:cubicBezTo>
                    <a:pt x="7904" y="17"/>
                    <a:pt x="7737" y="736"/>
                    <a:pt x="7737" y="736"/>
                  </a:cubicBezTo>
                  <a:lnTo>
                    <a:pt x="17" y="636"/>
                  </a:lnTo>
                  <a:lnTo>
                    <a:pt x="1" y="769"/>
                  </a:lnTo>
                  <a:cubicBezTo>
                    <a:pt x="1529" y="909"/>
                    <a:pt x="4066" y="985"/>
                    <a:pt x="6170" y="985"/>
                  </a:cubicBezTo>
                  <a:cubicBezTo>
                    <a:pt x="8093" y="985"/>
                    <a:pt x="9655" y="922"/>
                    <a:pt x="9758" y="786"/>
                  </a:cubicBezTo>
                  <a:cubicBezTo>
                    <a:pt x="9976" y="502"/>
                    <a:pt x="8255" y="1"/>
                    <a:pt x="82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46"/>
            <p:cNvSpPr/>
            <p:nvPr/>
          </p:nvSpPr>
          <p:spPr>
            <a:xfrm>
              <a:off x="5733267" y="4663387"/>
              <a:ext cx="315468" cy="5384"/>
            </a:xfrm>
            <a:custGeom>
              <a:rect b="b" l="l" r="r" t="t"/>
              <a:pathLst>
                <a:path extrusionOk="0" h="168" w="9843">
                  <a:moveTo>
                    <a:pt x="1" y="1"/>
                  </a:moveTo>
                  <a:cubicBezTo>
                    <a:pt x="34" y="17"/>
                    <a:pt x="68" y="17"/>
                    <a:pt x="101" y="17"/>
                  </a:cubicBezTo>
                  <a:lnTo>
                    <a:pt x="385" y="34"/>
                  </a:lnTo>
                  <a:lnTo>
                    <a:pt x="1438" y="84"/>
                  </a:lnTo>
                  <a:cubicBezTo>
                    <a:pt x="2323" y="118"/>
                    <a:pt x="3560" y="151"/>
                    <a:pt x="4913" y="168"/>
                  </a:cubicBezTo>
                  <a:cubicBezTo>
                    <a:pt x="6283" y="168"/>
                    <a:pt x="7503" y="151"/>
                    <a:pt x="8405" y="118"/>
                  </a:cubicBezTo>
                  <a:lnTo>
                    <a:pt x="9458" y="84"/>
                  </a:lnTo>
                  <a:lnTo>
                    <a:pt x="9742" y="68"/>
                  </a:lnTo>
                  <a:cubicBezTo>
                    <a:pt x="9775" y="68"/>
                    <a:pt x="9809" y="68"/>
                    <a:pt x="9842" y="51"/>
                  </a:cubicBezTo>
                  <a:lnTo>
                    <a:pt x="9458" y="51"/>
                  </a:lnTo>
                  <a:lnTo>
                    <a:pt x="8405" y="68"/>
                  </a:lnTo>
                  <a:cubicBezTo>
                    <a:pt x="7767" y="79"/>
                    <a:pt x="6971" y="91"/>
                    <a:pt x="6074" y="91"/>
                  </a:cubicBezTo>
                  <a:cubicBezTo>
                    <a:pt x="5703" y="91"/>
                    <a:pt x="5315" y="89"/>
                    <a:pt x="4913" y="84"/>
                  </a:cubicBezTo>
                  <a:cubicBezTo>
                    <a:pt x="3560" y="84"/>
                    <a:pt x="2340" y="51"/>
                    <a:pt x="1438" y="34"/>
                  </a:cubicBezTo>
                  <a:cubicBezTo>
                    <a:pt x="1020" y="17"/>
                    <a:pt x="669" y="17"/>
                    <a:pt x="3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46"/>
            <p:cNvSpPr/>
            <p:nvPr/>
          </p:nvSpPr>
          <p:spPr>
            <a:xfrm>
              <a:off x="5982840" y="4640888"/>
              <a:ext cx="18749" cy="28973"/>
            </a:xfrm>
            <a:custGeom>
              <a:rect b="b" l="l" r="r" t="t"/>
              <a:pathLst>
                <a:path extrusionOk="0" h="904" w="585">
                  <a:moveTo>
                    <a:pt x="585" y="1"/>
                  </a:moveTo>
                  <a:lnTo>
                    <a:pt x="585" y="1"/>
                  </a:lnTo>
                  <a:cubicBezTo>
                    <a:pt x="234" y="151"/>
                    <a:pt x="0" y="519"/>
                    <a:pt x="34" y="903"/>
                  </a:cubicBezTo>
                  <a:cubicBezTo>
                    <a:pt x="100" y="536"/>
                    <a:pt x="301" y="218"/>
                    <a:pt x="5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46"/>
            <p:cNvSpPr/>
            <p:nvPr/>
          </p:nvSpPr>
          <p:spPr>
            <a:xfrm>
              <a:off x="5928195" y="4626369"/>
              <a:ext cx="11282" cy="15160"/>
            </a:xfrm>
            <a:custGeom>
              <a:rect b="b" l="l" r="r" t="t"/>
              <a:pathLst>
                <a:path extrusionOk="0" h="473" w="352">
                  <a:moveTo>
                    <a:pt x="330" y="1"/>
                  </a:moveTo>
                  <a:cubicBezTo>
                    <a:pt x="306" y="1"/>
                    <a:pt x="229" y="96"/>
                    <a:pt x="151" y="220"/>
                  </a:cubicBezTo>
                  <a:cubicBezTo>
                    <a:pt x="68" y="354"/>
                    <a:pt x="1" y="471"/>
                    <a:pt x="18" y="471"/>
                  </a:cubicBezTo>
                  <a:cubicBezTo>
                    <a:pt x="19" y="472"/>
                    <a:pt x="20" y="472"/>
                    <a:pt x="22" y="472"/>
                  </a:cubicBezTo>
                  <a:cubicBezTo>
                    <a:pt x="47" y="472"/>
                    <a:pt x="124" y="377"/>
                    <a:pt x="201" y="253"/>
                  </a:cubicBezTo>
                  <a:cubicBezTo>
                    <a:pt x="285" y="120"/>
                    <a:pt x="352" y="3"/>
                    <a:pt x="335" y="3"/>
                  </a:cubicBezTo>
                  <a:cubicBezTo>
                    <a:pt x="334" y="2"/>
                    <a:pt x="332" y="1"/>
                    <a:pt x="33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46"/>
            <p:cNvSpPr/>
            <p:nvPr/>
          </p:nvSpPr>
          <p:spPr>
            <a:xfrm>
              <a:off x="5913740" y="4623132"/>
              <a:ext cx="12371" cy="10416"/>
            </a:xfrm>
            <a:custGeom>
              <a:rect b="b" l="l" r="r" t="t"/>
              <a:pathLst>
                <a:path extrusionOk="0" h="325" w="386">
                  <a:moveTo>
                    <a:pt x="361" y="1"/>
                  </a:moveTo>
                  <a:cubicBezTo>
                    <a:pt x="334" y="1"/>
                    <a:pt x="258" y="62"/>
                    <a:pt x="168" y="137"/>
                  </a:cubicBezTo>
                  <a:cubicBezTo>
                    <a:pt x="68" y="221"/>
                    <a:pt x="1" y="321"/>
                    <a:pt x="1" y="321"/>
                  </a:cubicBezTo>
                  <a:cubicBezTo>
                    <a:pt x="3" y="323"/>
                    <a:pt x="6" y="324"/>
                    <a:pt x="11" y="324"/>
                  </a:cubicBezTo>
                  <a:cubicBezTo>
                    <a:pt x="43" y="324"/>
                    <a:pt x="130" y="275"/>
                    <a:pt x="218" y="187"/>
                  </a:cubicBezTo>
                  <a:cubicBezTo>
                    <a:pt x="318" y="104"/>
                    <a:pt x="385" y="20"/>
                    <a:pt x="368" y="4"/>
                  </a:cubicBezTo>
                  <a:cubicBezTo>
                    <a:pt x="367" y="2"/>
                    <a:pt x="364" y="1"/>
                    <a:pt x="36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46"/>
            <p:cNvSpPr/>
            <p:nvPr/>
          </p:nvSpPr>
          <p:spPr>
            <a:xfrm>
              <a:off x="5904638" y="4615055"/>
              <a:ext cx="19326" cy="2436"/>
            </a:xfrm>
            <a:custGeom>
              <a:rect b="b" l="l" r="r" t="t"/>
              <a:pathLst>
                <a:path extrusionOk="0" h="76" w="603">
                  <a:moveTo>
                    <a:pt x="301" y="1"/>
                  </a:moveTo>
                  <a:cubicBezTo>
                    <a:pt x="201" y="1"/>
                    <a:pt x="101" y="13"/>
                    <a:pt x="1" y="38"/>
                  </a:cubicBezTo>
                  <a:cubicBezTo>
                    <a:pt x="101" y="63"/>
                    <a:pt x="201" y="76"/>
                    <a:pt x="301" y="76"/>
                  </a:cubicBezTo>
                  <a:cubicBezTo>
                    <a:pt x="402" y="76"/>
                    <a:pt x="502" y="63"/>
                    <a:pt x="602" y="38"/>
                  </a:cubicBezTo>
                  <a:cubicBezTo>
                    <a:pt x="502" y="13"/>
                    <a:pt x="402" y="1"/>
                    <a:pt x="3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46"/>
            <p:cNvSpPr/>
            <p:nvPr/>
          </p:nvSpPr>
          <p:spPr>
            <a:xfrm>
              <a:off x="5901433" y="4603421"/>
              <a:ext cx="21986" cy="3429"/>
            </a:xfrm>
            <a:custGeom>
              <a:rect b="b" l="l" r="r" t="t"/>
              <a:pathLst>
                <a:path extrusionOk="0" h="107" w="686">
                  <a:moveTo>
                    <a:pt x="0" y="0"/>
                  </a:moveTo>
                  <a:cubicBezTo>
                    <a:pt x="124" y="72"/>
                    <a:pt x="266" y="106"/>
                    <a:pt x="412" y="106"/>
                  </a:cubicBezTo>
                  <a:cubicBezTo>
                    <a:pt x="503" y="106"/>
                    <a:pt x="595" y="93"/>
                    <a:pt x="686" y="67"/>
                  </a:cubicBezTo>
                  <a:cubicBezTo>
                    <a:pt x="569" y="50"/>
                    <a:pt x="452" y="34"/>
                    <a:pt x="335" y="34"/>
                  </a:cubicBezTo>
                  <a:cubicBezTo>
                    <a:pt x="218" y="17"/>
                    <a:pt x="117"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46"/>
            <p:cNvSpPr/>
            <p:nvPr/>
          </p:nvSpPr>
          <p:spPr>
            <a:xfrm>
              <a:off x="5935182" y="4609062"/>
              <a:ext cx="35351" cy="19550"/>
            </a:xfrm>
            <a:custGeom>
              <a:rect b="b" l="l" r="r" t="t"/>
              <a:pathLst>
                <a:path extrusionOk="0" h="610" w="1103">
                  <a:moveTo>
                    <a:pt x="729" y="63"/>
                  </a:moveTo>
                  <a:cubicBezTo>
                    <a:pt x="821" y="63"/>
                    <a:pt x="912" y="85"/>
                    <a:pt x="1003" y="125"/>
                  </a:cubicBezTo>
                  <a:cubicBezTo>
                    <a:pt x="1053" y="175"/>
                    <a:pt x="1036" y="242"/>
                    <a:pt x="969" y="275"/>
                  </a:cubicBezTo>
                  <a:cubicBezTo>
                    <a:pt x="902" y="309"/>
                    <a:pt x="819" y="342"/>
                    <a:pt x="752" y="359"/>
                  </a:cubicBezTo>
                  <a:cubicBezTo>
                    <a:pt x="635" y="409"/>
                    <a:pt x="501" y="443"/>
                    <a:pt x="368" y="459"/>
                  </a:cubicBezTo>
                  <a:cubicBezTo>
                    <a:pt x="262" y="484"/>
                    <a:pt x="171" y="492"/>
                    <a:pt x="107" y="497"/>
                  </a:cubicBezTo>
                  <a:lnTo>
                    <a:pt x="107" y="497"/>
                  </a:lnTo>
                  <a:cubicBezTo>
                    <a:pt x="138" y="425"/>
                    <a:pt x="179" y="359"/>
                    <a:pt x="234" y="292"/>
                  </a:cubicBezTo>
                  <a:cubicBezTo>
                    <a:pt x="318" y="192"/>
                    <a:pt x="435" y="125"/>
                    <a:pt x="551" y="92"/>
                  </a:cubicBezTo>
                  <a:cubicBezTo>
                    <a:pt x="611" y="72"/>
                    <a:pt x="670" y="63"/>
                    <a:pt x="729" y="63"/>
                  </a:cubicBezTo>
                  <a:close/>
                  <a:moveTo>
                    <a:pt x="730" y="0"/>
                  </a:moveTo>
                  <a:cubicBezTo>
                    <a:pt x="525" y="0"/>
                    <a:pt x="322" y="93"/>
                    <a:pt x="201" y="259"/>
                  </a:cubicBezTo>
                  <a:cubicBezTo>
                    <a:pt x="137" y="339"/>
                    <a:pt x="103" y="419"/>
                    <a:pt x="71" y="499"/>
                  </a:cubicBezTo>
                  <a:lnTo>
                    <a:pt x="71" y="499"/>
                  </a:lnTo>
                  <a:cubicBezTo>
                    <a:pt x="26" y="501"/>
                    <a:pt x="0" y="502"/>
                    <a:pt x="0" y="509"/>
                  </a:cubicBezTo>
                  <a:cubicBezTo>
                    <a:pt x="23" y="512"/>
                    <a:pt x="45" y="515"/>
                    <a:pt x="67" y="516"/>
                  </a:cubicBezTo>
                  <a:lnTo>
                    <a:pt x="67" y="516"/>
                  </a:lnTo>
                  <a:cubicBezTo>
                    <a:pt x="65" y="548"/>
                    <a:pt x="51" y="579"/>
                    <a:pt x="67" y="610"/>
                  </a:cubicBezTo>
                  <a:cubicBezTo>
                    <a:pt x="76" y="578"/>
                    <a:pt x="86" y="548"/>
                    <a:pt x="98" y="519"/>
                  </a:cubicBezTo>
                  <a:lnTo>
                    <a:pt x="98" y="519"/>
                  </a:lnTo>
                  <a:cubicBezTo>
                    <a:pt x="130" y="521"/>
                    <a:pt x="161" y="522"/>
                    <a:pt x="192" y="522"/>
                  </a:cubicBezTo>
                  <a:cubicBezTo>
                    <a:pt x="255" y="522"/>
                    <a:pt x="318" y="518"/>
                    <a:pt x="384" y="509"/>
                  </a:cubicBezTo>
                  <a:cubicBezTo>
                    <a:pt x="518" y="493"/>
                    <a:pt x="652" y="459"/>
                    <a:pt x="769" y="426"/>
                  </a:cubicBezTo>
                  <a:cubicBezTo>
                    <a:pt x="852" y="409"/>
                    <a:pt x="936" y="376"/>
                    <a:pt x="1003" y="326"/>
                  </a:cubicBezTo>
                  <a:cubicBezTo>
                    <a:pt x="1053" y="309"/>
                    <a:pt x="1086" y="259"/>
                    <a:pt x="1103" y="225"/>
                  </a:cubicBezTo>
                  <a:cubicBezTo>
                    <a:pt x="1103" y="159"/>
                    <a:pt x="1086" y="108"/>
                    <a:pt x="1036" y="75"/>
                  </a:cubicBezTo>
                  <a:cubicBezTo>
                    <a:pt x="940" y="24"/>
                    <a:pt x="835" y="0"/>
                    <a:pt x="73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46"/>
            <p:cNvSpPr/>
            <p:nvPr/>
          </p:nvSpPr>
          <p:spPr>
            <a:xfrm>
              <a:off x="5922329" y="4602876"/>
              <a:ext cx="18236" cy="23076"/>
            </a:xfrm>
            <a:custGeom>
              <a:rect b="b" l="l" r="r" t="t"/>
              <a:pathLst>
                <a:path extrusionOk="0" h="720" w="569">
                  <a:moveTo>
                    <a:pt x="134" y="1"/>
                  </a:moveTo>
                  <a:cubicBezTo>
                    <a:pt x="50" y="17"/>
                    <a:pt x="0" y="101"/>
                    <a:pt x="17" y="168"/>
                  </a:cubicBezTo>
                  <a:cubicBezTo>
                    <a:pt x="34" y="235"/>
                    <a:pt x="50" y="285"/>
                    <a:pt x="84" y="335"/>
                  </a:cubicBezTo>
                  <a:cubicBezTo>
                    <a:pt x="134" y="418"/>
                    <a:pt x="184" y="502"/>
                    <a:pt x="251" y="569"/>
                  </a:cubicBezTo>
                  <a:cubicBezTo>
                    <a:pt x="318" y="636"/>
                    <a:pt x="384" y="686"/>
                    <a:pt x="468" y="719"/>
                  </a:cubicBezTo>
                  <a:cubicBezTo>
                    <a:pt x="485" y="702"/>
                    <a:pt x="401" y="652"/>
                    <a:pt x="301" y="535"/>
                  </a:cubicBezTo>
                  <a:cubicBezTo>
                    <a:pt x="234" y="468"/>
                    <a:pt x="184" y="385"/>
                    <a:pt x="134" y="301"/>
                  </a:cubicBezTo>
                  <a:cubicBezTo>
                    <a:pt x="84" y="235"/>
                    <a:pt x="50" y="84"/>
                    <a:pt x="150" y="67"/>
                  </a:cubicBezTo>
                  <a:cubicBezTo>
                    <a:pt x="234" y="67"/>
                    <a:pt x="334" y="151"/>
                    <a:pt x="384" y="235"/>
                  </a:cubicBezTo>
                  <a:cubicBezTo>
                    <a:pt x="451" y="301"/>
                    <a:pt x="485" y="385"/>
                    <a:pt x="501" y="468"/>
                  </a:cubicBezTo>
                  <a:cubicBezTo>
                    <a:pt x="501" y="552"/>
                    <a:pt x="501" y="636"/>
                    <a:pt x="501" y="719"/>
                  </a:cubicBezTo>
                  <a:cubicBezTo>
                    <a:pt x="551" y="652"/>
                    <a:pt x="568" y="552"/>
                    <a:pt x="551" y="468"/>
                  </a:cubicBezTo>
                  <a:cubicBezTo>
                    <a:pt x="535" y="368"/>
                    <a:pt x="501" y="268"/>
                    <a:pt x="451" y="184"/>
                  </a:cubicBezTo>
                  <a:cubicBezTo>
                    <a:pt x="384" y="84"/>
                    <a:pt x="267"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46"/>
            <p:cNvSpPr/>
            <p:nvPr/>
          </p:nvSpPr>
          <p:spPr>
            <a:xfrm>
              <a:off x="5737016" y="4611434"/>
              <a:ext cx="66440" cy="54132"/>
            </a:xfrm>
            <a:custGeom>
              <a:rect b="b" l="l" r="r" t="t"/>
              <a:pathLst>
                <a:path extrusionOk="0" h="1689" w="2073">
                  <a:moveTo>
                    <a:pt x="435" y="1"/>
                  </a:moveTo>
                  <a:cubicBezTo>
                    <a:pt x="335" y="1"/>
                    <a:pt x="235" y="1"/>
                    <a:pt x="118" y="18"/>
                  </a:cubicBezTo>
                  <a:cubicBezTo>
                    <a:pt x="84" y="18"/>
                    <a:pt x="51" y="18"/>
                    <a:pt x="1" y="34"/>
                  </a:cubicBezTo>
                  <a:lnTo>
                    <a:pt x="18" y="34"/>
                  </a:lnTo>
                  <a:cubicBezTo>
                    <a:pt x="18" y="38"/>
                    <a:pt x="25" y="39"/>
                    <a:pt x="40" y="39"/>
                  </a:cubicBezTo>
                  <a:cubicBezTo>
                    <a:pt x="67" y="39"/>
                    <a:pt x="117" y="36"/>
                    <a:pt x="189" y="36"/>
                  </a:cubicBezTo>
                  <a:cubicBezTo>
                    <a:pt x="254" y="36"/>
                    <a:pt x="337" y="39"/>
                    <a:pt x="435" y="51"/>
                  </a:cubicBezTo>
                  <a:cubicBezTo>
                    <a:pt x="1137" y="135"/>
                    <a:pt x="1722" y="602"/>
                    <a:pt x="1956" y="1271"/>
                  </a:cubicBezTo>
                  <a:cubicBezTo>
                    <a:pt x="2039" y="1521"/>
                    <a:pt x="2039" y="1689"/>
                    <a:pt x="2056" y="1689"/>
                  </a:cubicBezTo>
                  <a:cubicBezTo>
                    <a:pt x="2073" y="1655"/>
                    <a:pt x="2073" y="1605"/>
                    <a:pt x="2056" y="1572"/>
                  </a:cubicBezTo>
                  <a:cubicBezTo>
                    <a:pt x="2056" y="1471"/>
                    <a:pt x="2023" y="1354"/>
                    <a:pt x="2006" y="1254"/>
                  </a:cubicBezTo>
                  <a:cubicBezTo>
                    <a:pt x="1789" y="552"/>
                    <a:pt x="1171" y="68"/>
                    <a:pt x="43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46"/>
            <p:cNvSpPr/>
            <p:nvPr/>
          </p:nvSpPr>
          <p:spPr>
            <a:xfrm>
              <a:off x="5754708" y="4535411"/>
              <a:ext cx="3237" cy="76600"/>
            </a:xfrm>
            <a:custGeom>
              <a:rect b="b" l="l" r="r" t="t"/>
              <a:pathLst>
                <a:path extrusionOk="0" h="2390" w="101">
                  <a:moveTo>
                    <a:pt x="67" y="0"/>
                  </a:moveTo>
                  <a:lnTo>
                    <a:pt x="67" y="0"/>
                  </a:lnTo>
                  <a:cubicBezTo>
                    <a:pt x="17" y="786"/>
                    <a:pt x="0" y="1588"/>
                    <a:pt x="34" y="2390"/>
                  </a:cubicBezTo>
                  <a:cubicBezTo>
                    <a:pt x="84" y="1588"/>
                    <a:pt x="101" y="802"/>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46"/>
            <p:cNvSpPr/>
            <p:nvPr/>
          </p:nvSpPr>
          <p:spPr>
            <a:xfrm>
              <a:off x="5826981" y="4648259"/>
              <a:ext cx="54132" cy="3397"/>
            </a:xfrm>
            <a:custGeom>
              <a:rect b="b" l="l" r="r" t="t"/>
              <a:pathLst>
                <a:path extrusionOk="0" h="106" w="1689">
                  <a:moveTo>
                    <a:pt x="43" y="0"/>
                  </a:moveTo>
                  <a:cubicBezTo>
                    <a:pt x="16" y="0"/>
                    <a:pt x="1" y="2"/>
                    <a:pt x="1" y="5"/>
                  </a:cubicBezTo>
                  <a:cubicBezTo>
                    <a:pt x="268" y="72"/>
                    <a:pt x="552" y="105"/>
                    <a:pt x="836" y="105"/>
                  </a:cubicBezTo>
                  <a:cubicBezTo>
                    <a:pt x="1120" y="105"/>
                    <a:pt x="1405" y="88"/>
                    <a:pt x="1689" y="38"/>
                  </a:cubicBezTo>
                  <a:cubicBezTo>
                    <a:pt x="1689" y="26"/>
                    <a:pt x="1636" y="23"/>
                    <a:pt x="1546" y="23"/>
                  </a:cubicBezTo>
                  <a:cubicBezTo>
                    <a:pt x="1448" y="23"/>
                    <a:pt x="1306" y="27"/>
                    <a:pt x="1138" y="27"/>
                  </a:cubicBezTo>
                  <a:cubicBezTo>
                    <a:pt x="1044" y="27"/>
                    <a:pt x="942" y="25"/>
                    <a:pt x="836" y="22"/>
                  </a:cubicBezTo>
                  <a:cubicBezTo>
                    <a:pt x="462" y="22"/>
                    <a:pt x="152" y="0"/>
                    <a:pt x="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46"/>
            <p:cNvSpPr/>
            <p:nvPr/>
          </p:nvSpPr>
          <p:spPr>
            <a:xfrm>
              <a:off x="5790059" y="4648291"/>
              <a:ext cx="5897" cy="10865"/>
            </a:xfrm>
            <a:custGeom>
              <a:rect b="b" l="l" r="r" t="t"/>
              <a:pathLst>
                <a:path extrusionOk="0" h="339" w="184">
                  <a:moveTo>
                    <a:pt x="21" y="1"/>
                  </a:moveTo>
                  <a:cubicBezTo>
                    <a:pt x="18" y="1"/>
                    <a:pt x="17" y="2"/>
                    <a:pt x="17" y="4"/>
                  </a:cubicBezTo>
                  <a:cubicBezTo>
                    <a:pt x="0" y="21"/>
                    <a:pt x="34" y="87"/>
                    <a:pt x="84" y="171"/>
                  </a:cubicBezTo>
                  <a:cubicBezTo>
                    <a:pt x="117" y="254"/>
                    <a:pt x="134" y="338"/>
                    <a:pt x="150" y="338"/>
                  </a:cubicBezTo>
                  <a:cubicBezTo>
                    <a:pt x="184" y="338"/>
                    <a:pt x="184" y="238"/>
                    <a:pt x="134" y="138"/>
                  </a:cubicBezTo>
                  <a:cubicBezTo>
                    <a:pt x="105" y="50"/>
                    <a:pt x="37" y="1"/>
                    <a:pt x="2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46"/>
            <p:cNvSpPr/>
            <p:nvPr/>
          </p:nvSpPr>
          <p:spPr>
            <a:xfrm>
              <a:off x="5776117" y="4631112"/>
              <a:ext cx="8077" cy="7275"/>
            </a:xfrm>
            <a:custGeom>
              <a:rect b="b" l="l" r="r" t="t"/>
              <a:pathLst>
                <a:path extrusionOk="0" h="227" w="252">
                  <a:moveTo>
                    <a:pt x="29" y="1"/>
                  </a:moveTo>
                  <a:cubicBezTo>
                    <a:pt x="24" y="1"/>
                    <a:pt x="20" y="2"/>
                    <a:pt x="17" y="5"/>
                  </a:cubicBezTo>
                  <a:cubicBezTo>
                    <a:pt x="1" y="22"/>
                    <a:pt x="34" y="72"/>
                    <a:pt x="101" y="139"/>
                  </a:cubicBezTo>
                  <a:cubicBezTo>
                    <a:pt x="156" y="194"/>
                    <a:pt x="200" y="227"/>
                    <a:pt x="223" y="227"/>
                  </a:cubicBezTo>
                  <a:cubicBezTo>
                    <a:pt x="228" y="227"/>
                    <a:pt x="232" y="225"/>
                    <a:pt x="235" y="222"/>
                  </a:cubicBezTo>
                  <a:cubicBezTo>
                    <a:pt x="251" y="206"/>
                    <a:pt x="218" y="156"/>
                    <a:pt x="151" y="89"/>
                  </a:cubicBezTo>
                  <a:cubicBezTo>
                    <a:pt x="96" y="33"/>
                    <a:pt x="52" y="1"/>
                    <a:pt x="2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46"/>
            <p:cNvSpPr/>
            <p:nvPr/>
          </p:nvSpPr>
          <p:spPr>
            <a:xfrm>
              <a:off x="5756855" y="4622235"/>
              <a:ext cx="11282" cy="4872"/>
            </a:xfrm>
            <a:custGeom>
              <a:rect b="b" l="l" r="r" t="t"/>
              <a:pathLst>
                <a:path extrusionOk="0" h="152" w="352">
                  <a:moveTo>
                    <a:pt x="103" y="1"/>
                  </a:moveTo>
                  <a:cubicBezTo>
                    <a:pt x="40" y="1"/>
                    <a:pt x="0" y="20"/>
                    <a:pt x="0" y="32"/>
                  </a:cubicBezTo>
                  <a:cubicBezTo>
                    <a:pt x="17" y="48"/>
                    <a:pt x="84" y="48"/>
                    <a:pt x="167" y="82"/>
                  </a:cubicBezTo>
                  <a:cubicBezTo>
                    <a:pt x="239" y="111"/>
                    <a:pt x="299" y="152"/>
                    <a:pt x="325" y="152"/>
                  </a:cubicBezTo>
                  <a:cubicBezTo>
                    <a:pt x="329" y="152"/>
                    <a:pt x="332" y="151"/>
                    <a:pt x="334" y="149"/>
                  </a:cubicBezTo>
                  <a:cubicBezTo>
                    <a:pt x="351" y="132"/>
                    <a:pt x="301" y="48"/>
                    <a:pt x="201" y="15"/>
                  </a:cubicBezTo>
                  <a:cubicBezTo>
                    <a:pt x="164" y="4"/>
                    <a:pt x="131"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46"/>
            <p:cNvSpPr/>
            <p:nvPr/>
          </p:nvSpPr>
          <p:spPr>
            <a:xfrm>
              <a:off x="5742914" y="4619094"/>
              <a:ext cx="5929" cy="2949"/>
            </a:xfrm>
            <a:custGeom>
              <a:rect b="b" l="l" r="r" t="t"/>
              <a:pathLst>
                <a:path extrusionOk="0" h="92" w="185">
                  <a:moveTo>
                    <a:pt x="38" y="0"/>
                  </a:moveTo>
                  <a:cubicBezTo>
                    <a:pt x="22" y="0"/>
                    <a:pt x="9" y="4"/>
                    <a:pt x="1" y="13"/>
                  </a:cubicBezTo>
                  <a:cubicBezTo>
                    <a:pt x="1" y="29"/>
                    <a:pt x="34" y="63"/>
                    <a:pt x="84" y="79"/>
                  </a:cubicBezTo>
                  <a:cubicBezTo>
                    <a:pt x="109" y="88"/>
                    <a:pt x="130" y="92"/>
                    <a:pt x="147" y="92"/>
                  </a:cubicBezTo>
                  <a:cubicBezTo>
                    <a:pt x="164" y="92"/>
                    <a:pt x="176" y="88"/>
                    <a:pt x="185" y="79"/>
                  </a:cubicBezTo>
                  <a:cubicBezTo>
                    <a:pt x="185" y="63"/>
                    <a:pt x="151" y="29"/>
                    <a:pt x="101" y="13"/>
                  </a:cubicBezTo>
                  <a:cubicBezTo>
                    <a:pt x="76" y="4"/>
                    <a:pt x="55" y="0"/>
                    <a:pt x="3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46"/>
            <p:cNvSpPr/>
            <p:nvPr/>
          </p:nvSpPr>
          <p:spPr>
            <a:xfrm>
              <a:off x="5735959" y="4583069"/>
              <a:ext cx="187460" cy="24679"/>
            </a:xfrm>
            <a:custGeom>
              <a:rect b="b" l="l" r="r" t="t"/>
              <a:pathLst>
                <a:path extrusionOk="0" h="770" w="5849">
                  <a:moveTo>
                    <a:pt x="5832" y="0"/>
                  </a:moveTo>
                  <a:lnTo>
                    <a:pt x="1" y="401"/>
                  </a:lnTo>
                  <a:lnTo>
                    <a:pt x="51" y="769"/>
                  </a:lnTo>
                  <a:lnTo>
                    <a:pt x="5849" y="702"/>
                  </a:lnTo>
                  <a:lnTo>
                    <a:pt x="5832"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46"/>
            <p:cNvSpPr/>
            <p:nvPr/>
          </p:nvSpPr>
          <p:spPr>
            <a:xfrm>
              <a:off x="5512666" y="2842145"/>
              <a:ext cx="625488" cy="377004"/>
            </a:xfrm>
            <a:custGeom>
              <a:rect b="b" l="l" r="r" t="t"/>
              <a:pathLst>
                <a:path extrusionOk="0" h="11763" w="19516">
                  <a:moveTo>
                    <a:pt x="4896" y="0"/>
                  </a:moveTo>
                  <a:lnTo>
                    <a:pt x="0" y="2556"/>
                  </a:lnTo>
                  <a:lnTo>
                    <a:pt x="2323" y="9557"/>
                  </a:lnTo>
                  <a:cubicBezTo>
                    <a:pt x="2957" y="11445"/>
                    <a:pt x="4612" y="11763"/>
                    <a:pt x="6600" y="11763"/>
                  </a:cubicBezTo>
                  <a:lnTo>
                    <a:pt x="19516" y="11763"/>
                  </a:lnTo>
                  <a:lnTo>
                    <a:pt x="19516" y="8856"/>
                  </a:lnTo>
                  <a:lnTo>
                    <a:pt x="7719" y="7185"/>
                  </a:lnTo>
                  <a:lnTo>
                    <a:pt x="4896" y="0"/>
                  </a:ln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46"/>
            <p:cNvSpPr/>
            <p:nvPr/>
          </p:nvSpPr>
          <p:spPr>
            <a:xfrm>
              <a:off x="6138122" y="3025728"/>
              <a:ext cx="256560" cy="193422"/>
            </a:xfrm>
            <a:custGeom>
              <a:rect b="b" l="l" r="r" t="t"/>
              <a:pathLst>
                <a:path extrusionOk="0" h="6035" w="8005">
                  <a:moveTo>
                    <a:pt x="3778" y="1"/>
                  </a:moveTo>
                  <a:cubicBezTo>
                    <a:pt x="3501" y="1"/>
                    <a:pt x="2440" y="2041"/>
                    <a:pt x="2440" y="2041"/>
                  </a:cubicBezTo>
                  <a:lnTo>
                    <a:pt x="1421" y="2543"/>
                  </a:lnTo>
                  <a:lnTo>
                    <a:pt x="1" y="3128"/>
                  </a:lnTo>
                  <a:lnTo>
                    <a:pt x="1" y="6035"/>
                  </a:lnTo>
                  <a:lnTo>
                    <a:pt x="1571" y="5951"/>
                  </a:lnTo>
                  <a:lnTo>
                    <a:pt x="6584" y="4865"/>
                  </a:lnTo>
                  <a:cubicBezTo>
                    <a:pt x="6770" y="5040"/>
                    <a:pt x="6969" y="5097"/>
                    <a:pt x="7149" y="5097"/>
                  </a:cubicBezTo>
                  <a:cubicBezTo>
                    <a:pt x="7484" y="5097"/>
                    <a:pt x="7753" y="4899"/>
                    <a:pt x="7753" y="4899"/>
                  </a:cubicBezTo>
                  <a:lnTo>
                    <a:pt x="5832" y="3144"/>
                  </a:lnTo>
                  <a:lnTo>
                    <a:pt x="3777" y="2877"/>
                  </a:lnTo>
                  <a:lnTo>
                    <a:pt x="5364" y="2426"/>
                  </a:lnTo>
                  <a:cubicBezTo>
                    <a:pt x="5364" y="2426"/>
                    <a:pt x="6216" y="2810"/>
                    <a:pt x="6851" y="3144"/>
                  </a:cubicBezTo>
                  <a:cubicBezTo>
                    <a:pt x="7018" y="3232"/>
                    <a:pt x="7159" y="3267"/>
                    <a:pt x="7278" y="3267"/>
                  </a:cubicBezTo>
                  <a:cubicBezTo>
                    <a:pt x="7610" y="3267"/>
                    <a:pt x="7772" y="2996"/>
                    <a:pt x="7870" y="2860"/>
                  </a:cubicBezTo>
                  <a:cubicBezTo>
                    <a:pt x="8004" y="2676"/>
                    <a:pt x="5047" y="1306"/>
                    <a:pt x="5047" y="1306"/>
                  </a:cubicBezTo>
                  <a:lnTo>
                    <a:pt x="3677" y="1691"/>
                  </a:lnTo>
                  <a:cubicBezTo>
                    <a:pt x="4128" y="722"/>
                    <a:pt x="4061" y="87"/>
                    <a:pt x="3794" y="3"/>
                  </a:cubicBezTo>
                  <a:cubicBezTo>
                    <a:pt x="3789" y="1"/>
                    <a:pt x="3784" y="1"/>
                    <a:pt x="3778"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46"/>
            <p:cNvSpPr/>
            <p:nvPr/>
          </p:nvSpPr>
          <p:spPr>
            <a:xfrm>
              <a:off x="6261835" y="3148896"/>
              <a:ext cx="87304" cy="32819"/>
            </a:xfrm>
            <a:custGeom>
              <a:rect b="b" l="l" r="r" t="t"/>
              <a:pathLst>
                <a:path extrusionOk="0" h="1024" w="2724">
                  <a:moveTo>
                    <a:pt x="154" y="0"/>
                  </a:moveTo>
                  <a:cubicBezTo>
                    <a:pt x="66" y="0"/>
                    <a:pt x="17" y="6"/>
                    <a:pt x="17" y="20"/>
                  </a:cubicBezTo>
                  <a:cubicBezTo>
                    <a:pt x="0" y="53"/>
                    <a:pt x="685" y="170"/>
                    <a:pt x="1521" y="270"/>
                  </a:cubicBezTo>
                  <a:cubicBezTo>
                    <a:pt x="1705" y="287"/>
                    <a:pt x="1888" y="337"/>
                    <a:pt x="2055" y="404"/>
                  </a:cubicBezTo>
                  <a:cubicBezTo>
                    <a:pt x="2189" y="488"/>
                    <a:pt x="2306" y="588"/>
                    <a:pt x="2423" y="688"/>
                  </a:cubicBezTo>
                  <a:cubicBezTo>
                    <a:pt x="2581" y="860"/>
                    <a:pt x="2665" y="995"/>
                    <a:pt x="2707" y="1020"/>
                  </a:cubicBezTo>
                  <a:lnTo>
                    <a:pt x="2707" y="1020"/>
                  </a:lnTo>
                  <a:cubicBezTo>
                    <a:pt x="2673" y="870"/>
                    <a:pt x="2606" y="738"/>
                    <a:pt x="2507" y="621"/>
                  </a:cubicBezTo>
                  <a:cubicBezTo>
                    <a:pt x="2406" y="488"/>
                    <a:pt x="2273" y="371"/>
                    <a:pt x="2122" y="287"/>
                  </a:cubicBezTo>
                  <a:cubicBezTo>
                    <a:pt x="1939" y="187"/>
                    <a:pt x="1738" y="137"/>
                    <a:pt x="1538" y="120"/>
                  </a:cubicBezTo>
                  <a:cubicBezTo>
                    <a:pt x="926" y="47"/>
                    <a:pt x="395" y="0"/>
                    <a:pt x="154" y="0"/>
                  </a:cubicBezTo>
                  <a:close/>
                  <a:moveTo>
                    <a:pt x="2707" y="1020"/>
                  </a:moveTo>
                  <a:cubicBezTo>
                    <a:pt x="2707" y="1021"/>
                    <a:pt x="2707" y="1021"/>
                    <a:pt x="2707" y="1022"/>
                  </a:cubicBezTo>
                  <a:lnTo>
                    <a:pt x="2712" y="1022"/>
                  </a:lnTo>
                  <a:cubicBezTo>
                    <a:pt x="2710" y="1022"/>
                    <a:pt x="2708" y="1021"/>
                    <a:pt x="2707" y="1020"/>
                  </a:cubicBezTo>
                  <a:close/>
                  <a:moveTo>
                    <a:pt x="2712" y="1022"/>
                  </a:moveTo>
                  <a:cubicBezTo>
                    <a:pt x="2714" y="1023"/>
                    <a:pt x="2716" y="1023"/>
                    <a:pt x="2718" y="1023"/>
                  </a:cubicBezTo>
                  <a:cubicBezTo>
                    <a:pt x="2720" y="1023"/>
                    <a:pt x="2722" y="1023"/>
                    <a:pt x="2724" y="1022"/>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46"/>
            <p:cNvSpPr/>
            <p:nvPr/>
          </p:nvSpPr>
          <p:spPr>
            <a:xfrm>
              <a:off x="6270392" y="3175786"/>
              <a:ext cx="54132" cy="12307"/>
            </a:xfrm>
            <a:custGeom>
              <a:rect b="b" l="l" r="r" t="t"/>
              <a:pathLst>
                <a:path extrusionOk="0" h="384" w="1689">
                  <a:moveTo>
                    <a:pt x="588" y="1"/>
                  </a:moveTo>
                  <a:cubicBezTo>
                    <a:pt x="244" y="1"/>
                    <a:pt x="1" y="57"/>
                    <a:pt x="1" y="83"/>
                  </a:cubicBezTo>
                  <a:cubicBezTo>
                    <a:pt x="1" y="133"/>
                    <a:pt x="402" y="133"/>
                    <a:pt x="886" y="183"/>
                  </a:cubicBezTo>
                  <a:cubicBezTo>
                    <a:pt x="1120" y="200"/>
                    <a:pt x="1354" y="233"/>
                    <a:pt x="1488" y="250"/>
                  </a:cubicBezTo>
                  <a:cubicBezTo>
                    <a:pt x="1638" y="283"/>
                    <a:pt x="1638" y="384"/>
                    <a:pt x="1672" y="384"/>
                  </a:cubicBezTo>
                  <a:cubicBezTo>
                    <a:pt x="1672" y="384"/>
                    <a:pt x="1688" y="367"/>
                    <a:pt x="1672" y="300"/>
                  </a:cubicBezTo>
                  <a:cubicBezTo>
                    <a:pt x="1655" y="233"/>
                    <a:pt x="1605" y="183"/>
                    <a:pt x="1521" y="150"/>
                  </a:cubicBezTo>
                  <a:cubicBezTo>
                    <a:pt x="1321" y="83"/>
                    <a:pt x="1103" y="33"/>
                    <a:pt x="903" y="16"/>
                  </a:cubicBezTo>
                  <a:cubicBezTo>
                    <a:pt x="792" y="5"/>
                    <a:pt x="686" y="1"/>
                    <a:pt x="588" y="1"/>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46"/>
            <p:cNvSpPr/>
            <p:nvPr/>
          </p:nvSpPr>
          <p:spPr>
            <a:xfrm>
              <a:off x="5141015" y="1960162"/>
              <a:ext cx="320276" cy="516261"/>
            </a:xfrm>
            <a:custGeom>
              <a:rect b="b" l="l" r="r" t="t"/>
              <a:pathLst>
                <a:path extrusionOk="0" h="16108" w="9993">
                  <a:moveTo>
                    <a:pt x="9992" y="0"/>
                  </a:moveTo>
                  <a:lnTo>
                    <a:pt x="702" y="1320"/>
                  </a:lnTo>
                  <a:lnTo>
                    <a:pt x="0" y="15539"/>
                  </a:lnTo>
                  <a:lnTo>
                    <a:pt x="6082" y="16107"/>
                  </a:lnTo>
                  <a:lnTo>
                    <a:pt x="6416" y="12665"/>
                  </a:lnTo>
                  <a:cubicBezTo>
                    <a:pt x="6416" y="12665"/>
                    <a:pt x="6667" y="12726"/>
                    <a:pt x="7023" y="12726"/>
                  </a:cubicBezTo>
                  <a:cubicBezTo>
                    <a:pt x="7707" y="12726"/>
                    <a:pt x="8778" y="12502"/>
                    <a:pt x="9207" y="11195"/>
                  </a:cubicBezTo>
                  <a:cubicBezTo>
                    <a:pt x="9624" y="9942"/>
                    <a:pt x="9992" y="0"/>
                    <a:pt x="9992"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46"/>
            <p:cNvSpPr/>
            <p:nvPr/>
          </p:nvSpPr>
          <p:spPr>
            <a:xfrm>
              <a:off x="5081562" y="1900613"/>
              <a:ext cx="402195" cy="458700"/>
            </a:xfrm>
            <a:custGeom>
              <a:rect b="b" l="l" r="r" t="t"/>
              <a:pathLst>
                <a:path extrusionOk="0" h="14312" w="12549">
                  <a:moveTo>
                    <a:pt x="6330" y="1"/>
                  </a:moveTo>
                  <a:cubicBezTo>
                    <a:pt x="4946" y="1"/>
                    <a:pt x="946" y="432"/>
                    <a:pt x="285" y="5350"/>
                  </a:cubicBezTo>
                  <a:cubicBezTo>
                    <a:pt x="1" y="7455"/>
                    <a:pt x="1003" y="9143"/>
                    <a:pt x="1170" y="10430"/>
                  </a:cubicBezTo>
                  <a:cubicBezTo>
                    <a:pt x="1521" y="13120"/>
                    <a:pt x="1989" y="14256"/>
                    <a:pt x="1989" y="14256"/>
                  </a:cubicBezTo>
                  <a:lnTo>
                    <a:pt x="3309" y="14306"/>
                  </a:lnTo>
                  <a:cubicBezTo>
                    <a:pt x="3431" y="14309"/>
                    <a:pt x="3548" y="14311"/>
                    <a:pt x="3659" y="14311"/>
                  </a:cubicBezTo>
                  <a:cubicBezTo>
                    <a:pt x="4658" y="14311"/>
                    <a:pt x="5264" y="14137"/>
                    <a:pt x="6316" y="13070"/>
                  </a:cubicBezTo>
                  <a:cubicBezTo>
                    <a:pt x="7403" y="11967"/>
                    <a:pt x="7703" y="11349"/>
                    <a:pt x="8472" y="10196"/>
                  </a:cubicBezTo>
                  <a:cubicBezTo>
                    <a:pt x="8472" y="10196"/>
                    <a:pt x="7369" y="9544"/>
                    <a:pt x="7553" y="8575"/>
                  </a:cubicBezTo>
                  <a:cubicBezTo>
                    <a:pt x="7647" y="8064"/>
                    <a:pt x="8188" y="7739"/>
                    <a:pt x="8676" y="7739"/>
                  </a:cubicBezTo>
                  <a:cubicBezTo>
                    <a:pt x="9145" y="7739"/>
                    <a:pt x="9565" y="8038"/>
                    <a:pt x="9491" y="8759"/>
                  </a:cubicBezTo>
                  <a:cubicBezTo>
                    <a:pt x="9633" y="8750"/>
                    <a:pt x="9779" y="8746"/>
                    <a:pt x="9926" y="8746"/>
                  </a:cubicBezTo>
                  <a:cubicBezTo>
                    <a:pt x="10072" y="8746"/>
                    <a:pt x="10218" y="8750"/>
                    <a:pt x="10360" y="8759"/>
                  </a:cubicBezTo>
                  <a:lnTo>
                    <a:pt x="10694" y="5618"/>
                  </a:lnTo>
                  <a:cubicBezTo>
                    <a:pt x="10694" y="5618"/>
                    <a:pt x="12549" y="4849"/>
                    <a:pt x="12382" y="3512"/>
                  </a:cubicBezTo>
                  <a:cubicBezTo>
                    <a:pt x="11981" y="438"/>
                    <a:pt x="9775" y="104"/>
                    <a:pt x="6801" y="20"/>
                  </a:cubicBezTo>
                  <a:cubicBezTo>
                    <a:pt x="6801" y="20"/>
                    <a:pt x="6625" y="1"/>
                    <a:pt x="633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46"/>
            <p:cNvSpPr/>
            <p:nvPr/>
          </p:nvSpPr>
          <p:spPr>
            <a:xfrm>
              <a:off x="5338090" y="1906606"/>
              <a:ext cx="184768" cy="148904"/>
            </a:xfrm>
            <a:custGeom>
              <a:rect b="b" l="l" r="r" t="t"/>
              <a:pathLst>
                <a:path extrusionOk="0" h="4646" w="5765">
                  <a:moveTo>
                    <a:pt x="0" y="0"/>
                  </a:moveTo>
                  <a:lnTo>
                    <a:pt x="2490" y="1888"/>
                  </a:lnTo>
                  <a:cubicBezTo>
                    <a:pt x="2991" y="2740"/>
                    <a:pt x="3325" y="3676"/>
                    <a:pt x="3492" y="4645"/>
                  </a:cubicBezTo>
                  <a:lnTo>
                    <a:pt x="4628" y="4328"/>
                  </a:lnTo>
                  <a:cubicBezTo>
                    <a:pt x="4628" y="4060"/>
                    <a:pt x="4628" y="3810"/>
                    <a:pt x="4612" y="3559"/>
                  </a:cubicBezTo>
                  <a:lnTo>
                    <a:pt x="4612" y="3559"/>
                  </a:lnTo>
                  <a:lnTo>
                    <a:pt x="4879" y="4044"/>
                  </a:lnTo>
                  <a:lnTo>
                    <a:pt x="5531" y="3927"/>
                  </a:lnTo>
                  <a:cubicBezTo>
                    <a:pt x="5765" y="2657"/>
                    <a:pt x="4896" y="1387"/>
                    <a:pt x="3759" y="769"/>
                  </a:cubicBezTo>
                  <a:cubicBezTo>
                    <a:pt x="2623" y="151"/>
                    <a:pt x="1287" y="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46"/>
            <p:cNvSpPr/>
            <p:nvPr/>
          </p:nvSpPr>
          <p:spPr>
            <a:xfrm>
              <a:off x="5154924" y="1939682"/>
              <a:ext cx="71247" cy="176852"/>
            </a:xfrm>
            <a:custGeom>
              <a:rect b="b" l="l" r="r" t="t"/>
              <a:pathLst>
                <a:path extrusionOk="0" h="5518" w="2223">
                  <a:moveTo>
                    <a:pt x="2202" y="1"/>
                  </a:moveTo>
                  <a:cubicBezTo>
                    <a:pt x="2184" y="1"/>
                    <a:pt x="2105" y="48"/>
                    <a:pt x="1989" y="121"/>
                  </a:cubicBezTo>
                  <a:cubicBezTo>
                    <a:pt x="1822" y="255"/>
                    <a:pt x="1655" y="405"/>
                    <a:pt x="1504" y="572"/>
                  </a:cubicBezTo>
                  <a:cubicBezTo>
                    <a:pt x="452" y="1658"/>
                    <a:pt x="1" y="3162"/>
                    <a:pt x="235" y="4649"/>
                  </a:cubicBezTo>
                  <a:cubicBezTo>
                    <a:pt x="285" y="4866"/>
                    <a:pt x="335" y="5084"/>
                    <a:pt x="402" y="5284"/>
                  </a:cubicBezTo>
                  <a:cubicBezTo>
                    <a:pt x="418" y="5368"/>
                    <a:pt x="452" y="5451"/>
                    <a:pt x="502" y="5518"/>
                  </a:cubicBezTo>
                  <a:cubicBezTo>
                    <a:pt x="535" y="5501"/>
                    <a:pt x="418" y="5184"/>
                    <a:pt x="352" y="4632"/>
                  </a:cubicBezTo>
                  <a:cubicBezTo>
                    <a:pt x="168" y="3179"/>
                    <a:pt x="619" y="1725"/>
                    <a:pt x="1588" y="639"/>
                  </a:cubicBezTo>
                  <a:cubicBezTo>
                    <a:pt x="1939" y="221"/>
                    <a:pt x="2223" y="21"/>
                    <a:pt x="2206" y="4"/>
                  </a:cubicBezTo>
                  <a:cubicBezTo>
                    <a:pt x="2206" y="2"/>
                    <a:pt x="2205" y="1"/>
                    <a:pt x="220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46"/>
            <p:cNvSpPr/>
            <p:nvPr/>
          </p:nvSpPr>
          <p:spPr>
            <a:xfrm>
              <a:off x="5193480" y="1938207"/>
              <a:ext cx="31633" cy="162269"/>
            </a:xfrm>
            <a:custGeom>
              <a:rect b="b" l="l" r="r" t="t"/>
              <a:pathLst>
                <a:path extrusionOk="0" h="5063" w="987">
                  <a:moveTo>
                    <a:pt x="936" y="0"/>
                  </a:moveTo>
                  <a:lnTo>
                    <a:pt x="936" y="0"/>
                  </a:lnTo>
                  <a:cubicBezTo>
                    <a:pt x="786" y="217"/>
                    <a:pt x="669" y="434"/>
                    <a:pt x="586" y="685"/>
                  </a:cubicBezTo>
                  <a:cubicBezTo>
                    <a:pt x="101" y="1838"/>
                    <a:pt x="1" y="3108"/>
                    <a:pt x="251" y="4328"/>
                  </a:cubicBezTo>
                  <a:cubicBezTo>
                    <a:pt x="301" y="4595"/>
                    <a:pt x="385" y="4829"/>
                    <a:pt x="502" y="5063"/>
                  </a:cubicBezTo>
                  <a:cubicBezTo>
                    <a:pt x="552" y="5046"/>
                    <a:pt x="168" y="3927"/>
                    <a:pt x="301" y="2506"/>
                  </a:cubicBezTo>
                  <a:cubicBezTo>
                    <a:pt x="418" y="1069"/>
                    <a:pt x="987" y="33"/>
                    <a:pt x="93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46"/>
            <p:cNvSpPr/>
            <p:nvPr/>
          </p:nvSpPr>
          <p:spPr>
            <a:xfrm>
              <a:off x="5300592" y="1918368"/>
              <a:ext cx="158007" cy="111438"/>
            </a:xfrm>
            <a:custGeom>
              <a:rect b="b" l="l" r="r" t="t"/>
              <a:pathLst>
                <a:path extrusionOk="0" h="3477" w="4930">
                  <a:moveTo>
                    <a:pt x="970" y="1"/>
                  </a:moveTo>
                  <a:cubicBezTo>
                    <a:pt x="719" y="1"/>
                    <a:pt x="485" y="18"/>
                    <a:pt x="251" y="68"/>
                  </a:cubicBezTo>
                  <a:cubicBezTo>
                    <a:pt x="168" y="84"/>
                    <a:pt x="67" y="101"/>
                    <a:pt x="0" y="134"/>
                  </a:cubicBezTo>
                  <a:cubicBezTo>
                    <a:pt x="0" y="140"/>
                    <a:pt x="11" y="142"/>
                    <a:pt x="32" y="142"/>
                  </a:cubicBezTo>
                  <a:cubicBezTo>
                    <a:pt x="121" y="142"/>
                    <a:pt x="398" y="99"/>
                    <a:pt x="809" y="99"/>
                  </a:cubicBezTo>
                  <a:cubicBezTo>
                    <a:pt x="860" y="99"/>
                    <a:pt x="914" y="100"/>
                    <a:pt x="970" y="101"/>
                  </a:cubicBezTo>
                  <a:cubicBezTo>
                    <a:pt x="2540" y="168"/>
                    <a:pt x="3944" y="1120"/>
                    <a:pt x="4595" y="2574"/>
                  </a:cubicBezTo>
                  <a:cubicBezTo>
                    <a:pt x="4841" y="3097"/>
                    <a:pt x="4894" y="3477"/>
                    <a:pt x="4927" y="3477"/>
                  </a:cubicBezTo>
                  <a:cubicBezTo>
                    <a:pt x="4928" y="3477"/>
                    <a:pt x="4929" y="3477"/>
                    <a:pt x="4929" y="3476"/>
                  </a:cubicBezTo>
                  <a:cubicBezTo>
                    <a:pt x="4929" y="3393"/>
                    <a:pt x="4929" y="3309"/>
                    <a:pt x="4896" y="3209"/>
                  </a:cubicBezTo>
                  <a:cubicBezTo>
                    <a:pt x="4863" y="2975"/>
                    <a:pt x="4796" y="2741"/>
                    <a:pt x="4696" y="2524"/>
                  </a:cubicBezTo>
                  <a:cubicBezTo>
                    <a:pt x="4094" y="1003"/>
                    <a:pt x="2607" y="1"/>
                    <a:pt x="97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46"/>
            <p:cNvSpPr/>
            <p:nvPr/>
          </p:nvSpPr>
          <p:spPr>
            <a:xfrm>
              <a:off x="5176366" y="1869877"/>
              <a:ext cx="46601" cy="44806"/>
            </a:xfrm>
            <a:custGeom>
              <a:rect b="b" l="l" r="r" t="t"/>
              <a:pathLst>
                <a:path extrusionOk="0" h="1398" w="1454">
                  <a:moveTo>
                    <a:pt x="42" y="1"/>
                  </a:moveTo>
                  <a:cubicBezTo>
                    <a:pt x="27" y="1"/>
                    <a:pt x="19" y="4"/>
                    <a:pt x="17" y="10"/>
                  </a:cubicBezTo>
                  <a:cubicBezTo>
                    <a:pt x="0" y="43"/>
                    <a:pt x="401" y="244"/>
                    <a:pt x="785" y="628"/>
                  </a:cubicBezTo>
                  <a:cubicBezTo>
                    <a:pt x="1162" y="1005"/>
                    <a:pt x="1362" y="1397"/>
                    <a:pt x="1401" y="1397"/>
                  </a:cubicBezTo>
                  <a:cubicBezTo>
                    <a:pt x="1402" y="1397"/>
                    <a:pt x="1403" y="1397"/>
                    <a:pt x="1404" y="1397"/>
                  </a:cubicBezTo>
                  <a:cubicBezTo>
                    <a:pt x="1454" y="1380"/>
                    <a:pt x="1303" y="929"/>
                    <a:pt x="902" y="528"/>
                  </a:cubicBezTo>
                  <a:cubicBezTo>
                    <a:pt x="536" y="161"/>
                    <a:pt x="144"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46"/>
            <p:cNvSpPr/>
            <p:nvPr/>
          </p:nvSpPr>
          <p:spPr>
            <a:xfrm>
              <a:off x="5215980" y="1870165"/>
              <a:ext cx="9679" cy="46665"/>
            </a:xfrm>
            <a:custGeom>
              <a:rect b="b" l="l" r="r" t="t"/>
              <a:pathLst>
                <a:path extrusionOk="0" h="1456" w="302">
                  <a:moveTo>
                    <a:pt x="214" y="0"/>
                  </a:moveTo>
                  <a:cubicBezTo>
                    <a:pt x="159" y="0"/>
                    <a:pt x="1" y="313"/>
                    <a:pt x="17" y="736"/>
                  </a:cubicBezTo>
                  <a:cubicBezTo>
                    <a:pt x="33" y="1159"/>
                    <a:pt x="224" y="1455"/>
                    <a:pt x="265" y="1455"/>
                  </a:cubicBezTo>
                  <a:cubicBezTo>
                    <a:pt x="266" y="1455"/>
                    <a:pt x="267" y="1455"/>
                    <a:pt x="268" y="1455"/>
                  </a:cubicBezTo>
                  <a:cubicBezTo>
                    <a:pt x="301" y="1438"/>
                    <a:pt x="184" y="1121"/>
                    <a:pt x="184" y="736"/>
                  </a:cubicBezTo>
                  <a:cubicBezTo>
                    <a:pt x="168" y="335"/>
                    <a:pt x="251" y="18"/>
                    <a:pt x="218" y="1"/>
                  </a:cubicBezTo>
                  <a:cubicBezTo>
                    <a:pt x="216" y="1"/>
                    <a:pt x="215" y="0"/>
                    <a:pt x="21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46"/>
            <p:cNvSpPr/>
            <p:nvPr/>
          </p:nvSpPr>
          <p:spPr>
            <a:xfrm>
              <a:off x="4884486" y="2421137"/>
              <a:ext cx="827403" cy="966692"/>
            </a:xfrm>
            <a:custGeom>
              <a:rect b="b" l="l" r="r" t="t"/>
              <a:pathLst>
                <a:path extrusionOk="0" h="30162" w="25816">
                  <a:moveTo>
                    <a:pt x="10274" y="0"/>
                  </a:moveTo>
                  <a:cubicBezTo>
                    <a:pt x="10173" y="0"/>
                    <a:pt x="10074" y="1"/>
                    <a:pt x="9976" y="3"/>
                  </a:cubicBezTo>
                  <a:cubicBezTo>
                    <a:pt x="6434" y="37"/>
                    <a:pt x="1237" y="2242"/>
                    <a:pt x="536" y="5717"/>
                  </a:cubicBezTo>
                  <a:cubicBezTo>
                    <a:pt x="1" y="8357"/>
                    <a:pt x="519" y="13019"/>
                    <a:pt x="519" y="18700"/>
                  </a:cubicBezTo>
                  <a:lnTo>
                    <a:pt x="970" y="29544"/>
                  </a:lnTo>
                  <a:lnTo>
                    <a:pt x="19082" y="30162"/>
                  </a:lnTo>
                  <a:lnTo>
                    <a:pt x="18514" y="14172"/>
                  </a:lnTo>
                  <a:lnTo>
                    <a:pt x="19500" y="17530"/>
                  </a:lnTo>
                  <a:lnTo>
                    <a:pt x="25816" y="14673"/>
                  </a:lnTo>
                  <a:cubicBezTo>
                    <a:pt x="25582" y="13971"/>
                    <a:pt x="24546" y="10830"/>
                    <a:pt x="22541" y="5851"/>
                  </a:cubicBezTo>
                  <a:cubicBezTo>
                    <a:pt x="21438" y="3077"/>
                    <a:pt x="18948" y="1089"/>
                    <a:pt x="16008" y="588"/>
                  </a:cubicBezTo>
                  <a:cubicBezTo>
                    <a:pt x="14053" y="257"/>
                    <a:pt x="11950" y="0"/>
                    <a:pt x="10274"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46"/>
            <p:cNvSpPr/>
            <p:nvPr/>
          </p:nvSpPr>
          <p:spPr>
            <a:xfrm>
              <a:off x="4901633" y="2933680"/>
              <a:ext cx="430592" cy="480397"/>
            </a:xfrm>
            <a:custGeom>
              <a:rect b="b" l="l" r="r" t="t"/>
              <a:pathLst>
                <a:path extrusionOk="0" h="14989" w="13435">
                  <a:moveTo>
                    <a:pt x="8183" y="1"/>
                  </a:moveTo>
                  <a:cubicBezTo>
                    <a:pt x="7692" y="1"/>
                    <a:pt x="7194" y="39"/>
                    <a:pt x="6717" y="68"/>
                  </a:cubicBezTo>
                  <a:cubicBezTo>
                    <a:pt x="5180" y="159"/>
                    <a:pt x="3643" y="398"/>
                    <a:pt x="2122" y="398"/>
                  </a:cubicBezTo>
                  <a:cubicBezTo>
                    <a:pt x="1411" y="398"/>
                    <a:pt x="703" y="345"/>
                    <a:pt x="1" y="202"/>
                  </a:cubicBezTo>
                  <a:lnTo>
                    <a:pt x="1" y="202"/>
                  </a:lnTo>
                  <a:lnTo>
                    <a:pt x="2524" y="14989"/>
                  </a:lnTo>
                  <a:lnTo>
                    <a:pt x="13434" y="14337"/>
                  </a:lnTo>
                  <a:cubicBezTo>
                    <a:pt x="13217" y="10210"/>
                    <a:pt x="13050" y="7520"/>
                    <a:pt x="12098" y="3510"/>
                  </a:cubicBezTo>
                  <a:cubicBezTo>
                    <a:pt x="11864" y="2457"/>
                    <a:pt x="11513" y="1338"/>
                    <a:pt x="10661" y="670"/>
                  </a:cubicBezTo>
                  <a:cubicBezTo>
                    <a:pt x="9968" y="128"/>
                    <a:pt x="9086" y="1"/>
                    <a:pt x="8183" y="1"/>
                  </a:cubicBezTo>
                  <a:close/>
                </a:path>
              </a:pathLst>
            </a:custGeom>
            <a:solidFill>
              <a:srgbClr val="263238">
                <a:alpha val="196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46"/>
            <p:cNvSpPr/>
            <p:nvPr/>
          </p:nvSpPr>
          <p:spPr>
            <a:xfrm>
              <a:off x="4909133" y="2573310"/>
              <a:ext cx="680678" cy="4840"/>
            </a:xfrm>
            <a:custGeom>
              <a:rect b="b" l="l" r="r" t="t"/>
              <a:pathLst>
                <a:path extrusionOk="0" h="151" w="21238">
                  <a:moveTo>
                    <a:pt x="10627" y="0"/>
                  </a:moveTo>
                  <a:cubicBezTo>
                    <a:pt x="4746" y="0"/>
                    <a:pt x="0" y="34"/>
                    <a:pt x="0" y="67"/>
                  </a:cubicBezTo>
                  <a:cubicBezTo>
                    <a:pt x="0" y="117"/>
                    <a:pt x="4762" y="151"/>
                    <a:pt x="10627" y="151"/>
                  </a:cubicBezTo>
                  <a:cubicBezTo>
                    <a:pt x="16492" y="151"/>
                    <a:pt x="21237" y="117"/>
                    <a:pt x="21237" y="67"/>
                  </a:cubicBezTo>
                  <a:cubicBezTo>
                    <a:pt x="21237" y="34"/>
                    <a:pt x="16492" y="0"/>
                    <a:pt x="10627"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46"/>
            <p:cNvSpPr/>
            <p:nvPr/>
          </p:nvSpPr>
          <p:spPr>
            <a:xfrm>
              <a:off x="4891986" y="2670774"/>
              <a:ext cx="740643" cy="4840"/>
            </a:xfrm>
            <a:custGeom>
              <a:rect b="b" l="l" r="r" t="t"/>
              <a:pathLst>
                <a:path extrusionOk="0" h="151" w="23109">
                  <a:moveTo>
                    <a:pt x="11546" y="0"/>
                  </a:moveTo>
                  <a:cubicBezTo>
                    <a:pt x="5164" y="0"/>
                    <a:pt x="1" y="34"/>
                    <a:pt x="1" y="67"/>
                  </a:cubicBezTo>
                  <a:cubicBezTo>
                    <a:pt x="1" y="117"/>
                    <a:pt x="5164" y="151"/>
                    <a:pt x="11546" y="151"/>
                  </a:cubicBezTo>
                  <a:cubicBezTo>
                    <a:pt x="17929" y="151"/>
                    <a:pt x="23109" y="117"/>
                    <a:pt x="23109" y="67"/>
                  </a:cubicBezTo>
                  <a:cubicBezTo>
                    <a:pt x="23109" y="34"/>
                    <a:pt x="17929" y="0"/>
                    <a:pt x="11546"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46"/>
            <p:cNvSpPr/>
            <p:nvPr/>
          </p:nvSpPr>
          <p:spPr>
            <a:xfrm>
              <a:off x="4895736" y="2792853"/>
              <a:ext cx="789904" cy="5384"/>
            </a:xfrm>
            <a:custGeom>
              <a:rect b="b" l="l" r="r" t="t"/>
              <a:pathLst>
                <a:path extrusionOk="0" h="168" w="24646">
                  <a:moveTo>
                    <a:pt x="12315" y="1"/>
                  </a:moveTo>
                  <a:cubicBezTo>
                    <a:pt x="5515" y="1"/>
                    <a:pt x="1" y="34"/>
                    <a:pt x="1" y="84"/>
                  </a:cubicBezTo>
                  <a:cubicBezTo>
                    <a:pt x="1" y="135"/>
                    <a:pt x="5515" y="168"/>
                    <a:pt x="12315" y="168"/>
                  </a:cubicBezTo>
                  <a:cubicBezTo>
                    <a:pt x="19132" y="168"/>
                    <a:pt x="24646" y="135"/>
                    <a:pt x="24646" y="84"/>
                  </a:cubicBezTo>
                  <a:cubicBezTo>
                    <a:pt x="24646" y="34"/>
                    <a:pt x="19132" y="1"/>
                    <a:pt x="12315"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46"/>
            <p:cNvSpPr/>
            <p:nvPr/>
          </p:nvSpPr>
          <p:spPr>
            <a:xfrm>
              <a:off x="5226684" y="2925123"/>
              <a:ext cx="246913" cy="4872"/>
            </a:xfrm>
            <a:custGeom>
              <a:rect b="b" l="l" r="r" t="t"/>
              <a:pathLst>
                <a:path extrusionOk="0" h="152" w="7704">
                  <a:moveTo>
                    <a:pt x="3844" y="1"/>
                  </a:moveTo>
                  <a:cubicBezTo>
                    <a:pt x="1722" y="1"/>
                    <a:pt x="1" y="34"/>
                    <a:pt x="1" y="68"/>
                  </a:cubicBezTo>
                  <a:cubicBezTo>
                    <a:pt x="1" y="118"/>
                    <a:pt x="1722" y="151"/>
                    <a:pt x="3844" y="151"/>
                  </a:cubicBezTo>
                  <a:cubicBezTo>
                    <a:pt x="5966" y="151"/>
                    <a:pt x="7703" y="118"/>
                    <a:pt x="7703" y="68"/>
                  </a:cubicBezTo>
                  <a:cubicBezTo>
                    <a:pt x="7703" y="34"/>
                    <a:pt x="5966" y="1"/>
                    <a:pt x="3844"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46"/>
            <p:cNvSpPr/>
            <p:nvPr/>
          </p:nvSpPr>
          <p:spPr>
            <a:xfrm>
              <a:off x="5226684" y="3066848"/>
              <a:ext cx="258163" cy="5256"/>
            </a:xfrm>
            <a:custGeom>
              <a:rect b="b" l="l" r="r" t="t"/>
              <a:pathLst>
                <a:path extrusionOk="0" h="164" w="8055">
                  <a:moveTo>
                    <a:pt x="2461" y="0"/>
                  </a:moveTo>
                  <a:cubicBezTo>
                    <a:pt x="1016" y="0"/>
                    <a:pt x="1" y="19"/>
                    <a:pt x="1" y="57"/>
                  </a:cubicBezTo>
                  <a:cubicBezTo>
                    <a:pt x="1" y="90"/>
                    <a:pt x="1805" y="140"/>
                    <a:pt x="4027" y="157"/>
                  </a:cubicBezTo>
                  <a:cubicBezTo>
                    <a:pt x="4623" y="161"/>
                    <a:pt x="5188" y="164"/>
                    <a:pt x="5697" y="164"/>
                  </a:cubicBezTo>
                  <a:cubicBezTo>
                    <a:pt x="7087" y="164"/>
                    <a:pt x="8054" y="148"/>
                    <a:pt x="8054" y="124"/>
                  </a:cubicBezTo>
                  <a:cubicBezTo>
                    <a:pt x="8054" y="73"/>
                    <a:pt x="6250" y="23"/>
                    <a:pt x="4027" y="7"/>
                  </a:cubicBezTo>
                  <a:cubicBezTo>
                    <a:pt x="3472" y="2"/>
                    <a:pt x="2942" y="0"/>
                    <a:pt x="2461"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46"/>
            <p:cNvSpPr/>
            <p:nvPr/>
          </p:nvSpPr>
          <p:spPr>
            <a:xfrm>
              <a:off x="5232037" y="3181106"/>
              <a:ext cx="258676" cy="6666"/>
            </a:xfrm>
            <a:custGeom>
              <a:rect b="b" l="l" r="r" t="t"/>
              <a:pathLst>
                <a:path extrusionOk="0" h="208" w="8071">
                  <a:moveTo>
                    <a:pt x="4028" y="1"/>
                  </a:moveTo>
                  <a:cubicBezTo>
                    <a:pt x="2925" y="1"/>
                    <a:pt x="1906" y="34"/>
                    <a:pt x="1187" y="67"/>
                  </a:cubicBezTo>
                  <a:cubicBezTo>
                    <a:pt x="819" y="101"/>
                    <a:pt x="519" y="117"/>
                    <a:pt x="318" y="134"/>
                  </a:cubicBezTo>
                  <a:cubicBezTo>
                    <a:pt x="218" y="134"/>
                    <a:pt x="118" y="151"/>
                    <a:pt x="1" y="184"/>
                  </a:cubicBezTo>
                  <a:cubicBezTo>
                    <a:pt x="83" y="196"/>
                    <a:pt x="158" y="208"/>
                    <a:pt x="230" y="208"/>
                  </a:cubicBezTo>
                  <a:cubicBezTo>
                    <a:pt x="259" y="208"/>
                    <a:pt x="289" y="206"/>
                    <a:pt x="318" y="201"/>
                  </a:cubicBezTo>
                  <a:cubicBezTo>
                    <a:pt x="569" y="201"/>
                    <a:pt x="853" y="184"/>
                    <a:pt x="1187" y="184"/>
                  </a:cubicBezTo>
                  <a:cubicBezTo>
                    <a:pt x="1922" y="168"/>
                    <a:pt x="2925" y="151"/>
                    <a:pt x="4028" y="151"/>
                  </a:cubicBezTo>
                  <a:cubicBezTo>
                    <a:pt x="5147" y="151"/>
                    <a:pt x="6150" y="168"/>
                    <a:pt x="6885" y="184"/>
                  </a:cubicBezTo>
                  <a:cubicBezTo>
                    <a:pt x="7219" y="201"/>
                    <a:pt x="7503" y="201"/>
                    <a:pt x="7737" y="201"/>
                  </a:cubicBezTo>
                  <a:cubicBezTo>
                    <a:pt x="7771" y="206"/>
                    <a:pt x="7804" y="208"/>
                    <a:pt x="7836" y="208"/>
                  </a:cubicBezTo>
                  <a:cubicBezTo>
                    <a:pt x="7914" y="208"/>
                    <a:pt x="7988" y="196"/>
                    <a:pt x="8071" y="184"/>
                  </a:cubicBezTo>
                  <a:lnTo>
                    <a:pt x="8054" y="184"/>
                  </a:lnTo>
                  <a:cubicBezTo>
                    <a:pt x="7954" y="168"/>
                    <a:pt x="7854" y="151"/>
                    <a:pt x="7754" y="151"/>
                  </a:cubicBezTo>
                  <a:cubicBezTo>
                    <a:pt x="7553" y="117"/>
                    <a:pt x="7252" y="101"/>
                    <a:pt x="6885" y="84"/>
                  </a:cubicBezTo>
                  <a:cubicBezTo>
                    <a:pt x="6150" y="34"/>
                    <a:pt x="5147" y="1"/>
                    <a:pt x="4028"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46"/>
            <p:cNvSpPr/>
            <p:nvPr/>
          </p:nvSpPr>
          <p:spPr>
            <a:xfrm>
              <a:off x="5234184" y="3279115"/>
              <a:ext cx="254413" cy="4840"/>
            </a:xfrm>
            <a:custGeom>
              <a:rect b="b" l="l" r="r" t="t"/>
              <a:pathLst>
                <a:path extrusionOk="0" h="151" w="7938">
                  <a:moveTo>
                    <a:pt x="3977" y="0"/>
                  </a:moveTo>
                  <a:cubicBezTo>
                    <a:pt x="1772" y="0"/>
                    <a:pt x="1" y="34"/>
                    <a:pt x="1" y="67"/>
                  </a:cubicBezTo>
                  <a:cubicBezTo>
                    <a:pt x="1" y="117"/>
                    <a:pt x="1772" y="151"/>
                    <a:pt x="3977" y="151"/>
                  </a:cubicBezTo>
                  <a:cubicBezTo>
                    <a:pt x="6166" y="151"/>
                    <a:pt x="7937" y="117"/>
                    <a:pt x="7937" y="67"/>
                  </a:cubicBezTo>
                  <a:cubicBezTo>
                    <a:pt x="7937" y="34"/>
                    <a:pt x="6166" y="0"/>
                    <a:pt x="3977"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46"/>
            <p:cNvSpPr/>
            <p:nvPr/>
          </p:nvSpPr>
          <p:spPr>
            <a:xfrm>
              <a:off x="5006597" y="2477449"/>
              <a:ext cx="499115" cy="4840"/>
            </a:xfrm>
            <a:custGeom>
              <a:rect b="b" l="l" r="r" t="t"/>
              <a:pathLst>
                <a:path extrusionOk="0" h="151" w="15573">
                  <a:moveTo>
                    <a:pt x="7787" y="1"/>
                  </a:moveTo>
                  <a:cubicBezTo>
                    <a:pt x="3493" y="1"/>
                    <a:pt x="0" y="34"/>
                    <a:pt x="0" y="84"/>
                  </a:cubicBezTo>
                  <a:cubicBezTo>
                    <a:pt x="0" y="117"/>
                    <a:pt x="3493" y="151"/>
                    <a:pt x="7787" y="151"/>
                  </a:cubicBezTo>
                  <a:cubicBezTo>
                    <a:pt x="12097" y="151"/>
                    <a:pt x="15573" y="117"/>
                    <a:pt x="15573" y="84"/>
                  </a:cubicBezTo>
                  <a:cubicBezTo>
                    <a:pt x="15573" y="34"/>
                    <a:pt x="12097" y="1"/>
                    <a:pt x="7787"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46"/>
            <p:cNvSpPr/>
            <p:nvPr/>
          </p:nvSpPr>
          <p:spPr>
            <a:xfrm>
              <a:off x="5417862" y="2497800"/>
              <a:ext cx="74997" cy="373286"/>
            </a:xfrm>
            <a:custGeom>
              <a:rect b="b" l="l" r="r" t="t"/>
              <a:pathLst>
                <a:path extrusionOk="0" h="11647" w="2340">
                  <a:moveTo>
                    <a:pt x="2340" y="0"/>
                  </a:moveTo>
                  <a:cubicBezTo>
                    <a:pt x="2290" y="0"/>
                    <a:pt x="2240" y="0"/>
                    <a:pt x="2206" y="17"/>
                  </a:cubicBezTo>
                  <a:cubicBezTo>
                    <a:pt x="2072" y="34"/>
                    <a:pt x="1956" y="51"/>
                    <a:pt x="1839" y="101"/>
                  </a:cubicBezTo>
                  <a:cubicBezTo>
                    <a:pt x="1387" y="268"/>
                    <a:pt x="1003" y="552"/>
                    <a:pt x="719" y="936"/>
                  </a:cubicBezTo>
                  <a:cubicBezTo>
                    <a:pt x="301" y="1504"/>
                    <a:pt x="67" y="2173"/>
                    <a:pt x="34" y="2874"/>
                  </a:cubicBezTo>
                  <a:cubicBezTo>
                    <a:pt x="1" y="3726"/>
                    <a:pt x="67" y="4562"/>
                    <a:pt x="218" y="5397"/>
                  </a:cubicBezTo>
                  <a:cubicBezTo>
                    <a:pt x="468" y="6901"/>
                    <a:pt x="836" y="8388"/>
                    <a:pt x="1287" y="9842"/>
                  </a:cubicBezTo>
                  <a:cubicBezTo>
                    <a:pt x="1454" y="10393"/>
                    <a:pt x="1588" y="10844"/>
                    <a:pt x="1688" y="11162"/>
                  </a:cubicBezTo>
                  <a:cubicBezTo>
                    <a:pt x="1738" y="11329"/>
                    <a:pt x="1805" y="11479"/>
                    <a:pt x="1872" y="11646"/>
                  </a:cubicBezTo>
                  <a:cubicBezTo>
                    <a:pt x="1839" y="11479"/>
                    <a:pt x="1805" y="11312"/>
                    <a:pt x="1755" y="11145"/>
                  </a:cubicBezTo>
                  <a:cubicBezTo>
                    <a:pt x="1655" y="10811"/>
                    <a:pt x="1538" y="10360"/>
                    <a:pt x="1387" y="9808"/>
                  </a:cubicBezTo>
                  <a:cubicBezTo>
                    <a:pt x="970" y="8355"/>
                    <a:pt x="636" y="6868"/>
                    <a:pt x="368" y="5364"/>
                  </a:cubicBezTo>
                  <a:cubicBezTo>
                    <a:pt x="218" y="4545"/>
                    <a:pt x="168" y="3710"/>
                    <a:pt x="184" y="2891"/>
                  </a:cubicBezTo>
                  <a:cubicBezTo>
                    <a:pt x="201" y="2206"/>
                    <a:pt x="418" y="1554"/>
                    <a:pt x="803" y="1003"/>
                  </a:cubicBezTo>
                  <a:cubicBezTo>
                    <a:pt x="1070" y="619"/>
                    <a:pt x="1438" y="335"/>
                    <a:pt x="1855" y="151"/>
                  </a:cubicBezTo>
                  <a:cubicBezTo>
                    <a:pt x="2156" y="34"/>
                    <a:pt x="2340" y="17"/>
                    <a:pt x="234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46"/>
            <p:cNvSpPr/>
            <p:nvPr/>
          </p:nvSpPr>
          <p:spPr>
            <a:xfrm>
              <a:off x="5501417" y="2864100"/>
              <a:ext cx="204062" cy="92112"/>
            </a:xfrm>
            <a:custGeom>
              <a:rect b="b" l="l" r="r" t="t"/>
              <a:pathLst>
                <a:path extrusionOk="0" h="2874" w="6367">
                  <a:moveTo>
                    <a:pt x="6366" y="0"/>
                  </a:moveTo>
                  <a:lnTo>
                    <a:pt x="6366" y="0"/>
                  </a:lnTo>
                  <a:cubicBezTo>
                    <a:pt x="6032" y="117"/>
                    <a:pt x="5731" y="251"/>
                    <a:pt x="5430" y="418"/>
                  </a:cubicBezTo>
                  <a:cubicBezTo>
                    <a:pt x="4846" y="685"/>
                    <a:pt x="4060" y="1053"/>
                    <a:pt x="3192" y="1437"/>
                  </a:cubicBezTo>
                  <a:cubicBezTo>
                    <a:pt x="2306" y="1838"/>
                    <a:pt x="1504" y="2189"/>
                    <a:pt x="936" y="2440"/>
                  </a:cubicBezTo>
                  <a:cubicBezTo>
                    <a:pt x="618" y="2556"/>
                    <a:pt x="301" y="2707"/>
                    <a:pt x="0" y="2874"/>
                  </a:cubicBezTo>
                  <a:cubicBezTo>
                    <a:pt x="334" y="2790"/>
                    <a:pt x="652" y="2673"/>
                    <a:pt x="969" y="2540"/>
                  </a:cubicBezTo>
                  <a:cubicBezTo>
                    <a:pt x="1571" y="2306"/>
                    <a:pt x="2373" y="1988"/>
                    <a:pt x="3258" y="1587"/>
                  </a:cubicBezTo>
                  <a:cubicBezTo>
                    <a:pt x="4127" y="1186"/>
                    <a:pt x="4912" y="802"/>
                    <a:pt x="5481" y="501"/>
                  </a:cubicBezTo>
                  <a:cubicBezTo>
                    <a:pt x="5781" y="368"/>
                    <a:pt x="6082" y="201"/>
                    <a:pt x="636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46"/>
            <p:cNvSpPr/>
            <p:nvPr/>
          </p:nvSpPr>
          <p:spPr>
            <a:xfrm>
              <a:off x="5094959" y="3373342"/>
              <a:ext cx="895413" cy="1225816"/>
            </a:xfrm>
            <a:custGeom>
              <a:rect b="b" l="l" r="r" t="t"/>
              <a:pathLst>
                <a:path extrusionOk="0" h="38247" w="27938">
                  <a:moveTo>
                    <a:pt x="17" y="1"/>
                  </a:moveTo>
                  <a:lnTo>
                    <a:pt x="0" y="8522"/>
                  </a:lnTo>
                  <a:lnTo>
                    <a:pt x="19249" y="9023"/>
                  </a:lnTo>
                  <a:lnTo>
                    <a:pt x="18630" y="37963"/>
                  </a:lnTo>
                  <a:lnTo>
                    <a:pt x="26985" y="38247"/>
                  </a:lnTo>
                  <a:lnTo>
                    <a:pt x="27887" y="7319"/>
                  </a:lnTo>
                  <a:cubicBezTo>
                    <a:pt x="27937" y="3810"/>
                    <a:pt x="25163" y="903"/>
                    <a:pt x="21655" y="769"/>
                  </a:cubicBezTo>
                  <a:lnTo>
                    <a:pt x="1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46"/>
            <p:cNvSpPr/>
            <p:nvPr/>
          </p:nvSpPr>
          <p:spPr>
            <a:xfrm>
              <a:off x="4808464" y="3373342"/>
              <a:ext cx="895381" cy="1225816"/>
            </a:xfrm>
            <a:custGeom>
              <a:rect b="b" l="l" r="r" t="t"/>
              <a:pathLst>
                <a:path extrusionOk="0" h="38247" w="27937">
                  <a:moveTo>
                    <a:pt x="0" y="1"/>
                  </a:moveTo>
                  <a:lnTo>
                    <a:pt x="0" y="8506"/>
                  </a:lnTo>
                  <a:lnTo>
                    <a:pt x="19232" y="9023"/>
                  </a:lnTo>
                  <a:lnTo>
                    <a:pt x="18513" y="37562"/>
                  </a:lnTo>
                  <a:lnTo>
                    <a:pt x="26985" y="38247"/>
                  </a:lnTo>
                  <a:lnTo>
                    <a:pt x="27887" y="7319"/>
                  </a:lnTo>
                  <a:cubicBezTo>
                    <a:pt x="27937" y="3810"/>
                    <a:pt x="25163" y="903"/>
                    <a:pt x="21655" y="769"/>
                  </a:cubicBez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46"/>
            <p:cNvSpPr/>
            <p:nvPr/>
          </p:nvSpPr>
          <p:spPr>
            <a:xfrm>
              <a:off x="5259343" y="3733744"/>
              <a:ext cx="68587" cy="817211"/>
            </a:xfrm>
            <a:custGeom>
              <a:rect b="b" l="l" r="r" t="t"/>
              <a:pathLst>
                <a:path extrusionOk="0" h="25498" w="2140">
                  <a:moveTo>
                    <a:pt x="1" y="1"/>
                  </a:moveTo>
                  <a:lnTo>
                    <a:pt x="1" y="25498"/>
                  </a:lnTo>
                  <a:lnTo>
                    <a:pt x="2140" y="25498"/>
                  </a:lnTo>
                  <a:lnTo>
                    <a:pt x="2140"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46"/>
            <p:cNvSpPr/>
            <p:nvPr/>
          </p:nvSpPr>
          <p:spPr>
            <a:xfrm>
              <a:off x="4686898" y="2876407"/>
              <a:ext cx="544113" cy="808109"/>
            </a:xfrm>
            <a:custGeom>
              <a:rect b="b" l="l" r="r" t="t"/>
              <a:pathLst>
                <a:path extrusionOk="0" h="25214" w="16977">
                  <a:moveTo>
                    <a:pt x="1989" y="0"/>
                  </a:moveTo>
                  <a:cubicBezTo>
                    <a:pt x="886" y="0"/>
                    <a:pt x="0" y="886"/>
                    <a:pt x="0" y="1989"/>
                  </a:cubicBezTo>
                  <a:lnTo>
                    <a:pt x="0" y="20752"/>
                  </a:lnTo>
                  <a:cubicBezTo>
                    <a:pt x="0" y="23225"/>
                    <a:pt x="2005" y="25214"/>
                    <a:pt x="4462" y="25214"/>
                  </a:cubicBezTo>
                  <a:lnTo>
                    <a:pt x="16976" y="25214"/>
                  </a:lnTo>
                  <a:lnTo>
                    <a:pt x="16976" y="1989"/>
                  </a:lnTo>
                  <a:cubicBezTo>
                    <a:pt x="16976" y="886"/>
                    <a:pt x="16074" y="0"/>
                    <a:pt x="1498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46"/>
            <p:cNvSpPr/>
            <p:nvPr/>
          </p:nvSpPr>
          <p:spPr>
            <a:xfrm>
              <a:off x="4794009" y="3627723"/>
              <a:ext cx="976243" cy="106053"/>
            </a:xfrm>
            <a:custGeom>
              <a:rect b="b" l="l" r="r" t="t"/>
              <a:pathLst>
                <a:path extrusionOk="0" h="3309" w="30460">
                  <a:moveTo>
                    <a:pt x="3308" y="0"/>
                  </a:moveTo>
                  <a:cubicBezTo>
                    <a:pt x="1487" y="0"/>
                    <a:pt x="0" y="1471"/>
                    <a:pt x="0" y="3309"/>
                  </a:cubicBezTo>
                  <a:lnTo>
                    <a:pt x="30460" y="3309"/>
                  </a:lnTo>
                  <a:cubicBezTo>
                    <a:pt x="30460" y="1471"/>
                    <a:pt x="28973" y="0"/>
                    <a:pt x="2715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46"/>
            <p:cNvSpPr/>
            <p:nvPr/>
          </p:nvSpPr>
          <p:spPr>
            <a:xfrm>
              <a:off x="4820771" y="3613268"/>
              <a:ext cx="410240" cy="74132"/>
            </a:xfrm>
            <a:custGeom>
              <a:rect b="b" l="l" r="r" t="t"/>
              <a:pathLst>
                <a:path extrusionOk="0" h="2313" w="12800">
                  <a:moveTo>
                    <a:pt x="12799" y="0"/>
                  </a:moveTo>
                  <a:cubicBezTo>
                    <a:pt x="12783" y="0"/>
                    <a:pt x="12783" y="201"/>
                    <a:pt x="12699" y="552"/>
                  </a:cubicBezTo>
                  <a:cubicBezTo>
                    <a:pt x="12565" y="1020"/>
                    <a:pt x="12265" y="1437"/>
                    <a:pt x="11864" y="1738"/>
                  </a:cubicBezTo>
                  <a:cubicBezTo>
                    <a:pt x="11596" y="1938"/>
                    <a:pt x="11279" y="2072"/>
                    <a:pt x="10945" y="2122"/>
                  </a:cubicBezTo>
                  <a:cubicBezTo>
                    <a:pt x="10701" y="2154"/>
                    <a:pt x="10451" y="2166"/>
                    <a:pt x="10198" y="2166"/>
                  </a:cubicBezTo>
                  <a:cubicBezTo>
                    <a:pt x="10052" y="2166"/>
                    <a:pt x="9905" y="2162"/>
                    <a:pt x="9758" y="2156"/>
                  </a:cubicBezTo>
                  <a:lnTo>
                    <a:pt x="7035" y="2156"/>
                  </a:lnTo>
                  <a:cubicBezTo>
                    <a:pt x="5080" y="2156"/>
                    <a:pt x="3326" y="2172"/>
                    <a:pt x="2056" y="2189"/>
                  </a:cubicBezTo>
                  <a:lnTo>
                    <a:pt x="552" y="2206"/>
                  </a:lnTo>
                  <a:lnTo>
                    <a:pt x="134" y="2223"/>
                  </a:lnTo>
                  <a:cubicBezTo>
                    <a:pt x="101" y="2223"/>
                    <a:pt x="51" y="2223"/>
                    <a:pt x="1" y="2239"/>
                  </a:cubicBezTo>
                  <a:cubicBezTo>
                    <a:pt x="51" y="2256"/>
                    <a:pt x="101" y="2256"/>
                    <a:pt x="134" y="2256"/>
                  </a:cubicBezTo>
                  <a:lnTo>
                    <a:pt x="552" y="2273"/>
                  </a:lnTo>
                  <a:lnTo>
                    <a:pt x="2056" y="2289"/>
                  </a:lnTo>
                  <a:cubicBezTo>
                    <a:pt x="3326" y="2306"/>
                    <a:pt x="5080" y="2306"/>
                    <a:pt x="7035" y="2306"/>
                  </a:cubicBezTo>
                  <a:lnTo>
                    <a:pt x="9758" y="2306"/>
                  </a:lnTo>
                  <a:cubicBezTo>
                    <a:pt x="9859" y="2310"/>
                    <a:pt x="9959" y="2312"/>
                    <a:pt x="10059" y="2312"/>
                  </a:cubicBezTo>
                  <a:cubicBezTo>
                    <a:pt x="10360" y="2312"/>
                    <a:pt x="10661" y="2294"/>
                    <a:pt x="10961" y="2256"/>
                  </a:cubicBezTo>
                  <a:cubicBezTo>
                    <a:pt x="11847" y="2089"/>
                    <a:pt x="12549" y="1437"/>
                    <a:pt x="12749" y="568"/>
                  </a:cubicBezTo>
                  <a:cubicBezTo>
                    <a:pt x="12783" y="435"/>
                    <a:pt x="12799" y="284"/>
                    <a:pt x="12799" y="151"/>
                  </a:cubicBezTo>
                  <a:cubicBezTo>
                    <a:pt x="12799" y="101"/>
                    <a:pt x="12799" y="50"/>
                    <a:pt x="1279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46"/>
            <p:cNvSpPr/>
            <p:nvPr/>
          </p:nvSpPr>
          <p:spPr>
            <a:xfrm>
              <a:off x="5233639" y="3733232"/>
              <a:ext cx="119995" cy="4840"/>
            </a:xfrm>
            <a:custGeom>
              <a:rect b="b" l="l" r="r" t="t"/>
              <a:pathLst>
                <a:path extrusionOk="0" h="151" w="3744">
                  <a:moveTo>
                    <a:pt x="1872" y="0"/>
                  </a:moveTo>
                  <a:cubicBezTo>
                    <a:pt x="836" y="0"/>
                    <a:pt x="1" y="33"/>
                    <a:pt x="1" y="67"/>
                  </a:cubicBezTo>
                  <a:cubicBezTo>
                    <a:pt x="1" y="117"/>
                    <a:pt x="836" y="150"/>
                    <a:pt x="1872" y="150"/>
                  </a:cubicBezTo>
                  <a:cubicBezTo>
                    <a:pt x="2908" y="150"/>
                    <a:pt x="3744" y="117"/>
                    <a:pt x="3744" y="67"/>
                  </a:cubicBezTo>
                  <a:cubicBezTo>
                    <a:pt x="3744" y="33"/>
                    <a:pt x="2908" y="0"/>
                    <a:pt x="18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46"/>
            <p:cNvSpPr/>
            <p:nvPr/>
          </p:nvSpPr>
          <p:spPr>
            <a:xfrm>
              <a:off x="5153867" y="3309467"/>
              <a:ext cx="496967" cy="380401"/>
            </a:xfrm>
            <a:custGeom>
              <a:rect b="b" l="l" r="r" t="t"/>
              <a:pathLst>
                <a:path extrusionOk="0" h="11869" w="15506">
                  <a:moveTo>
                    <a:pt x="6269" y="1"/>
                  </a:moveTo>
                  <a:cubicBezTo>
                    <a:pt x="5205" y="1"/>
                    <a:pt x="4234" y="22"/>
                    <a:pt x="3392" y="22"/>
                  </a:cubicBezTo>
                  <a:cubicBezTo>
                    <a:pt x="2340" y="39"/>
                    <a:pt x="1504" y="56"/>
                    <a:pt x="903" y="72"/>
                  </a:cubicBezTo>
                  <a:cubicBezTo>
                    <a:pt x="602" y="72"/>
                    <a:pt x="301" y="89"/>
                    <a:pt x="0" y="139"/>
                  </a:cubicBezTo>
                  <a:cubicBezTo>
                    <a:pt x="301" y="189"/>
                    <a:pt x="602" y="206"/>
                    <a:pt x="903" y="206"/>
                  </a:cubicBezTo>
                  <a:cubicBezTo>
                    <a:pt x="1487" y="223"/>
                    <a:pt x="2340" y="239"/>
                    <a:pt x="3392" y="256"/>
                  </a:cubicBezTo>
                  <a:cubicBezTo>
                    <a:pt x="4445" y="273"/>
                    <a:pt x="5698" y="273"/>
                    <a:pt x="7085" y="290"/>
                  </a:cubicBezTo>
                  <a:cubicBezTo>
                    <a:pt x="7787" y="323"/>
                    <a:pt x="8505" y="440"/>
                    <a:pt x="9173" y="657"/>
                  </a:cubicBezTo>
                  <a:cubicBezTo>
                    <a:pt x="9908" y="891"/>
                    <a:pt x="10610" y="1225"/>
                    <a:pt x="11228" y="1660"/>
                  </a:cubicBezTo>
                  <a:cubicBezTo>
                    <a:pt x="11863" y="2077"/>
                    <a:pt x="12448" y="2595"/>
                    <a:pt x="12933" y="3180"/>
                  </a:cubicBezTo>
                  <a:cubicBezTo>
                    <a:pt x="13384" y="3732"/>
                    <a:pt x="13768" y="4333"/>
                    <a:pt x="14069" y="4985"/>
                  </a:cubicBezTo>
                  <a:cubicBezTo>
                    <a:pt x="14637" y="6238"/>
                    <a:pt x="14737" y="7491"/>
                    <a:pt x="14904" y="8527"/>
                  </a:cubicBezTo>
                  <a:cubicBezTo>
                    <a:pt x="15071" y="9563"/>
                    <a:pt x="15205" y="10398"/>
                    <a:pt x="15305" y="10983"/>
                  </a:cubicBezTo>
                  <a:cubicBezTo>
                    <a:pt x="15339" y="11284"/>
                    <a:pt x="15406" y="11585"/>
                    <a:pt x="15506" y="11869"/>
                  </a:cubicBezTo>
                  <a:cubicBezTo>
                    <a:pt x="15506" y="11568"/>
                    <a:pt x="15489" y="11267"/>
                    <a:pt x="15439" y="10966"/>
                  </a:cubicBezTo>
                  <a:cubicBezTo>
                    <a:pt x="15372" y="10382"/>
                    <a:pt x="15272" y="9529"/>
                    <a:pt x="15138" y="8493"/>
                  </a:cubicBezTo>
                  <a:cubicBezTo>
                    <a:pt x="15055" y="7976"/>
                    <a:pt x="15005" y="7407"/>
                    <a:pt x="14888" y="6789"/>
                  </a:cubicBezTo>
                  <a:cubicBezTo>
                    <a:pt x="14871" y="6639"/>
                    <a:pt x="14838" y="6472"/>
                    <a:pt x="14804" y="6321"/>
                  </a:cubicBezTo>
                  <a:cubicBezTo>
                    <a:pt x="14771" y="6154"/>
                    <a:pt x="14721" y="6004"/>
                    <a:pt x="14670" y="5837"/>
                  </a:cubicBezTo>
                  <a:lnTo>
                    <a:pt x="14604" y="5603"/>
                  </a:lnTo>
                  <a:cubicBezTo>
                    <a:pt x="14587" y="5519"/>
                    <a:pt x="14553" y="5436"/>
                    <a:pt x="14520" y="5352"/>
                  </a:cubicBezTo>
                  <a:cubicBezTo>
                    <a:pt x="14453" y="5202"/>
                    <a:pt x="14403" y="5035"/>
                    <a:pt x="14336" y="4868"/>
                  </a:cubicBezTo>
                  <a:cubicBezTo>
                    <a:pt x="14019" y="4199"/>
                    <a:pt x="13635" y="3564"/>
                    <a:pt x="13167" y="2980"/>
                  </a:cubicBezTo>
                  <a:cubicBezTo>
                    <a:pt x="12665" y="2378"/>
                    <a:pt x="12064" y="1827"/>
                    <a:pt x="11412" y="1392"/>
                  </a:cubicBezTo>
                  <a:cubicBezTo>
                    <a:pt x="10761" y="941"/>
                    <a:pt x="10025" y="590"/>
                    <a:pt x="9274" y="373"/>
                  </a:cubicBezTo>
                  <a:cubicBezTo>
                    <a:pt x="8555" y="139"/>
                    <a:pt x="7837" y="22"/>
                    <a:pt x="7085" y="6"/>
                  </a:cubicBezTo>
                  <a:cubicBezTo>
                    <a:pt x="6807" y="2"/>
                    <a:pt x="6535" y="1"/>
                    <a:pt x="626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46"/>
            <p:cNvSpPr/>
            <p:nvPr/>
          </p:nvSpPr>
          <p:spPr>
            <a:xfrm>
              <a:off x="4991597" y="4323881"/>
              <a:ext cx="601418" cy="301526"/>
            </a:xfrm>
            <a:custGeom>
              <a:rect b="b" l="l" r="r" t="t"/>
              <a:pathLst>
                <a:path extrusionOk="0" h="9408" w="18765">
                  <a:moveTo>
                    <a:pt x="9374" y="1"/>
                  </a:moveTo>
                  <a:cubicBezTo>
                    <a:pt x="4194" y="1"/>
                    <a:pt x="1" y="4211"/>
                    <a:pt x="17" y="9407"/>
                  </a:cubicBezTo>
                  <a:lnTo>
                    <a:pt x="318" y="9407"/>
                  </a:lnTo>
                  <a:cubicBezTo>
                    <a:pt x="318" y="4395"/>
                    <a:pt x="4378" y="335"/>
                    <a:pt x="9374" y="335"/>
                  </a:cubicBezTo>
                  <a:cubicBezTo>
                    <a:pt x="14387" y="335"/>
                    <a:pt x="18447" y="4395"/>
                    <a:pt x="18447" y="9407"/>
                  </a:cubicBezTo>
                  <a:lnTo>
                    <a:pt x="18748" y="9407"/>
                  </a:lnTo>
                  <a:cubicBezTo>
                    <a:pt x="18764" y="4211"/>
                    <a:pt x="14570" y="1"/>
                    <a:pt x="937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46"/>
            <p:cNvSpPr/>
            <p:nvPr/>
          </p:nvSpPr>
          <p:spPr>
            <a:xfrm>
              <a:off x="4936984" y="4595377"/>
              <a:ext cx="104996" cy="89868"/>
            </a:xfrm>
            <a:custGeom>
              <a:rect b="b" l="l" r="r" t="t"/>
              <a:pathLst>
                <a:path extrusionOk="0" h="2804" w="3276">
                  <a:moveTo>
                    <a:pt x="1872" y="1"/>
                  </a:moveTo>
                  <a:cubicBezTo>
                    <a:pt x="619" y="1"/>
                    <a:pt x="0" y="1504"/>
                    <a:pt x="886" y="2390"/>
                  </a:cubicBezTo>
                  <a:cubicBezTo>
                    <a:pt x="1172" y="2676"/>
                    <a:pt x="1522" y="2803"/>
                    <a:pt x="1865" y="2803"/>
                  </a:cubicBezTo>
                  <a:cubicBezTo>
                    <a:pt x="2585" y="2803"/>
                    <a:pt x="3275" y="2242"/>
                    <a:pt x="3275" y="1404"/>
                  </a:cubicBezTo>
                  <a:cubicBezTo>
                    <a:pt x="3275" y="619"/>
                    <a:pt x="2640" y="1"/>
                    <a:pt x="187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46"/>
            <p:cNvSpPr/>
            <p:nvPr/>
          </p:nvSpPr>
          <p:spPr>
            <a:xfrm>
              <a:off x="5529781" y="4588967"/>
              <a:ext cx="104996" cy="89964"/>
            </a:xfrm>
            <a:custGeom>
              <a:rect b="b" l="l" r="r" t="t"/>
              <a:pathLst>
                <a:path extrusionOk="0" h="2807" w="3276">
                  <a:moveTo>
                    <a:pt x="1872" y="0"/>
                  </a:moveTo>
                  <a:cubicBezTo>
                    <a:pt x="619" y="0"/>
                    <a:pt x="1" y="1504"/>
                    <a:pt x="870" y="2390"/>
                  </a:cubicBezTo>
                  <a:cubicBezTo>
                    <a:pt x="1157" y="2677"/>
                    <a:pt x="1512" y="2806"/>
                    <a:pt x="1860" y="2806"/>
                  </a:cubicBezTo>
                  <a:cubicBezTo>
                    <a:pt x="2583" y="2806"/>
                    <a:pt x="3276" y="2250"/>
                    <a:pt x="3276" y="1404"/>
                  </a:cubicBezTo>
                  <a:cubicBezTo>
                    <a:pt x="3276" y="635"/>
                    <a:pt x="2641" y="0"/>
                    <a:pt x="18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46"/>
            <p:cNvSpPr/>
            <p:nvPr/>
          </p:nvSpPr>
          <p:spPr>
            <a:xfrm>
              <a:off x="5006052" y="4548808"/>
              <a:ext cx="583214" cy="4840"/>
            </a:xfrm>
            <a:custGeom>
              <a:rect b="b" l="l" r="r" t="t"/>
              <a:pathLst>
                <a:path extrusionOk="0" h="151" w="18197">
                  <a:moveTo>
                    <a:pt x="9107" y="0"/>
                  </a:moveTo>
                  <a:cubicBezTo>
                    <a:pt x="4078" y="0"/>
                    <a:pt x="1" y="33"/>
                    <a:pt x="1" y="67"/>
                  </a:cubicBezTo>
                  <a:cubicBezTo>
                    <a:pt x="1" y="117"/>
                    <a:pt x="4078" y="150"/>
                    <a:pt x="9107" y="150"/>
                  </a:cubicBezTo>
                  <a:cubicBezTo>
                    <a:pt x="14119" y="150"/>
                    <a:pt x="18196" y="117"/>
                    <a:pt x="18196" y="67"/>
                  </a:cubicBezTo>
                  <a:cubicBezTo>
                    <a:pt x="18196" y="33"/>
                    <a:pt x="14136" y="0"/>
                    <a:pt x="910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46"/>
            <p:cNvSpPr/>
            <p:nvPr/>
          </p:nvSpPr>
          <p:spPr>
            <a:xfrm>
              <a:off x="4541776" y="2672184"/>
              <a:ext cx="83042" cy="176403"/>
            </a:xfrm>
            <a:custGeom>
              <a:rect b="b" l="l" r="r" t="t"/>
              <a:pathLst>
                <a:path extrusionOk="0" h="5504" w="2591">
                  <a:moveTo>
                    <a:pt x="1449" y="0"/>
                  </a:moveTo>
                  <a:cubicBezTo>
                    <a:pt x="668" y="0"/>
                    <a:pt x="48" y="1709"/>
                    <a:pt x="17" y="2696"/>
                  </a:cubicBezTo>
                  <a:cubicBezTo>
                    <a:pt x="0" y="3365"/>
                    <a:pt x="51" y="4668"/>
                    <a:pt x="802" y="5504"/>
                  </a:cubicBezTo>
                  <a:cubicBezTo>
                    <a:pt x="1521" y="4768"/>
                    <a:pt x="2206" y="3833"/>
                    <a:pt x="2440" y="2847"/>
                  </a:cubicBezTo>
                  <a:cubicBezTo>
                    <a:pt x="2574" y="2329"/>
                    <a:pt x="2590" y="1794"/>
                    <a:pt x="2473" y="1276"/>
                  </a:cubicBezTo>
                  <a:cubicBezTo>
                    <a:pt x="2373" y="758"/>
                    <a:pt x="2056" y="307"/>
                    <a:pt x="1604" y="23"/>
                  </a:cubicBezTo>
                  <a:cubicBezTo>
                    <a:pt x="1552" y="8"/>
                    <a:pt x="1500" y="0"/>
                    <a:pt x="1449"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46"/>
            <p:cNvSpPr/>
            <p:nvPr/>
          </p:nvSpPr>
          <p:spPr>
            <a:xfrm>
              <a:off x="4591037" y="2844998"/>
              <a:ext cx="103938" cy="66023"/>
            </a:xfrm>
            <a:custGeom>
              <a:rect b="b" l="l" r="r" t="t"/>
              <a:pathLst>
                <a:path extrusionOk="0" h="2060" w="3243">
                  <a:moveTo>
                    <a:pt x="2009" y="0"/>
                  </a:moveTo>
                  <a:cubicBezTo>
                    <a:pt x="1572" y="0"/>
                    <a:pt x="1143" y="126"/>
                    <a:pt x="769" y="362"/>
                  </a:cubicBezTo>
                  <a:cubicBezTo>
                    <a:pt x="285" y="713"/>
                    <a:pt x="1" y="1281"/>
                    <a:pt x="51" y="1883"/>
                  </a:cubicBezTo>
                  <a:cubicBezTo>
                    <a:pt x="334" y="2006"/>
                    <a:pt x="621" y="2059"/>
                    <a:pt x="908" y="2059"/>
                  </a:cubicBezTo>
                  <a:cubicBezTo>
                    <a:pt x="1436" y="2059"/>
                    <a:pt x="1965" y="1881"/>
                    <a:pt x="2473" y="1632"/>
                  </a:cubicBezTo>
                  <a:cubicBezTo>
                    <a:pt x="2707" y="1532"/>
                    <a:pt x="2908" y="1381"/>
                    <a:pt x="3058" y="1181"/>
                  </a:cubicBezTo>
                  <a:cubicBezTo>
                    <a:pt x="3209" y="964"/>
                    <a:pt x="3242" y="696"/>
                    <a:pt x="3142" y="462"/>
                  </a:cubicBezTo>
                  <a:cubicBezTo>
                    <a:pt x="2975" y="228"/>
                    <a:pt x="2741" y="78"/>
                    <a:pt x="2457" y="45"/>
                  </a:cubicBezTo>
                  <a:cubicBezTo>
                    <a:pt x="2308" y="15"/>
                    <a:pt x="2158" y="0"/>
                    <a:pt x="2009"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46"/>
            <p:cNvSpPr/>
            <p:nvPr/>
          </p:nvSpPr>
          <p:spPr>
            <a:xfrm>
              <a:off x="4551936" y="2875990"/>
              <a:ext cx="97496" cy="100060"/>
            </a:xfrm>
            <a:custGeom>
              <a:rect b="b" l="l" r="r" t="t"/>
              <a:pathLst>
                <a:path extrusionOk="0" h="3122" w="3042">
                  <a:moveTo>
                    <a:pt x="2939" y="1"/>
                  </a:moveTo>
                  <a:cubicBezTo>
                    <a:pt x="2908" y="1"/>
                    <a:pt x="2875" y="5"/>
                    <a:pt x="2841" y="13"/>
                  </a:cubicBezTo>
                  <a:cubicBezTo>
                    <a:pt x="2691" y="47"/>
                    <a:pt x="2524" y="80"/>
                    <a:pt x="2373" y="147"/>
                  </a:cubicBezTo>
                  <a:cubicBezTo>
                    <a:pt x="1856" y="348"/>
                    <a:pt x="1404" y="682"/>
                    <a:pt x="1054" y="1099"/>
                  </a:cubicBezTo>
                  <a:cubicBezTo>
                    <a:pt x="870" y="1333"/>
                    <a:pt x="686" y="1567"/>
                    <a:pt x="536" y="1818"/>
                  </a:cubicBezTo>
                  <a:cubicBezTo>
                    <a:pt x="402" y="2018"/>
                    <a:pt x="285" y="2252"/>
                    <a:pt x="201" y="2470"/>
                  </a:cubicBezTo>
                  <a:cubicBezTo>
                    <a:pt x="118" y="2687"/>
                    <a:pt x="51" y="2904"/>
                    <a:pt x="1" y="3121"/>
                  </a:cubicBezTo>
                  <a:cubicBezTo>
                    <a:pt x="118" y="2921"/>
                    <a:pt x="201" y="2720"/>
                    <a:pt x="268" y="2503"/>
                  </a:cubicBezTo>
                  <a:cubicBezTo>
                    <a:pt x="368" y="2286"/>
                    <a:pt x="485" y="2069"/>
                    <a:pt x="619" y="1885"/>
                  </a:cubicBezTo>
                  <a:cubicBezTo>
                    <a:pt x="786" y="1634"/>
                    <a:pt x="953" y="1400"/>
                    <a:pt x="1137" y="1166"/>
                  </a:cubicBezTo>
                  <a:cubicBezTo>
                    <a:pt x="1488" y="765"/>
                    <a:pt x="1922" y="431"/>
                    <a:pt x="2407" y="214"/>
                  </a:cubicBezTo>
                  <a:cubicBezTo>
                    <a:pt x="2774" y="47"/>
                    <a:pt x="3042" y="30"/>
                    <a:pt x="3025" y="13"/>
                  </a:cubicBezTo>
                  <a:cubicBezTo>
                    <a:pt x="3000" y="5"/>
                    <a:pt x="2971" y="1"/>
                    <a:pt x="293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46"/>
            <p:cNvSpPr/>
            <p:nvPr/>
          </p:nvSpPr>
          <p:spPr>
            <a:xfrm>
              <a:off x="4549275" y="2720035"/>
              <a:ext cx="31633" cy="275277"/>
            </a:xfrm>
            <a:custGeom>
              <a:rect b="b" l="l" r="r" t="t"/>
              <a:pathLst>
                <a:path extrusionOk="0" h="8589" w="987">
                  <a:moveTo>
                    <a:pt x="969" y="0"/>
                  </a:moveTo>
                  <a:cubicBezTo>
                    <a:pt x="936" y="117"/>
                    <a:pt x="919" y="234"/>
                    <a:pt x="919" y="351"/>
                  </a:cubicBezTo>
                  <a:cubicBezTo>
                    <a:pt x="903" y="585"/>
                    <a:pt x="869" y="886"/>
                    <a:pt x="819" y="1270"/>
                  </a:cubicBezTo>
                  <a:cubicBezTo>
                    <a:pt x="736" y="2056"/>
                    <a:pt x="635" y="3125"/>
                    <a:pt x="518" y="4295"/>
                  </a:cubicBezTo>
                  <a:cubicBezTo>
                    <a:pt x="385" y="5481"/>
                    <a:pt x="251" y="6550"/>
                    <a:pt x="151" y="7319"/>
                  </a:cubicBezTo>
                  <a:cubicBezTo>
                    <a:pt x="101" y="7703"/>
                    <a:pt x="67" y="8004"/>
                    <a:pt x="34" y="8238"/>
                  </a:cubicBezTo>
                  <a:cubicBezTo>
                    <a:pt x="0" y="8355"/>
                    <a:pt x="0" y="8472"/>
                    <a:pt x="0" y="8589"/>
                  </a:cubicBezTo>
                  <a:cubicBezTo>
                    <a:pt x="34" y="8472"/>
                    <a:pt x="50" y="8355"/>
                    <a:pt x="67" y="8254"/>
                  </a:cubicBezTo>
                  <a:cubicBezTo>
                    <a:pt x="117" y="8037"/>
                    <a:pt x="167" y="7720"/>
                    <a:pt x="234" y="7336"/>
                  </a:cubicBezTo>
                  <a:cubicBezTo>
                    <a:pt x="351" y="6567"/>
                    <a:pt x="502" y="5498"/>
                    <a:pt x="635" y="4311"/>
                  </a:cubicBezTo>
                  <a:cubicBezTo>
                    <a:pt x="752" y="3125"/>
                    <a:pt x="852" y="2056"/>
                    <a:pt x="903" y="1270"/>
                  </a:cubicBezTo>
                  <a:cubicBezTo>
                    <a:pt x="936" y="886"/>
                    <a:pt x="953" y="569"/>
                    <a:pt x="969" y="351"/>
                  </a:cubicBezTo>
                  <a:cubicBezTo>
                    <a:pt x="969" y="234"/>
                    <a:pt x="986" y="117"/>
                    <a:pt x="96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46"/>
            <p:cNvSpPr/>
            <p:nvPr/>
          </p:nvSpPr>
          <p:spPr>
            <a:xfrm>
              <a:off x="4444312" y="2818589"/>
              <a:ext cx="106598" cy="96951"/>
            </a:xfrm>
            <a:custGeom>
              <a:rect b="b" l="l" r="r" t="t"/>
              <a:pathLst>
                <a:path extrusionOk="0" h="3025" w="3326">
                  <a:moveTo>
                    <a:pt x="605" y="0"/>
                  </a:moveTo>
                  <a:cubicBezTo>
                    <a:pt x="468" y="0"/>
                    <a:pt x="338" y="37"/>
                    <a:pt x="234" y="134"/>
                  </a:cubicBezTo>
                  <a:cubicBezTo>
                    <a:pt x="0" y="351"/>
                    <a:pt x="67" y="735"/>
                    <a:pt x="184" y="1019"/>
                  </a:cubicBezTo>
                  <a:cubicBezTo>
                    <a:pt x="713" y="2243"/>
                    <a:pt x="1930" y="3024"/>
                    <a:pt x="3250" y="3024"/>
                  </a:cubicBezTo>
                  <a:cubicBezTo>
                    <a:pt x="3264" y="3024"/>
                    <a:pt x="3278" y="3024"/>
                    <a:pt x="3292" y="3024"/>
                  </a:cubicBezTo>
                  <a:lnTo>
                    <a:pt x="3325" y="2941"/>
                  </a:lnTo>
                  <a:cubicBezTo>
                    <a:pt x="3075" y="1704"/>
                    <a:pt x="2273" y="668"/>
                    <a:pt x="1120" y="134"/>
                  </a:cubicBezTo>
                  <a:cubicBezTo>
                    <a:pt x="962" y="59"/>
                    <a:pt x="777" y="0"/>
                    <a:pt x="605"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46"/>
            <p:cNvSpPr/>
            <p:nvPr/>
          </p:nvSpPr>
          <p:spPr>
            <a:xfrm>
              <a:off x="4487163" y="2851248"/>
              <a:ext cx="70157" cy="117303"/>
            </a:xfrm>
            <a:custGeom>
              <a:rect b="b" l="l" r="r" t="t"/>
              <a:pathLst>
                <a:path extrusionOk="0" h="3660" w="2189">
                  <a:moveTo>
                    <a:pt x="0" y="0"/>
                  </a:moveTo>
                  <a:lnTo>
                    <a:pt x="0" y="0"/>
                  </a:lnTo>
                  <a:cubicBezTo>
                    <a:pt x="167" y="150"/>
                    <a:pt x="351" y="284"/>
                    <a:pt x="535" y="418"/>
                  </a:cubicBezTo>
                  <a:cubicBezTo>
                    <a:pt x="953" y="719"/>
                    <a:pt x="1320" y="1103"/>
                    <a:pt x="1621" y="1537"/>
                  </a:cubicBezTo>
                  <a:cubicBezTo>
                    <a:pt x="1788" y="1771"/>
                    <a:pt x="1905" y="2039"/>
                    <a:pt x="1988" y="2306"/>
                  </a:cubicBezTo>
                  <a:cubicBezTo>
                    <a:pt x="2055" y="2540"/>
                    <a:pt x="2089" y="2774"/>
                    <a:pt x="2089" y="3008"/>
                  </a:cubicBezTo>
                  <a:cubicBezTo>
                    <a:pt x="2089" y="3409"/>
                    <a:pt x="2039" y="3659"/>
                    <a:pt x="2055" y="3659"/>
                  </a:cubicBezTo>
                  <a:cubicBezTo>
                    <a:pt x="2089" y="3609"/>
                    <a:pt x="2105" y="3559"/>
                    <a:pt x="2105" y="3492"/>
                  </a:cubicBezTo>
                  <a:cubicBezTo>
                    <a:pt x="2189" y="3091"/>
                    <a:pt x="2189" y="2673"/>
                    <a:pt x="2089" y="2289"/>
                  </a:cubicBezTo>
                  <a:cubicBezTo>
                    <a:pt x="2005" y="1988"/>
                    <a:pt x="1888" y="1721"/>
                    <a:pt x="1721" y="1470"/>
                  </a:cubicBezTo>
                  <a:cubicBezTo>
                    <a:pt x="1420" y="1036"/>
                    <a:pt x="1019" y="652"/>
                    <a:pt x="585" y="351"/>
                  </a:cubicBezTo>
                  <a:cubicBezTo>
                    <a:pt x="401" y="234"/>
                    <a:pt x="267" y="134"/>
                    <a:pt x="167" y="84"/>
                  </a:cubicBezTo>
                  <a:cubicBezTo>
                    <a:pt x="117" y="50"/>
                    <a:pt x="67" y="1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46"/>
            <p:cNvSpPr/>
            <p:nvPr/>
          </p:nvSpPr>
          <p:spPr>
            <a:xfrm>
              <a:off x="4426652" y="2977621"/>
              <a:ext cx="241529" cy="241529"/>
            </a:xfrm>
            <a:custGeom>
              <a:rect b="b" l="l" r="r" t="t"/>
              <a:pathLst>
                <a:path extrusionOk="0" h="7536" w="7536">
                  <a:moveTo>
                    <a:pt x="0" y="0"/>
                  </a:moveTo>
                  <a:lnTo>
                    <a:pt x="0" y="3776"/>
                  </a:lnTo>
                  <a:cubicBezTo>
                    <a:pt x="0" y="5848"/>
                    <a:pt x="1688" y="7536"/>
                    <a:pt x="3776" y="7536"/>
                  </a:cubicBezTo>
                  <a:cubicBezTo>
                    <a:pt x="5848" y="7536"/>
                    <a:pt x="7536" y="5848"/>
                    <a:pt x="7536" y="3776"/>
                  </a:cubicBezTo>
                  <a:lnTo>
                    <a:pt x="7536"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46"/>
            <p:cNvSpPr/>
            <p:nvPr/>
          </p:nvSpPr>
          <p:spPr>
            <a:xfrm>
              <a:off x="4426652" y="3034926"/>
              <a:ext cx="241529" cy="46601"/>
            </a:xfrm>
            <a:custGeom>
              <a:rect b="b" l="l" r="r" t="t"/>
              <a:pathLst>
                <a:path extrusionOk="0" h="1454" w="7536">
                  <a:moveTo>
                    <a:pt x="3759" y="0"/>
                  </a:moveTo>
                  <a:lnTo>
                    <a:pt x="3743" y="17"/>
                  </a:lnTo>
                  <a:cubicBezTo>
                    <a:pt x="3002" y="494"/>
                    <a:pt x="2326" y="939"/>
                    <a:pt x="1747" y="1336"/>
                  </a:cubicBezTo>
                  <a:lnTo>
                    <a:pt x="1747" y="1336"/>
                  </a:lnTo>
                  <a:lnTo>
                    <a:pt x="501" y="401"/>
                  </a:lnTo>
                  <a:cubicBezTo>
                    <a:pt x="351" y="301"/>
                    <a:pt x="234" y="217"/>
                    <a:pt x="134" y="150"/>
                  </a:cubicBezTo>
                  <a:cubicBezTo>
                    <a:pt x="100" y="117"/>
                    <a:pt x="50" y="84"/>
                    <a:pt x="0" y="67"/>
                  </a:cubicBezTo>
                  <a:lnTo>
                    <a:pt x="0" y="67"/>
                  </a:lnTo>
                  <a:cubicBezTo>
                    <a:pt x="0" y="67"/>
                    <a:pt x="33" y="117"/>
                    <a:pt x="117" y="167"/>
                  </a:cubicBezTo>
                  <a:cubicBezTo>
                    <a:pt x="217" y="251"/>
                    <a:pt x="334" y="351"/>
                    <a:pt x="468" y="451"/>
                  </a:cubicBezTo>
                  <a:lnTo>
                    <a:pt x="1704" y="1437"/>
                  </a:ln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lnTo>
                    <a:pt x="7118" y="451"/>
                  </a:lnTo>
                  <a:cubicBezTo>
                    <a:pt x="7252" y="334"/>
                    <a:pt x="7352" y="251"/>
                    <a:pt x="7435" y="167"/>
                  </a:cubicBezTo>
                  <a:cubicBezTo>
                    <a:pt x="7502" y="117"/>
                    <a:pt x="7536" y="67"/>
                    <a:pt x="7536" y="67"/>
                  </a:cubicBezTo>
                  <a:lnTo>
                    <a:pt x="7536" y="67"/>
                  </a:lnTo>
                  <a:cubicBezTo>
                    <a:pt x="7486" y="84"/>
                    <a:pt x="7452" y="117"/>
                    <a:pt x="7419" y="150"/>
                  </a:cubicBezTo>
                  <a:lnTo>
                    <a:pt x="7084" y="401"/>
                  </a:lnTo>
                  <a:cubicBezTo>
                    <a:pt x="6790" y="647"/>
                    <a:pt x="6399" y="956"/>
                    <a:pt x="5944" y="1330"/>
                  </a:cubicBezTo>
                  <a:lnTo>
                    <a:pt x="5944" y="1330"/>
                  </a:lnTo>
                  <a:lnTo>
                    <a:pt x="3810" y="17"/>
                  </a:lnTo>
                  <a:lnTo>
                    <a:pt x="3793" y="17"/>
                  </a:lnTo>
                  <a:lnTo>
                    <a:pt x="3759"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46"/>
            <p:cNvSpPr/>
            <p:nvPr/>
          </p:nvSpPr>
          <p:spPr>
            <a:xfrm>
              <a:off x="4426652" y="3010825"/>
              <a:ext cx="241529" cy="46601"/>
            </a:xfrm>
            <a:custGeom>
              <a:rect b="b" l="l" r="r" t="t"/>
              <a:pathLst>
                <a:path extrusionOk="0" h="1454" w="7536">
                  <a:moveTo>
                    <a:pt x="3759" y="0"/>
                  </a:moveTo>
                  <a:lnTo>
                    <a:pt x="3743" y="17"/>
                  </a:lnTo>
                  <a:cubicBezTo>
                    <a:pt x="3002" y="494"/>
                    <a:pt x="2326" y="939"/>
                    <a:pt x="1747" y="1336"/>
                  </a:cubicBezTo>
                  <a:lnTo>
                    <a:pt x="1747" y="1336"/>
                  </a:lnTo>
                  <a:lnTo>
                    <a:pt x="501" y="401"/>
                  </a:lnTo>
                  <a:lnTo>
                    <a:pt x="134" y="151"/>
                  </a:lnTo>
                  <a:cubicBezTo>
                    <a:pt x="100" y="117"/>
                    <a:pt x="50" y="84"/>
                    <a:pt x="0" y="67"/>
                  </a:cubicBezTo>
                  <a:lnTo>
                    <a:pt x="0" y="67"/>
                  </a:lnTo>
                  <a:cubicBezTo>
                    <a:pt x="33" y="100"/>
                    <a:pt x="84" y="151"/>
                    <a:pt x="117" y="167"/>
                  </a:cubicBezTo>
                  <a:cubicBezTo>
                    <a:pt x="217" y="251"/>
                    <a:pt x="334" y="351"/>
                    <a:pt x="468" y="451"/>
                  </a:cubicBezTo>
                  <a:cubicBezTo>
                    <a:pt x="785" y="702"/>
                    <a:pt x="1203" y="1036"/>
                    <a:pt x="1704" y="1437"/>
                  </a:cubicBez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cubicBezTo>
                    <a:pt x="6450" y="1036"/>
                    <a:pt x="6834" y="702"/>
                    <a:pt x="7118" y="451"/>
                  </a:cubicBezTo>
                  <a:lnTo>
                    <a:pt x="7435" y="167"/>
                  </a:lnTo>
                  <a:cubicBezTo>
                    <a:pt x="7502" y="100"/>
                    <a:pt x="7536" y="67"/>
                    <a:pt x="7536" y="67"/>
                  </a:cubicBezTo>
                  <a:lnTo>
                    <a:pt x="7536" y="67"/>
                  </a:lnTo>
                  <a:cubicBezTo>
                    <a:pt x="7486" y="84"/>
                    <a:pt x="7452" y="117"/>
                    <a:pt x="7419" y="151"/>
                  </a:cubicBezTo>
                  <a:lnTo>
                    <a:pt x="7084" y="401"/>
                  </a:lnTo>
                  <a:lnTo>
                    <a:pt x="5944" y="1330"/>
                  </a:lnTo>
                  <a:lnTo>
                    <a:pt x="5944" y="1330"/>
                  </a:lnTo>
                  <a:lnTo>
                    <a:pt x="3810" y="17"/>
                  </a:lnTo>
                  <a:lnTo>
                    <a:pt x="3793" y="17"/>
                  </a:lnTo>
                  <a:lnTo>
                    <a:pt x="3759"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46"/>
            <p:cNvSpPr/>
            <p:nvPr/>
          </p:nvSpPr>
          <p:spPr>
            <a:xfrm>
              <a:off x="4426652" y="3059541"/>
              <a:ext cx="241529" cy="46633"/>
            </a:xfrm>
            <a:custGeom>
              <a:rect b="b" l="l" r="r" t="t"/>
              <a:pathLst>
                <a:path extrusionOk="0" h="1455" w="7536">
                  <a:moveTo>
                    <a:pt x="3759" y="1"/>
                  </a:moveTo>
                  <a:lnTo>
                    <a:pt x="3743" y="17"/>
                  </a:lnTo>
                  <a:lnTo>
                    <a:pt x="1736" y="1328"/>
                  </a:lnTo>
                  <a:lnTo>
                    <a:pt x="1736" y="1328"/>
                  </a:lnTo>
                  <a:lnTo>
                    <a:pt x="501" y="402"/>
                  </a:lnTo>
                  <a:cubicBezTo>
                    <a:pt x="351" y="301"/>
                    <a:pt x="234" y="218"/>
                    <a:pt x="134" y="151"/>
                  </a:cubicBezTo>
                  <a:cubicBezTo>
                    <a:pt x="100" y="118"/>
                    <a:pt x="50" y="84"/>
                    <a:pt x="0" y="68"/>
                  </a:cubicBezTo>
                  <a:lnTo>
                    <a:pt x="0" y="68"/>
                  </a:lnTo>
                  <a:cubicBezTo>
                    <a:pt x="0" y="68"/>
                    <a:pt x="34" y="101"/>
                    <a:pt x="117" y="168"/>
                  </a:cubicBezTo>
                  <a:lnTo>
                    <a:pt x="468" y="452"/>
                  </a:lnTo>
                  <a:cubicBezTo>
                    <a:pt x="785" y="702"/>
                    <a:pt x="1203" y="1037"/>
                    <a:pt x="1704" y="1438"/>
                  </a:cubicBezTo>
                  <a:lnTo>
                    <a:pt x="1738" y="1454"/>
                  </a:lnTo>
                  <a:lnTo>
                    <a:pt x="1771" y="1438"/>
                  </a:lnTo>
                  <a:cubicBezTo>
                    <a:pt x="2348" y="1059"/>
                    <a:pt x="3038" y="615"/>
                    <a:pt x="3777" y="138"/>
                  </a:cubicBezTo>
                  <a:lnTo>
                    <a:pt x="3777" y="138"/>
                  </a:lnTo>
                  <a:cubicBezTo>
                    <a:pt x="4566" y="615"/>
                    <a:pt x="5306" y="1059"/>
                    <a:pt x="5932" y="1438"/>
                  </a:cubicBezTo>
                  <a:lnTo>
                    <a:pt x="5965" y="1454"/>
                  </a:lnTo>
                  <a:lnTo>
                    <a:pt x="5982" y="1421"/>
                  </a:lnTo>
                  <a:lnTo>
                    <a:pt x="7118" y="452"/>
                  </a:lnTo>
                  <a:cubicBezTo>
                    <a:pt x="7252" y="335"/>
                    <a:pt x="7352" y="251"/>
                    <a:pt x="7435" y="168"/>
                  </a:cubicBezTo>
                  <a:cubicBezTo>
                    <a:pt x="7502" y="101"/>
                    <a:pt x="7536" y="68"/>
                    <a:pt x="7536" y="68"/>
                  </a:cubicBezTo>
                  <a:lnTo>
                    <a:pt x="7536" y="68"/>
                  </a:lnTo>
                  <a:cubicBezTo>
                    <a:pt x="7486" y="84"/>
                    <a:pt x="7452" y="118"/>
                    <a:pt x="7419" y="151"/>
                  </a:cubicBezTo>
                  <a:lnTo>
                    <a:pt x="7084" y="402"/>
                  </a:lnTo>
                  <a:lnTo>
                    <a:pt x="5944" y="1331"/>
                  </a:lnTo>
                  <a:lnTo>
                    <a:pt x="5944" y="1331"/>
                  </a:lnTo>
                  <a:lnTo>
                    <a:pt x="3810" y="17"/>
                  </a:lnTo>
                  <a:lnTo>
                    <a:pt x="3793" y="17"/>
                  </a:lnTo>
                  <a:lnTo>
                    <a:pt x="3759"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46"/>
            <p:cNvSpPr/>
            <p:nvPr/>
          </p:nvSpPr>
          <p:spPr>
            <a:xfrm>
              <a:off x="7679310" y="3501895"/>
              <a:ext cx="352935" cy="864805"/>
            </a:xfrm>
            <a:custGeom>
              <a:rect b="b" l="l" r="r" t="t"/>
              <a:pathLst>
                <a:path extrusionOk="0" h="26983" w="11012">
                  <a:moveTo>
                    <a:pt x="4046" y="0"/>
                  </a:moveTo>
                  <a:cubicBezTo>
                    <a:pt x="3910" y="0"/>
                    <a:pt x="3770" y="6"/>
                    <a:pt x="3627" y="17"/>
                  </a:cubicBezTo>
                  <a:cubicBezTo>
                    <a:pt x="2056" y="267"/>
                    <a:pt x="1371" y="2189"/>
                    <a:pt x="1505" y="3759"/>
                  </a:cubicBezTo>
                  <a:cubicBezTo>
                    <a:pt x="1638" y="5347"/>
                    <a:pt x="2290" y="6884"/>
                    <a:pt x="2106" y="8454"/>
                  </a:cubicBezTo>
                  <a:cubicBezTo>
                    <a:pt x="1889" y="10443"/>
                    <a:pt x="385" y="12130"/>
                    <a:pt x="201" y="14135"/>
                  </a:cubicBezTo>
                  <a:cubicBezTo>
                    <a:pt x="1" y="16491"/>
                    <a:pt x="1672" y="18580"/>
                    <a:pt x="2173" y="20902"/>
                  </a:cubicBezTo>
                  <a:cubicBezTo>
                    <a:pt x="2407" y="22022"/>
                    <a:pt x="2374" y="23208"/>
                    <a:pt x="2791" y="24294"/>
                  </a:cubicBezTo>
                  <a:cubicBezTo>
                    <a:pt x="3435" y="25933"/>
                    <a:pt x="5027" y="26982"/>
                    <a:pt x="6748" y="26982"/>
                  </a:cubicBezTo>
                  <a:cubicBezTo>
                    <a:pt x="6992" y="26982"/>
                    <a:pt x="7239" y="26961"/>
                    <a:pt x="7486" y="26917"/>
                  </a:cubicBezTo>
                  <a:cubicBezTo>
                    <a:pt x="9475" y="26566"/>
                    <a:pt x="10945" y="24845"/>
                    <a:pt x="10978" y="22824"/>
                  </a:cubicBezTo>
                  <a:cubicBezTo>
                    <a:pt x="11012" y="21019"/>
                    <a:pt x="9892" y="19315"/>
                    <a:pt x="10026" y="17494"/>
                  </a:cubicBezTo>
                  <a:cubicBezTo>
                    <a:pt x="10126" y="16174"/>
                    <a:pt x="10912" y="14904"/>
                    <a:pt x="10745" y="13567"/>
                  </a:cubicBezTo>
                  <a:cubicBezTo>
                    <a:pt x="10544" y="11997"/>
                    <a:pt x="9090" y="10877"/>
                    <a:pt x="8572" y="9357"/>
                  </a:cubicBezTo>
                  <a:cubicBezTo>
                    <a:pt x="8054" y="7853"/>
                    <a:pt x="8539" y="6199"/>
                    <a:pt x="8372" y="4611"/>
                  </a:cubicBezTo>
                  <a:cubicBezTo>
                    <a:pt x="8070" y="1914"/>
                    <a:pt x="6624" y="0"/>
                    <a:pt x="4046"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46"/>
            <p:cNvSpPr/>
            <p:nvPr/>
          </p:nvSpPr>
          <p:spPr>
            <a:xfrm>
              <a:off x="7531528" y="3943127"/>
              <a:ext cx="304731" cy="424727"/>
            </a:xfrm>
            <a:custGeom>
              <a:rect b="b" l="l" r="r" t="t"/>
              <a:pathLst>
                <a:path extrusionOk="0" h="13252" w="9508">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46"/>
            <p:cNvSpPr/>
            <p:nvPr/>
          </p:nvSpPr>
          <p:spPr>
            <a:xfrm>
              <a:off x="7531528" y="3943127"/>
              <a:ext cx="304731" cy="424727"/>
            </a:xfrm>
            <a:custGeom>
              <a:rect b="b" l="l" r="r" t="t"/>
              <a:pathLst>
                <a:path extrusionOk="0" h="13252" w="9508">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263238">
                <a:alpha val="196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46"/>
            <p:cNvSpPr/>
            <p:nvPr/>
          </p:nvSpPr>
          <p:spPr>
            <a:xfrm>
              <a:off x="7647741" y="4095204"/>
              <a:ext cx="259733" cy="445046"/>
            </a:xfrm>
            <a:custGeom>
              <a:rect b="b" l="l" r="r" t="t"/>
              <a:pathLst>
                <a:path extrusionOk="0" h="13886" w="8104">
                  <a:moveTo>
                    <a:pt x="0" y="1"/>
                  </a:moveTo>
                  <a:lnTo>
                    <a:pt x="0" y="1"/>
                  </a:lnTo>
                  <a:cubicBezTo>
                    <a:pt x="17" y="51"/>
                    <a:pt x="50" y="101"/>
                    <a:pt x="84" y="151"/>
                  </a:cubicBezTo>
                  <a:lnTo>
                    <a:pt x="368" y="519"/>
                  </a:lnTo>
                  <a:cubicBezTo>
                    <a:pt x="618" y="836"/>
                    <a:pt x="969" y="1321"/>
                    <a:pt x="1404" y="1906"/>
                  </a:cubicBezTo>
                  <a:cubicBezTo>
                    <a:pt x="3659" y="4963"/>
                    <a:pt x="5581" y="8255"/>
                    <a:pt x="7151" y="11714"/>
                  </a:cubicBezTo>
                  <a:cubicBezTo>
                    <a:pt x="7452" y="12382"/>
                    <a:pt x="7686" y="12933"/>
                    <a:pt x="7836" y="13301"/>
                  </a:cubicBezTo>
                  <a:cubicBezTo>
                    <a:pt x="7920" y="13485"/>
                    <a:pt x="7987" y="13618"/>
                    <a:pt x="8020" y="13735"/>
                  </a:cubicBezTo>
                  <a:cubicBezTo>
                    <a:pt x="8054" y="13785"/>
                    <a:pt x="8070" y="13836"/>
                    <a:pt x="8104" y="13886"/>
                  </a:cubicBezTo>
                  <a:cubicBezTo>
                    <a:pt x="8087" y="13819"/>
                    <a:pt x="8070" y="13769"/>
                    <a:pt x="8054" y="13719"/>
                  </a:cubicBezTo>
                  <a:cubicBezTo>
                    <a:pt x="8020" y="13602"/>
                    <a:pt x="7953" y="13451"/>
                    <a:pt x="7887" y="13284"/>
                  </a:cubicBezTo>
                  <a:cubicBezTo>
                    <a:pt x="7753" y="12900"/>
                    <a:pt x="7536" y="12349"/>
                    <a:pt x="7235" y="11680"/>
                  </a:cubicBezTo>
                  <a:cubicBezTo>
                    <a:pt x="5731" y="8188"/>
                    <a:pt x="3793" y="4880"/>
                    <a:pt x="1487" y="1839"/>
                  </a:cubicBezTo>
                  <a:cubicBezTo>
                    <a:pt x="1053" y="1254"/>
                    <a:pt x="685" y="786"/>
                    <a:pt x="418" y="486"/>
                  </a:cubicBezTo>
                  <a:cubicBezTo>
                    <a:pt x="284" y="335"/>
                    <a:pt x="184" y="218"/>
                    <a:pt x="117" y="118"/>
                  </a:cubicBezTo>
                  <a:cubicBezTo>
                    <a:pt x="84" y="85"/>
                    <a:pt x="34" y="3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46"/>
            <p:cNvSpPr/>
            <p:nvPr/>
          </p:nvSpPr>
          <p:spPr>
            <a:xfrm>
              <a:off x="7852829" y="3735892"/>
              <a:ext cx="56793" cy="797404"/>
            </a:xfrm>
            <a:custGeom>
              <a:rect b="b" l="l" r="r" t="t"/>
              <a:pathLst>
                <a:path extrusionOk="0" h="24880" w="1772">
                  <a:moveTo>
                    <a:pt x="17" y="1"/>
                  </a:moveTo>
                  <a:cubicBezTo>
                    <a:pt x="1" y="84"/>
                    <a:pt x="1" y="168"/>
                    <a:pt x="17" y="251"/>
                  </a:cubicBezTo>
                  <a:cubicBezTo>
                    <a:pt x="17" y="435"/>
                    <a:pt x="17" y="669"/>
                    <a:pt x="34" y="986"/>
                  </a:cubicBezTo>
                  <a:cubicBezTo>
                    <a:pt x="67" y="1621"/>
                    <a:pt x="101" y="2540"/>
                    <a:pt x="151" y="3643"/>
                  </a:cubicBezTo>
                  <a:cubicBezTo>
                    <a:pt x="268" y="5899"/>
                    <a:pt x="452" y="9023"/>
                    <a:pt x="702" y="12448"/>
                  </a:cubicBezTo>
                  <a:cubicBezTo>
                    <a:pt x="936" y="15890"/>
                    <a:pt x="1187" y="18998"/>
                    <a:pt x="1404" y="21237"/>
                  </a:cubicBezTo>
                  <a:cubicBezTo>
                    <a:pt x="1504" y="22357"/>
                    <a:pt x="1588" y="23259"/>
                    <a:pt x="1655" y="23910"/>
                  </a:cubicBezTo>
                  <a:cubicBezTo>
                    <a:pt x="1671" y="24211"/>
                    <a:pt x="1705" y="24445"/>
                    <a:pt x="1721" y="24629"/>
                  </a:cubicBezTo>
                  <a:cubicBezTo>
                    <a:pt x="1721" y="24712"/>
                    <a:pt x="1738" y="24796"/>
                    <a:pt x="1755" y="24880"/>
                  </a:cubicBezTo>
                  <a:cubicBezTo>
                    <a:pt x="1772" y="24796"/>
                    <a:pt x="1755" y="24712"/>
                    <a:pt x="1755" y="24629"/>
                  </a:cubicBezTo>
                  <a:cubicBezTo>
                    <a:pt x="1738" y="24445"/>
                    <a:pt x="1721" y="24211"/>
                    <a:pt x="1705" y="23894"/>
                  </a:cubicBezTo>
                  <a:cubicBezTo>
                    <a:pt x="1655" y="23259"/>
                    <a:pt x="1588" y="22357"/>
                    <a:pt x="1504" y="21237"/>
                  </a:cubicBezTo>
                  <a:cubicBezTo>
                    <a:pt x="1320" y="18981"/>
                    <a:pt x="1087" y="15874"/>
                    <a:pt x="853" y="12448"/>
                  </a:cubicBezTo>
                  <a:cubicBezTo>
                    <a:pt x="602" y="9006"/>
                    <a:pt x="402" y="5899"/>
                    <a:pt x="268" y="3643"/>
                  </a:cubicBezTo>
                  <a:cubicBezTo>
                    <a:pt x="184" y="2524"/>
                    <a:pt x="134" y="1621"/>
                    <a:pt x="84" y="986"/>
                  </a:cubicBezTo>
                  <a:cubicBezTo>
                    <a:pt x="67" y="669"/>
                    <a:pt x="51" y="435"/>
                    <a:pt x="34" y="251"/>
                  </a:cubicBezTo>
                  <a:cubicBezTo>
                    <a:pt x="34" y="168"/>
                    <a:pt x="34" y="84"/>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46"/>
            <p:cNvSpPr/>
            <p:nvPr/>
          </p:nvSpPr>
          <p:spPr>
            <a:xfrm>
              <a:off x="7775717" y="4419743"/>
              <a:ext cx="211017" cy="256560"/>
            </a:xfrm>
            <a:custGeom>
              <a:rect b="b" l="l" r="r" t="t"/>
              <a:pathLst>
                <a:path extrusionOk="0" h="8005" w="6584">
                  <a:moveTo>
                    <a:pt x="0" y="0"/>
                  </a:moveTo>
                  <a:lnTo>
                    <a:pt x="268" y="5013"/>
                  </a:lnTo>
                  <a:cubicBezTo>
                    <a:pt x="350" y="6696"/>
                    <a:pt x="1753" y="8004"/>
                    <a:pt x="3445" y="8004"/>
                  </a:cubicBezTo>
                  <a:cubicBezTo>
                    <a:pt x="3467" y="8004"/>
                    <a:pt x="3488" y="8004"/>
                    <a:pt x="3509" y="8004"/>
                  </a:cubicBezTo>
                  <a:cubicBezTo>
                    <a:pt x="5214" y="7954"/>
                    <a:pt x="6584" y="6550"/>
                    <a:pt x="6584" y="4846"/>
                  </a:cubicBezTo>
                  <a:lnTo>
                    <a:pt x="658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46"/>
            <p:cNvSpPr/>
            <p:nvPr/>
          </p:nvSpPr>
          <p:spPr>
            <a:xfrm>
              <a:off x="6691305" y="2375177"/>
              <a:ext cx="517864" cy="314378"/>
            </a:xfrm>
            <a:custGeom>
              <a:rect b="b" l="l" r="r" t="t"/>
              <a:pathLst>
                <a:path extrusionOk="0" h="9809" w="16158">
                  <a:moveTo>
                    <a:pt x="435" y="0"/>
                  </a:moveTo>
                  <a:lnTo>
                    <a:pt x="1" y="936"/>
                  </a:lnTo>
                  <a:lnTo>
                    <a:pt x="15573" y="9808"/>
                  </a:lnTo>
                  <a:lnTo>
                    <a:pt x="16158" y="8689"/>
                  </a:lnTo>
                  <a:lnTo>
                    <a:pt x="435" y="0"/>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46"/>
            <p:cNvSpPr/>
            <p:nvPr/>
          </p:nvSpPr>
          <p:spPr>
            <a:xfrm>
              <a:off x="6680600" y="2313064"/>
              <a:ext cx="36986" cy="43941"/>
            </a:xfrm>
            <a:custGeom>
              <a:rect b="b" l="l" r="r" t="t"/>
              <a:pathLst>
                <a:path extrusionOk="0" h="1371" w="1154">
                  <a:moveTo>
                    <a:pt x="719" y="0"/>
                  </a:moveTo>
                  <a:lnTo>
                    <a:pt x="0" y="1103"/>
                  </a:lnTo>
                  <a:lnTo>
                    <a:pt x="502" y="1370"/>
                  </a:lnTo>
                  <a:lnTo>
                    <a:pt x="1153" y="267"/>
                  </a:lnTo>
                  <a:lnTo>
                    <a:pt x="719" y="0"/>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46"/>
            <p:cNvSpPr/>
            <p:nvPr/>
          </p:nvSpPr>
          <p:spPr>
            <a:xfrm>
              <a:off x="7053855" y="2609719"/>
              <a:ext cx="124258" cy="553760"/>
            </a:xfrm>
            <a:custGeom>
              <a:rect b="b" l="l" r="r" t="t"/>
              <a:pathLst>
                <a:path extrusionOk="0" h="17278" w="3877">
                  <a:moveTo>
                    <a:pt x="3058" y="1"/>
                  </a:moveTo>
                  <a:lnTo>
                    <a:pt x="0" y="17277"/>
                  </a:lnTo>
                  <a:lnTo>
                    <a:pt x="0" y="17277"/>
                  </a:lnTo>
                  <a:lnTo>
                    <a:pt x="1237" y="17260"/>
                  </a:lnTo>
                  <a:lnTo>
                    <a:pt x="3877" y="468"/>
                  </a:lnTo>
                  <a:lnTo>
                    <a:pt x="3058" y="1"/>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46"/>
            <p:cNvSpPr/>
            <p:nvPr/>
          </p:nvSpPr>
          <p:spPr>
            <a:xfrm>
              <a:off x="6937641" y="3161075"/>
              <a:ext cx="268323" cy="58075"/>
            </a:xfrm>
            <a:custGeom>
              <a:rect b="b" l="l" r="r" t="t"/>
              <a:pathLst>
                <a:path extrusionOk="0" h="1812" w="8372">
                  <a:moveTo>
                    <a:pt x="4225" y="1"/>
                  </a:moveTo>
                  <a:cubicBezTo>
                    <a:pt x="1796" y="1"/>
                    <a:pt x="1" y="1812"/>
                    <a:pt x="1" y="1812"/>
                  </a:cubicBezTo>
                  <a:lnTo>
                    <a:pt x="8372" y="1795"/>
                  </a:lnTo>
                  <a:cubicBezTo>
                    <a:pt x="7369" y="709"/>
                    <a:pt x="5966" y="74"/>
                    <a:pt x="4478" y="7"/>
                  </a:cubicBezTo>
                  <a:cubicBezTo>
                    <a:pt x="4393" y="3"/>
                    <a:pt x="4309" y="1"/>
                    <a:pt x="4225" y="1"/>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46"/>
            <p:cNvSpPr/>
            <p:nvPr/>
          </p:nvSpPr>
          <p:spPr>
            <a:xfrm>
              <a:off x="6481922" y="2321109"/>
              <a:ext cx="288129" cy="271496"/>
            </a:xfrm>
            <a:custGeom>
              <a:rect b="b" l="l" r="r" t="t"/>
              <a:pathLst>
                <a:path extrusionOk="0" h="8471" w="8990">
                  <a:moveTo>
                    <a:pt x="4887" y="1"/>
                  </a:moveTo>
                  <a:cubicBezTo>
                    <a:pt x="3657" y="1"/>
                    <a:pt x="2458" y="632"/>
                    <a:pt x="1788" y="1771"/>
                  </a:cubicBezTo>
                  <a:lnTo>
                    <a:pt x="1" y="4879"/>
                  </a:lnTo>
                  <a:lnTo>
                    <a:pt x="6216" y="8471"/>
                  </a:lnTo>
                  <a:lnTo>
                    <a:pt x="8021" y="5363"/>
                  </a:lnTo>
                  <a:cubicBezTo>
                    <a:pt x="8990" y="3642"/>
                    <a:pt x="8388" y="1470"/>
                    <a:pt x="6684" y="484"/>
                  </a:cubicBezTo>
                  <a:cubicBezTo>
                    <a:pt x="6118" y="157"/>
                    <a:pt x="5499" y="1"/>
                    <a:pt x="4887" y="1"/>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8" name="Shape 1428"/>
        <p:cNvGrpSpPr/>
        <p:nvPr/>
      </p:nvGrpSpPr>
      <p:grpSpPr>
        <a:xfrm>
          <a:off x="0" y="0"/>
          <a:ext cx="0" cy="0"/>
          <a:chOff x="0" y="0"/>
          <a:chExt cx="0" cy="0"/>
        </a:xfrm>
      </p:grpSpPr>
      <p:grpSp>
        <p:nvGrpSpPr>
          <p:cNvPr id="1429" name="Google Shape;1429;p47"/>
          <p:cNvGrpSpPr/>
          <p:nvPr/>
        </p:nvGrpSpPr>
        <p:grpSpPr>
          <a:xfrm>
            <a:off x="4192421" y="1104407"/>
            <a:ext cx="4070742" cy="3669226"/>
            <a:chOff x="6822224" y="990087"/>
            <a:chExt cx="1472666" cy="1619967"/>
          </a:xfrm>
        </p:grpSpPr>
        <p:sp>
          <p:nvSpPr>
            <p:cNvPr id="1430" name="Google Shape;1430;p47"/>
            <p:cNvSpPr/>
            <p:nvPr/>
          </p:nvSpPr>
          <p:spPr>
            <a:xfrm>
              <a:off x="7824684" y="2209461"/>
              <a:ext cx="26281" cy="388799"/>
            </a:xfrm>
            <a:custGeom>
              <a:rect b="b" l="l" r="r" t="t"/>
              <a:pathLst>
                <a:path extrusionOk="0" h="12131" w="820">
                  <a:moveTo>
                    <a:pt x="819" y="0"/>
                  </a:moveTo>
                  <a:lnTo>
                    <a:pt x="34" y="33"/>
                  </a:lnTo>
                  <a:lnTo>
                    <a:pt x="1" y="12130"/>
                  </a:lnTo>
                  <a:lnTo>
                    <a:pt x="535" y="12130"/>
                  </a:lnTo>
                  <a:lnTo>
                    <a:pt x="819"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47"/>
            <p:cNvSpPr/>
            <p:nvPr/>
          </p:nvSpPr>
          <p:spPr>
            <a:xfrm>
              <a:off x="7913046" y="2205166"/>
              <a:ext cx="102304" cy="393093"/>
            </a:xfrm>
            <a:custGeom>
              <a:rect b="b" l="l" r="r" t="t"/>
              <a:pathLst>
                <a:path extrusionOk="0" h="12265" w="3192">
                  <a:moveTo>
                    <a:pt x="1" y="0"/>
                  </a:moveTo>
                  <a:lnTo>
                    <a:pt x="2607" y="12264"/>
                  </a:lnTo>
                  <a:lnTo>
                    <a:pt x="3192" y="12264"/>
                  </a:lnTo>
                  <a:lnTo>
                    <a:pt x="1037"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47"/>
            <p:cNvSpPr/>
            <p:nvPr/>
          </p:nvSpPr>
          <p:spPr>
            <a:xfrm>
              <a:off x="7645300" y="2207827"/>
              <a:ext cx="111406" cy="390433"/>
            </a:xfrm>
            <a:custGeom>
              <a:rect b="b" l="l" r="r" t="t"/>
              <a:pathLst>
                <a:path extrusionOk="0" h="12182" w="3476">
                  <a:moveTo>
                    <a:pt x="2607" y="1"/>
                  </a:moveTo>
                  <a:lnTo>
                    <a:pt x="0" y="12181"/>
                  </a:lnTo>
                  <a:lnTo>
                    <a:pt x="602" y="12181"/>
                  </a:lnTo>
                  <a:lnTo>
                    <a:pt x="3476" y="51"/>
                  </a:lnTo>
                  <a:lnTo>
                    <a:pt x="2607"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47"/>
            <p:cNvSpPr/>
            <p:nvPr/>
          </p:nvSpPr>
          <p:spPr>
            <a:xfrm>
              <a:off x="7564598" y="1811977"/>
              <a:ext cx="532863" cy="414214"/>
            </a:xfrm>
            <a:custGeom>
              <a:rect b="b" l="l" r="r" t="t"/>
              <a:pathLst>
                <a:path extrusionOk="0" h="12924" w="16626">
                  <a:moveTo>
                    <a:pt x="13347" y="0"/>
                  </a:moveTo>
                  <a:cubicBezTo>
                    <a:pt x="9009" y="0"/>
                    <a:pt x="9253" y="5961"/>
                    <a:pt x="8199" y="8726"/>
                  </a:cubicBezTo>
                  <a:cubicBezTo>
                    <a:pt x="7319" y="11038"/>
                    <a:pt x="4931" y="11242"/>
                    <a:pt x="3817" y="11242"/>
                  </a:cubicBezTo>
                  <a:cubicBezTo>
                    <a:pt x="3578" y="11242"/>
                    <a:pt x="3398" y="11232"/>
                    <a:pt x="3304" y="11232"/>
                  </a:cubicBezTo>
                  <a:cubicBezTo>
                    <a:pt x="3256" y="11232"/>
                    <a:pt x="3189" y="11232"/>
                    <a:pt x="3109" y="11232"/>
                  </a:cubicBezTo>
                  <a:cubicBezTo>
                    <a:pt x="2288" y="11232"/>
                    <a:pt x="0" y="11274"/>
                    <a:pt x="898" y="12202"/>
                  </a:cubicBezTo>
                  <a:cubicBezTo>
                    <a:pt x="1350" y="12677"/>
                    <a:pt x="4136" y="12924"/>
                    <a:pt x="7096" y="12924"/>
                  </a:cubicBezTo>
                  <a:cubicBezTo>
                    <a:pt x="10477" y="12924"/>
                    <a:pt x="14084" y="12602"/>
                    <a:pt x="14699" y="11934"/>
                  </a:cubicBezTo>
                  <a:cubicBezTo>
                    <a:pt x="15852" y="10698"/>
                    <a:pt x="16036" y="7039"/>
                    <a:pt x="16353" y="3430"/>
                  </a:cubicBezTo>
                  <a:cubicBezTo>
                    <a:pt x="16626" y="154"/>
                    <a:pt x="14091" y="3"/>
                    <a:pt x="13620" y="3"/>
                  </a:cubicBezTo>
                  <a:cubicBezTo>
                    <a:pt x="13573" y="3"/>
                    <a:pt x="13546" y="4"/>
                    <a:pt x="13546" y="4"/>
                  </a:cubicBezTo>
                  <a:cubicBezTo>
                    <a:pt x="13479" y="2"/>
                    <a:pt x="13413" y="0"/>
                    <a:pt x="13347"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47"/>
            <p:cNvSpPr/>
            <p:nvPr/>
          </p:nvSpPr>
          <p:spPr>
            <a:xfrm>
              <a:off x="7583187" y="1812105"/>
              <a:ext cx="508217" cy="414535"/>
            </a:xfrm>
            <a:custGeom>
              <a:rect b="b" l="l" r="r" t="t"/>
              <a:pathLst>
                <a:path extrusionOk="0" h="12934" w="15857">
                  <a:moveTo>
                    <a:pt x="13166" y="0"/>
                  </a:moveTo>
                  <a:cubicBezTo>
                    <a:pt x="13167" y="0"/>
                    <a:pt x="15539" y="485"/>
                    <a:pt x="15322" y="2974"/>
                  </a:cubicBezTo>
                  <a:cubicBezTo>
                    <a:pt x="15105" y="5481"/>
                    <a:pt x="14470" y="9842"/>
                    <a:pt x="13317" y="10961"/>
                  </a:cubicBezTo>
                  <a:cubicBezTo>
                    <a:pt x="12375" y="11862"/>
                    <a:pt x="9166" y="12195"/>
                    <a:pt x="6685" y="12195"/>
                  </a:cubicBezTo>
                  <a:cubicBezTo>
                    <a:pt x="6130" y="12195"/>
                    <a:pt x="5612" y="12178"/>
                    <a:pt x="5163" y="12147"/>
                  </a:cubicBezTo>
                  <a:cubicBezTo>
                    <a:pt x="3592" y="12081"/>
                    <a:pt x="2039" y="11830"/>
                    <a:pt x="518" y="11429"/>
                  </a:cubicBezTo>
                  <a:cubicBezTo>
                    <a:pt x="518" y="11429"/>
                    <a:pt x="0" y="11763"/>
                    <a:pt x="150" y="11980"/>
                  </a:cubicBezTo>
                  <a:cubicBezTo>
                    <a:pt x="304" y="12180"/>
                    <a:pt x="1493" y="12933"/>
                    <a:pt x="6942" y="12933"/>
                  </a:cubicBezTo>
                  <a:cubicBezTo>
                    <a:pt x="7409" y="12933"/>
                    <a:pt x="7907" y="12928"/>
                    <a:pt x="8438" y="12916"/>
                  </a:cubicBezTo>
                  <a:cubicBezTo>
                    <a:pt x="15171" y="12782"/>
                    <a:pt x="14704" y="11780"/>
                    <a:pt x="14988" y="10694"/>
                  </a:cubicBezTo>
                  <a:cubicBezTo>
                    <a:pt x="15272" y="9608"/>
                    <a:pt x="15857" y="3827"/>
                    <a:pt x="15773" y="2557"/>
                  </a:cubicBezTo>
                  <a:cubicBezTo>
                    <a:pt x="15689" y="1270"/>
                    <a:pt x="15055" y="218"/>
                    <a:pt x="13166"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47"/>
            <p:cNvSpPr/>
            <p:nvPr/>
          </p:nvSpPr>
          <p:spPr>
            <a:xfrm>
              <a:off x="7941955" y="1957228"/>
              <a:ext cx="19871" cy="16826"/>
            </a:xfrm>
            <a:custGeom>
              <a:rect b="b" l="l" r="r" t="t"/>
              <a:pathLst>
                <a:path extrusionOk="0" h="525" w="620">
                  <a:moveTo>
                    <a:pt x="268" y="0"/>
                  </a:moveTo>
                  <a:cubicBezTo>
                    <a:pt x="118" y="17"/>
                    <a:pt x="1" y="167"/>
                    <a:pt x="18" y="318"/>
                  </a:cubicBezTo>
                  <a:cubicBezTo>
                    <a:pt x="48" y="448"/>
                    <a:pt x="163" y="525"/>
                    <a:pt x="278" y="525"/>
                  </a:cubicBezTo>
                  <a:cubicBezTo>
                    <a:pt x="355" y="525"/>
                    <a:pt x="432" y="491"/>
                    <a:pt x="485" y="418"/>
                  </a:cubicBezTo>
                  <a:cubicBezTo>
                    <a:pt x="619" y="251"/>
                    <a:pt x="485" y="0"/>
                    <a:pt x="268"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47"/>
            <p:cNvSpPr/>
            <p:nvPr/>
          </p:nvSpPr>
          <p:spPr>
            <a:xfrm>
              <a:off x="7943045" y="1920819"/>
              <a:ext cx="24646" cy="98554"/>
            </a:xfrm>
            <a:custGeom>
              <a:rect b="b" l="l" r="r" t="t"/>
              <a:pathLst>
                <a:path extrusionOk="0" h="3075" w="769">
                  <a:moveTo>
                    <a:pt x="151" y="0"/>
                  </a:moveTo>
                  <a:cubicBezTo>
                    <a:pt x="151" y="0"/>
                    <a:pt x="117" y="34"/>
                    <a:pt x="84" y="117"/>
                  </a:cubicBezTo>
                  <a:cubicBezTo>
                    <a:pt x="34" y="234"/>
                    <a:pt x="17" y="351"/>
                    <a:pt x="0" y="485"/>
                  </a:cubicBezTo>
                  <a:cubicBezTo>
                    <a:pt x="0" y="669"/>
                    <a:pt x="34" y="852"/>
                    <a:pt x="101" y="1019"/>
                  </a:cubicBezTo>
                  <a:cubicBezTo>
                    <a:pt x="151" y="1120"/>
                    <a:pt x="217" y="1220"/>
                    <a:pt x="284" y="1303"/>
                  </a:cubicBezTo>
                  <a:cubicBezTo>
                    <a:pt x="368" y="1387"/>
                    <a:pt x="451" y="1454"/>
                    <a:pt x="435" y="1554"/>
                  </a:cubicBezTo>
                  <a:cubicBezTo>
                    <a:pt x="385" y="1654"/>
                    <a:pt x="351" y="1755"/>
                    <a:pt x="301" y="1855"/>
                  </a:cubicBezTo>
                  <a:cubicBezTo>
                    <a:pt x="268" y="1972"/>
                    <a:pt x="251" y="2089"/>
                    <a:pt x="268" y="2189"/>
                  </a:cubicBezTo>
                  <a:cubicBezTo>
                    <a:pt x="268" y="2373"/>
                    <a:pt x="318" y="2557"/>
                    <a:pt x="418" y="2724"/>
                  </a:cubicBezTo>
                  <a:cubicBezTo>
                    <a:pt x="485" y="2824"/>
                    <a:pt x="568" y="2924"/>
                    <a:pt x="652" y="3008"/>
                  </a:cubicBezTo>
                  <a:cubicBezTo>
                    <a:pt x="735" y="3058"/>
                    <a:pt x="769" y="3075"/>
                    <a:pt x="769" y="3075"/>
                  </a:cubicBezTo>
                  <a:cubicBezTo>
                    <a:pt x="652" y="2958"/>
                    <a:pt x="552" y="2841"/>
                    <a:pt x="468" y="2690"/>
                  </a:cubicBezTo>
                  <a:cubicBezTo>
                    <a:pt x="385" y="2540"/>
                    <a:pt x="351" y="2373"/>
                    <a:pt x="351" y="2189"/>
                  </a:cubicBezTo>
                  <a:cubicBezTo>
                    <a:pt x="334" y="2089"/>
                    <a:pt x="351" y="1988"/>
                    <a:pt x="385" y="1888"/>
                  </a:cubicBezTo>
                  <a:cubicBezTo>
                    <a:pt x="435" y="1788"/>
                    <a:pt x="485" y="1671"/>
                    <a:pt x="518" y="1571"/>
                  </a:cubicBezTo>
                  <a:cubicBezTo>
                    <a:pt x="535" y="1504"/>
                    <a:pt x="518" y="1420"/>
                    <a:pt x="468" y="1370"/>
                  </a:cubicBezTo>
                  <a:cubicBezTo>
                    <a:pt x="435" y="1320"/>
                    <a:pt x="401" y="1287"/>
                    <a:pt x="351" y="1237"/>
                  </a:cubicBezTo>
                  <a:cubicBezTo>
                    <a:pt x="284" y="1170"/>
                    <a:pt x="234" y="1086"/>
                    <a:pt x="184" y="986"/>
                  </a:cubicBezTo>
                  <a:cubicBezTo>
                    <a:pt x="101" y="836"/>
                    <a:pt x="67" y="652"/>
                    <a:pt x="67" y="485"/>
                  </a:cubicBezTo>
                  <a:cubicBezTo>
                    <a:pt x="84" y="318"/>
                    <a:pt x="101" y="151"/>
                    <a:pt x="151"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47"/>
            <p:cNvSpPr/>
            <p:nvPr/>
          </p:nvSpPr>
          <p:spPr>
            <a:xfrm>
              <a:off x="7923751" y="1954023"/>
              <a:ext cx="31088" cy="24102"/>
            </a:xfrm>
            <a:custGeom>
              <a:rect b="b" l="l" r="r" t="t"/>
              <a:pathLst>
                <a:path extrusionOk="0" h="752" w="970">
                  <a:moveTo>
                    <a:pt x="51" y="0"/>
                  </a:moveTo>
                  <a:cubicBezTo>
                    <a:pt x="34" y="0"/>
                    <a:pt x="1" y="67"/>
                    <a:pt x="17" y="201"/>
                  </a:cubicBezTo>
                  <a:cubicBezTo>
                    <a:pt x="51" y="368"/>
                    <a:pt x="151" y="518"/>
                    <a:pt x="302" y="618"/>
                  </a:cubicBezTo>
                  <a:cubicBezTo>
                    <a:pt x="435" y="702"/>
                    <a:pt x="602" y="752"/>
                    <a:pt x="769" y="752"/>
                  </a:cubicBezTo>
                  <a:cubicBezTo>
                    <a:pt x="886" y="752"/>
                    <a:pt x="970" y="735"/>
                    <a:pt x="970" y="719"/>
                  </a:cubicBezTo>
                  <a:cubicBezTo>
                    <a:pt x="970" y="702"/>
                    <a:pt x="886" y="702"/>
                    <a:pt x="769" y="685"/>
                  </a:cubicBezTo>
                  <a:cubicBezTo>
                    <a:pt x="619" y="668"/>
                    <a:pt x="469" y="618"/>
                    <a:pt x="352" y="535"/>
                  </a:cubicBezTo>
                  <a:cubicBezTo>
                    <a:pt x="218" y="451"/>
                    <a:pt x="134" y="334"/>
                    <a:pt x="84" y="184"/>
                  </a:cubicBezTo>
                  <a:cubicBezTo>
                    <a:pt x="51" y="84"/>
                    <a:pt x="68" y="0"/>
                    <a:pt x="51"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47"/>
            <p:cNvSpPr/>
            <p:nvPr/>
          </p:nvSpPr>
          <p:spPr>
            <a:xfrm>
              <a:off x="8148133" y="2031648"/>
              <a:ext cx="38043" cy="569817"/>
            </a:xfrm>
            <a:custGeom>
              <a:rect b="b" l="l" r="r" t="t"/>
              <a:pathLst>
                <a:path extrusionOk="0" h="17779" w="1187">
                  <a:moveTo>
                    <a:pt x="452" y="1"/>
                  </a:moveTo>
                  <a:lnTo>
                    <a:pt x="1" y="18"/>
                  </a:lnTo>
                  <a:lnTo>
                    <a:pt x="719" y="17779"/>
                  </a:lnTo>
                  <a:lnTo>
                    <a:pt x="1187" y="17779"/>
                  </a:lnTo>
                  <a:lnTo>
                    <a:pt x="452"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47"/>
            <p:cNvSpPr/>
            <p:nvPr/>
          </p:nvSpPr>
          <p:spPr>
            <a:xfrm>
              <a:off x="7344351" y="2032193"/>
              <a:ext cx="42851" cy="570875"/>
            </a:xfrm>
            <a:custGeom>
              <a:rect b="b" l="l" r="r" t="t"/>
              <a:pathLst>
                <a:path extrusionOk="0" h="17812" w="1337">
                  <a:moveTo>
                    <a:pt x="869" y="1"/>
                  </a:moveTo>
                  <a:lnTo>
                    <a:pt x="0" y="17795"/>
                  </a:lnTo>
                  <a:lnTo>
                    <a:pt x="451" y="17812"/>
                  </a:lnTo>
                  <a:lnTo>
                    <a:pt x="1337" y="34"/>
                  </a:lnTo>
                  <a:lnTo>
                    <a:pt x="869"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47"/>
            <p:cNvSpPr/>
            <p:nvPr/>
          </p:nvSpPr>
          <p:spPr>
            <a:xfrm>
              <a:off x="7482486" y="2039692"/>
              <a:ext cx="42338" cy="567125"/>
            </a:xfrm>
            <a:custGeom>
              <a:rect b="b" l="l" r="r" t="t"/>
              <a:pathLst>
                <a:path extrusionOk="0" h="17695" w="1321">
                  <a:moveTo>
                    <a:pt x="853" y="0"/>
                  </a:moveTo>
                  <a:lnTo>
                    <a:pt x="1" y="17661"/>
                  </a:lnTo>
                  <a:lnTo>
                    <a:pt x="469" y="17695"/>
                  </a:lnTo>
                  <a:lnTo>
                    <a:pt x="1321" y="34"/>
                  </a:lnTo>
                  <a:lnTo>
                    <a:pt x="853"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47"/>
            <p:cNvSpPr/>
            <p:nvPr/>
          </p:nvSpPr>
          <p:spPr>
            <a:xfrm>
              <a:off x="8240789" y="2032193"/>
              <a:ext cx="38588" cy="569272"/>
            </a:xfrm>
            <a:custGeom>
              <a:rect b="b" l="l" r="r" t="t"/>
              <a:pathLst>
                <a:path extrusionOk="0" h="17762" w="1204">
                  <a:moveTo>
                    <a:pt x="468" y="1"/>
                  </a:moveTo>
                  <a:lnTo>
                    <a:pt x="0" y="17"/>
                  </a:lnTo>
                  <a:lnTo>
                    <a:pt x="735" y="17762"/>
                  </a:lnTo>
                  <a:lnTo>
                    <a:pt x="1203" y="17762"/>
                  </a:lnTo>
                  <a:lnTo>
                    <a:pt x="468"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47"/>
            <p:cNvSpPr/>
            <p:nvPr/>
          </p:nvSpPr>
          <p:spPr>
            <a:xfrm>
              <a:off x="7318647" y="2025238"/>
              <a:ext cx="976243" cy="29486"/>
            </a:xfrm>
            <a:custGeom>
              <a:rect b="b" l="l" r="r" t="t"/>
              <a:pathLst>
                <a:path extrusionOk="0" h="920" w="30460">
                  <a:moveTo>
                    <a:pt x="0" y="0"/>
                  </a:moveTo>
                  <a:lnTo>
                    <a:pt x="0" y="919"/>
                  </a:lnTo>
                  <a:lnTo>
                    <a:pt x="30460" y="919"/>
                  </a:lnTo>
                  <a:lnTo>
                    <a:pt x="30460"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47"/>
            <p:cNvSpPr/>
            <p:nvPr/>
          </p:nvSpPr>
          <p:spPr>
            <a:xfrm>
              <a:off x="7394124" y="1837809"/>
              <a:ext cx="385626" cy="184255"/>
            </a:xfrm>
            <a:custGeom>
              <a:rect b="b" l="l" r="r" t="t"/>
              <a:pathLst>
                <a:path extrusionOk="0" h="5749" w="12032">
                  <a:moveTo>
                    <a:pt x="1" y="0"/>
                  </a:moveTo>
                  <a:lnTo>
                    <a:pt x="2173" y="5748"/>
                  </a:lnTo>
                  <a:lnTo>
                    <a:pt x="12031" y="5748"/>
                  </a:lnTo>
                  <a:lnTo>
                    <a:pt x="11948" y="5447"/>
                  </a:lnTo>
                  <a:lnTo>
                    <a:pt x="7971" y="5347"/>
                  </a:lnTo>
                  <a:lnTo>
                    <a:pt x="6133"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47"/>
            <p:cNvSpPr/>
            <p:nvPr/>
          </p:nvSpPr>
          <p:spPr>
            <a:xfrm>
              <a:off x="7507678" y="1919024"/>
              <a:ext cx="28941" cy="27659"/>
            </a:xfrm>
            <a:custGeom>
              <a:rect b="b" l="l" r="r" t="t"/>
              <a:pathLst>
                <a:path extrusionOk="0" h="863" w="903">
                  <a:moveTo>
                    <a:pt x="401" y="1"/>
                  </a:moveTo>
                  <a:cubicBezTo>
                    <a:pt x="379" y="1"/>
                    <a:pt x="357" y="3"/>
                    <a:pt x="334" y="6"/>
                  </a:cubicBezTo>
                  <a:cubicBezTo>
                    <a:pt x="117" y="73"/>
                    <a:pt x="0" y="307"/>
                    <a:pt x="84" y="507"/>
                  </a:cubicBezTo>
                  <a:cubicBezTo>
                    <a:pt x="129" y="719"/>
                    <a:pt x="312" y="863"/>
                    <a:pt x="508" y="863"/>
                  </a:cubicBezTo>
                  <a:cubicBezTo>
                    <a:pt x="528" y="863"/>
                    <a:pt x="548" y="861"/>
                    <a:pt x="568" y="858"/>
                  </a:cubicBezTo>
                  <a:cubicBezTo>
                    <a:pt x="785" y="775"/>
                    <a:pt x="902" y="541"/>
                    <a:pt x="819" y="340"/>
                  </a:cubicBezTo>
                  <a:cubicBezTo>
                    <a:pt x="774" y="130"/>
                    <a:pt x="594" y="1"/>
                    <a:pt x="4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47"/>
            <p:cNvSpPr/>
            <p:nvPr/>
          </p:nvSpPr>
          <p:spPr>
            <a:xfrm>
              <a:off x="7838081" y="1141106"/>
              <a:ext cx="111406" cy="153199"/>
            </a:xfrm>
            <a:custGeom>
              <a:rect b="b" l="l" r="r" t="t"/>
              <a:pathLst>
                <a:path extrusionOk="0" h="4780" w="3476">
                  <a:moveTo>
                    <a:pt x="0" y="1"/>
                  </a:moveTo>
                  <a:lnTo>
                    <a:pt x="0" y="4779"/>
                  </a:lnTo>
                  <a:lnTo>
                    <a:pt x="3476" y="4779"/>
                  </a:lnTo>
                  <a:lnTo>
                    <a:pt x="3476"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47"/>
            <p:cNvSpPr/>
            <p:nvPr/>
          </p:nvSpPr>
          <p:spPr>
            <a:xfrm>
              <a:off x="7896444" y="1178060"/>
              <a:ext cx="35928" cy="1090"/>
            </a:xfrm>
            <a:custGeom>
              <a:rect b="b" l="l" r="r" t="t"/>
              <a:pathLst>
                <a:path extrusionOk="0" h="34" w="1121">
                  <a:moveTo>
                    <a:pt x="552" y="0"/>
                  </a:moveTo>
                  <a:cubicBezTo>
                    <a:pt x="251" y="0"/>
                    <a:pt x="1" y="17"/>
                    <a:pt x="1" y="17"/>
                  </a:cubicBezTo>
                  <a:cubicBezTo>
                    <a:pt x="1" y="17"/>
                    <a:pt x="251" y="34"/>
                    <a:pt x="552" y="34"/>
                  </a:cubicBezTo>
                  <a:cubicBezTo>
                    <a:pt x="869" y="34"/>
                    <a:pt x="1120" y="17"/>
                    <a:pt x="1120" y="17"/>
                  </a:cubicBezTo>
                  <a:cubicBezTo>
                    <a:pt x="1120" y="17"/>
                    <a:pt x="869" y="0"/>
                    <a:pt x="55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47"/>
            <p:cNvSpPr/>
            <p:nvPr/>
          </p:nvSpPr>
          <p:spPr>
            <a:xfrm>
              <a:off x="7896444" y="1198540"/>
              <a:ext cx="17692" cy="833"/>
            </a:xfrm>
            <a:custGeom>
              <a:rect b="b" l="l" r="r" t="t"/>
              <a:pathLst>
                <a:path extrusionOk="0" h="26" w="552">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47"/>
            <p:cNvSpPr/>
            <p:nvPr/>
          </p:nvSpPr>
          <p:spPr>
            <a:xfrm>
              <a:off x="7853593" y="1203892"/>
              <a:ext cx="17724" cy="833"/>
            </a:xfrm>
            <a:custGeom>
              <a:rect b="b" l="l" r="r" t="t"/>
              <a:pathLst>
                <a:path extrusionOk="0" h="26" w="553">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47"/>
            <p:cNvSpPr/>
            <p:nvPr/>
          </p:nvSpPr>
          <p:spPr>
            <a:xfrm>
              <a:off x="7853593" y="1212450"/>
              <a:ext cx="27371" cy="865"/>
            </a:xfrm>
            <a:custGeom>
              <a:rect b="b" l="l" r="r" t="t"/>
              <a:pathLst>
                <a:path extrusionOk="0" h="27" w="854">
                  <a:moveTo>
                    <a:pt x="427" y="1"/>
                  </a:moveTo>
                  <a:cubicBezTo>
                    <a:pt x="285" y="1"/>
                    <a:pt x="143" y="5"/>
                    <a:pt x="1" y="14"/>
                  </a:cubicBezTo>
                  <a:cubicBezTo>
                    <a:pt x="143" y="22"/>
                    <a:pt x="285" y="26"/>
                    <a:pt x="427" y="26"/>
                  </a:cubicBezTo>
                  <a:cubicBezTo>
                    <a:pt x="569" y="26"/>
                    <a:pt x="711" y="22"/>
                    <a:pt x="853" y="14"/>
                  </a:cubicBezTo>
                  <a:cubicBezTo>
                    <a:pt x="711" y="5"/>
                    <a:pt x="569" y="1"/>
                    <a:pt x="4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47"/>
            <p:cNvSpPr/>
            <p:nvPr/>
          </p:nvSpPr>
          <p:spPr>
            <a:xfrm>
              <a:off x="7853593" y="1227449"/>
              <a:ext cx="17724" cy="833"/>
            </a:xfrm>
            <a:custGeom>
              <a:rect b="b" l="l" r="r" t="t"/>
              <a:pathLst>
                <a:path extrusionOk="0" h="26" w="553">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47"/>
            <p:cNvSpPr/>
            <p:nvPr/>
          </p:nvSpPr>
          <p:spPr>
            <a:xfrm>
              <a:off x="7853593" y="1236039"/>
              <a:ext cx="27371" cy="833"/>
            </a:xfrm>
            <a:custGeom>
              <a:rect b="b" l="l" r="r" t="t"/>
              <a:pathLst>
                <a:path extrusionOk="0" h="26" w="854">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47"/>
            <p:cNvSpPr/>
            <p:nvPr/>
          </p:nvSpPr>
          <p:spPr>
            <a:xfrm>
              <a:off x="7853593" y="1249403"/>
              <a:ext cx="17724" cy="833"/>
            </a:xfrm>
            <a:custGeom>
              <a:rect b="b" l="l" r="r" t="t"/>
              <a:pathLst>
                <a:path extrusionOk="0" h="26" w="553">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47"/>
            <p:cNvSpPr/>
            <p:nvPr/>
          </p:nvSpPr>
          <p:spPr>
            <a:xfrm>
              <a:off x="7853593" y="1257993"/>
              <a:ext cx="27371" cy="833"/>
            </a:xfrm>
            <a:custGeom>
              <a:rect b="b" l="l" r="r" t="t"/>
              <a:pathLst>
                <a:path extrusionOk="0" h="26" w="854">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47"/>
            <p:cNvSpPr/>
            <p:nvPr/>
          </p:nvSpPr>
          <p:spPr>
            <a:xfrm>
              <a:off x="7896444" y="1213411"/>
              <a:ext cx="40736" cy="545"/>
            </a:xfrm>
            <a:custGeom>
              <a:rect b="b" l="l" r="r" t="t"/>
              <a:pathLst>
                <a:path extrusionOk="0" h="17" w="1271">
                  <a:moveTo>
                    <a:pt x="1" y="0"/>
                  </a:moveTo>
                  <a:cubicBezTo>
                    <a:pt x="1" y="17"/>
                    <a:pt x="285" y="17"/>
                    <a:pt x="636" y="17"/>
                  </a:cubicBezTo>
                  <a:cubicBezTo>
                    <a:pt x="986" y="17"/>
                    <a:pt x="1270" y="17"/>
                    <a:pt x="127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47"/>
            <p:cNvSpPr/>
            <p:nvPr/>
          </p:nvSpPr>
          <p:spPr>
            <a:xfrm>
              <a:off x="7896444" y="1227994"/>
              <a:ext cx="16089" cy="833"/>
            </a:xfrm>
            <a:custGeom>
              <a:rect b="b" l="l" r="r" t="t"/>
              <a:pathLst>
                <a:path extrusionOk="0" h="26" w="502">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47"/>
            <p:cNvSpPr/>
            <p:nvPr/>
          </p:nvSpPr>
          <p:spPr>
            <a:xfrm>
              <a:off x="7896444" y="1242865"/>
              <a:ext cx="40736" cy="1090"/>
            </a:xfrm>
            <a:custGeom>
              <a:rect b="b" l="l" r="r" t="t"/>
              <a:pathLst>
                <a:path extrusionOk="0" h="34" w="1271">
                  <a:moveTo>
                    <a:pt x="636" y="0"/>
                  </a:moveTo>
                  <a:cubicBezTo>
                    <a:pt x="285" y="0"/>
                    <a:pt x="1" y="17"/>
                    <a:pt x="1" y="17"/>
                  </a:cubicBezTo>
                  <a:cubicBezTo>
                    <a:pt x="1" y="17"/>
                    <a:pt x="285" y="34"/>
                    <a:pt x="636" y="34"/>
                  </a:cubicBezTo>
                  <a:cubicBezTo>
                    <a:pt x="986" y="34"/>
                    <a:pt x="1270" y="17"/>
                    <a:pt x="1270" y="17"/>
                  </a:cubicBezTo>
                  <a:cubicBezTo>
                    <a:pt x="1270" y="17"/>
                    <a:pt x="986" y="0"/>
                    <a:pt x="6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47"/>
            <p:cNvSpPr/>
            <p:nvPr/>
          </p:nvSpPr>
          <p:spPr>
            <a:xfrm>
              <a:off x="7896444" y="1257865"/>
              <a:ext cx="40736" cy="1090"/>
            </a:xfrm>
            <a:custGeom>
              <a:rect b="b" l="l" r="r" t="t"/>
              <a:pathLst>
                <a:path extrusionOk="0" h="34" w="1271">
                  <a:moveTo>
                    <a:pt x="636" y="0"/>
                  </a:moveTo>
                  <a:cubicBezTo>
                    <a:pt x="285" y="0"/>
                    <a:pt x="1" y="0"/>
                    <a:pt x="1" y="17"/>
                  </a:cubicBezTo>
                  <a:cubicBezTo>
                    <a:pt x="1" y="17"/>
                    <a:pt x="285" y="33"/>
                    <a:pt x="636" y="33"/>
                  </a:cubicBezTo>
                  <a:cubicBezTo>
                    <a:pt x="986" y="33"/>
                    <a:pt x="1270" y="17"/>
                    <a:pt x="1270" y="17"/>
                  </a:cubicBezTo>
                  <a:cubicBezTo>
                    <a:pt x="1270" y="0"/>
                    <a:pt x="986" y="0"/>
                    <a:pt x="6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47"/>
            <p:cNvSpPr/>
            <p:nvPr/>
          </p:nvSpPr>
          <p:spPr>
            <a:xfrm>
              <a:off x="7894297" y="1273377"/>
              <a:ext cx="40736" cy="1090"/>
            </a:xfrm>
            <a:custGeom>
              <a:rect b="b" l="l" r="r" t="t"/>
              <a:pathLst>
                <a:path extrusionOk="0" h="34" w="1271">
                  <a:moveTo>
                    <a:pt x="636" y="1"/>
                  </a:moveTo>
                  <a:cubicBezTo>
                    <a:pt x="285" y="1"/>
                    <a:pt x="1" y="17"/>
                    <a:pt x="1" y="17"/>
                  </a:cubicBezTo>
                  <a:cubicBezTo>
                    <a:pt x="1" y="17"/>
                    <a:pt x="285" y="34"/>
                    <a:pt x="636" y="34"/>
                  </a:cubicBezTo>
                  <a:cubicBezTo>
                    <a:pt x="987" y="34"/>
                    <a:pt x="1271" y="17"/>
                    <a:pt x="1271" y="17"/>
                  </a:cubicBezTo>
                  <a:cubicBezTo>
                    <a:pt x="1271" y="17"/>
                    <a:pt x="987" y="1"/>
                    <a:pt x="63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47"/>
            <p:cNvSpPr/>
            <p:nvPr/>
          </p:nvSpPr>
          <p:spPr>
            <a:xfrm>
              <a:off x="7854138" y="1164150"/>
              <a:ext cx="29486" cy="29999"/>
            </a:xfrm>
            <a:custGeom>
              <a:rect b="b" l="l" r="r" t="t"/>
              <a:pathLst>
                <a:path extrusionOk="0" h="936" w="920">
                  <a:moveTo>
                    <a:pt x="17" y="0"/>
                  </a:moveTo>
                  <a:lnTo>
                    <a:pt x="1" y="17"/>
                  </a:lnTo>
                  <a:lnTo>
                    <a:pt x="1" y="251"/>
                  </a:lnTo>
                  <a:lnTo>
                    <a:pt x="1" y="485"/>
                  </a:lnTo>
                  <a:cubicBezTo>
                    <a:pt x="1" y="635"/>
                    <a:pt x="1" y="785"/>
                    <a:pt x="1" y="919"/>
                  </a:cubicBezTo>
                  <a:lnTo>
                    <a:pt x="1" y="936"/>
                  </a:lnTo>
                  <a:lnTo>
                    <a:pt x="17" y="936"/>
                  </a:lnTo>
                  <a:lnTo>
                    <a:pt x="669" y="919"/>
                  </a:lnTo>
                  <a:lnTo>
                    <a:pt x="17" y="902"/>
                  </a:lnTo>
                  <a:cubicBezTo>
                    <a:pt x="17" y="773"/>
                    <a:pt x="17" y="629"/>
                    <a:pt x="17" y="485"/>
                  </a:cubicBezTo>
                  <a:lnTo>
                    <a:pt x="17" y="251"/>
                  </a:lnTo>
                  <a:lnTo>
                    <a:pt x="17" y="33"/>
                  </a:lnTo>
                  <a:lnTo>
                    <a:pt x="903" y="17"/>
                  </a:lnTo>
                  <a:lnTo>
                    <a:pt x="903" y="17"/>
                  </a:lnTo>
                  <a:cubicBezTo>
                    <a:pt x="903" y="268"/>
                    <a:pt x="903" y="501"/>
                    <a:pt x="903" y="668"/>
                  </a:cubicBezTo>
                  <a:cubicBezTo>
                    <a:pt x="920" y="735"/>
                    <a:pt x="920" y="802"/>
                    <a:pt x="920" y="852"/>
                  </a:cubicBezTo>
                  <a:cubicBezTo>
                    <a:pt x="920" y="802"/>
                    <a:pt x="920" y="752"/>
                    <a:pt x="920" y="668"/>
                  </a:cubicBezTo>
                  <a:cubicBezTo>
                    <a:pt x="920" y="501"/>
                    <a:pt x="920" y="267"/>
                    <a:pt x="920" y="17"/>
                  </a:cubicBezTo>
                  <a:lnTo>
                    <a:pt x="92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47"/>
            <p:cNvSpPr/>
            <p:nvPr/>
          </p:nvSpPr>
          <p:spPr>
            <a:xfrm>
              <a:off x="7854683" y="1173253"/>
              <a:ext cx="28941" cy="13397"/>
            </a:xfrm>
            <a:custGeom>
              <a:rect b="b" l="l" r="r" t="t"/>
              <a:pathLst>
                <a:path extrusionOk="0" h="418" w="903">
                  <a:moveTo>
                    <a:pt x="853" y="100"/>
                  </a:moveTo>
                  <a:cubicBezTo>
                    <a:pt x="869" y="117"/>
                    <a:pt x="886" y="134"/>
                    <a:pt x="903" y="134"/>
                  </a:cubicBezTo>
                  <a:cubicBezTo>
                    <a:pt x="886" y="117"/>
                    <a:pt x="869" y="117"/>
                    <a:pt x="853" y="100"/>
                  </a:cubicBezTo>
                  <a:close/>
                  <a:moveTo>
                    <a:pt x="736" y="0"/>
                  </a:moveTo>
                  <a:lnTo>
                    <a:pt x="719" y="17"/>
                  </a:lnTo>
                  <a:lnTo>
                    <a:pt x="451" y="284"/>
                  </a:lnTo>
                  <a:lnTo>
                    <a:pt x="284" y="167"/>
                  </a:lnTo>
                  <a:lnTo>
                    <a:pt x="268" y="150"/>
                  </a:lnTo>
                  <a:lnTo>
                    <a:pt x="268" y="167"/>
                  </a:lnTo>
                  <a:lnTo>
                    <a:pt x="67" y="334"/>
                  </a:lnTo>
                  <a:cubicBezTo>
                    <a:pt x="34" y="368"/>
                    <a:pt x="17" y="384"/>
                    <a:pt x="0" y="418"/>
                  </a:cubicBezTo>
                  <a:cubicBezTo>
                    <a:pt x="17" y="401"/>
                    <a:pt x="50" y="368"/>
                    <a:pt x="84" y="351"/>
                  </a:cubicBezTo>
                  <a:lnTo>
                    <a:pt x="277" y="190"/>
                  </a:lnTo>
                  <a:lnTo>
                    <a:pt x="277" y="190"/>
                  </a:lnTo>
                  <a:lnTo>
                    <a:pt x="435" y="301"/>
                  </a:lnTo>
                  <a:lnTo>
                    <a:pt x="468" y="301"/>
                  </a:lnTo>
                  <a:lnTo>
                    <a:pt x="736" y="17"/>
                  </a:lnTo>
                  <a:lnTo>
                    <a:pt x="736"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47"/>
            <p:cNvSpPr/>
            <p:nvPr/>
          </p:nvSpPr>
          <p:spPr>
            <a:xfrm>
              <a:off x="7863785" y="1167548"/>
              <a:ext cx="9134" cy="7692"/>
            </a:xfrm>
            <a:custGeom>
              <a:rect b="b" l="l" r="r" t="t"/>
              <a:pathLst>
                <a:path extrusionOk="0" h="240" w="285">
                  <a:moveTo>
                    <a:pt x="164" y="0"/>
                  </a:moveTo>
                  <a:cubicBezTo>
                    <a:pt x="148" y="0"/>
                    <a:pt x="131" y="4"/>
                    <a:pt x="117" y="11"/>
                  </a:cubicBezTo>
                  <a:cubicBezTo>
                    <a:pt x="0" y="44"/>
                    <a:pt x="0" y="195"/>
                    <a:pt x="117" y="228"/>
                  </a:cubicBezTo>
                  <a:cubicBezTo>
                    <a:pt x="131" y="235"/>
                    <a:pt x="145" y="239"/>
                    <a:pt x="159" y="239"/>
                  </a:cubicBezTo>
                  <a:cubicBezTo>
                    <a:pt x="178" y="239"/>
                    <a:pt x="198" y="231"/>
                    <a:pt x="218" y="211"/>
                  </a:cubicBezTo>
                  <a:cubicBezTo>
                    <a:pt x="284" y="161"/>
                    <a:pt x="268" y="111"/>
                    <a:pt x="268" y="111"/>
                  </a:cubicBezTo>
                  <a:lnTo>
                    <a:pt x="268" y="111"/>
                  </a:lnTo>
                  <a:cubicBezTo>
                    <a:pt x="251" y="145"/>
                    <a:pt x="234" y="178"/>
                    <a:pt x="218" y="195"/>
                  </a:cubicBezTo>
                  <a:cubicBezTo>
                    <a:pt x="194" y="207"/>
                    <a:pt x="170" y="218"/>
                    <a:pt x="147" y="218"/>
                  </a:cubicBezTo>
                  <a:cubicBezTo>
                    <a:pt x="137" y="218"/>
                    <a:pt x="127" y="216"/>
                    <a:pt x="117" y="211"/>
                  </a:cubicBezTo>
                  <a:cubicBezTo>
                    <a:pt x="34" y="178"/>
                    <a:pt x="34" y="61"/>
                    <a:pt x="117" y="28"/>
                  </a:cubicBezTo>
                  <a:cubicBezTo>
                    <a:pt x="131" y="21"/>
                    <a:pt x="145" y="17"/>
                    <a:pt x="159" y="17"/>
                  </a:cubicBezTo>
                  <a:cubicBezTo>
                    <a:pt x="178" y="17"/>
                    <a:pt x="198" y="25"/>
                    <a:pt x="218" y="44"/>
                  </a:cubicBezTo>
                  <a:cubicBezTo>
                    <a:pt x="234" y="61"/>
                    <a:pt x="251" y="95"/>
                    <a:pt x="268" y="111"/>
                  </a:cubicBezTo>
                  <a:cubicBezTo>
                    <a:pt x="268" y="78"/>
                    <a:pt x="251" y="44"/>
                    <a:pt x="218" y="28"/>
                  </a:cubicBezTo>
                  <a:cubicBezTo>
                    <a:pt x="208" y="8"/>
                    <a:pt x="187" y="0"/>
                    <a:pt x="16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47"/>
            <p:cNvSpPr/>
            <p:nvPr/>
          </p:nvSpPr>
          <p:spPr>
            <a:xfrm>
              <a:off x="6994653" y="1147548"/>
              <a:ext cx="111406" cy="153712"/>
            </a:xfrm>
            <a:custGeom>
              <a:rect b="b" l="l" r="r" t="t"/>
              <a:pathLst>
                <a:path extrusionOk="0" h="4796" w="3476">
                  <a:moveTo>
                    <a:pt x="0" y="0"/>
                  </a:moveTo>
                  <a:lnTo>
                    <a:pt x="0" y="4795"/>
                  </a:lnTo>
                  <a:lnTo>
                    <a:pt x="3476" y="4795"/>
                  </a:lnTo>
                  <a:lnTo>
                    <a:pt x="3476"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47"/>
            <p:cNvSpPr/>
            <p:nvPr/>
          </p:nvSpPr>
          <p:spPr>
            <a:xfrm>
              <a:off x="7053016" y="1178060"/>
              <a:ext cx="35383" cy="1090"/>
            </a:xfrm>
            <a:custGeom>
              <a:rect b="b" l="l" r="r" t="t"/>
              <a:pathLst>
                <a:path extrusionOk="0" h="34" w="1104">
                  <a:moveTo>
                    <a:pt x="552" y="0"/>
                  </a:moveTo>
                  <a:cubicBezTo>
                    <a:pt x="235" y="0"/>
                    <a:pt x="1" y="17"/>
                    <a:pt x="1" y="17"/>
                  </a:cubicBezTo>
                  <a:cubicBezTo>
                    <a:pt x="1" y="17"/>
                    <a:pt x="235" y="34"/>
                    <a:pt x="552" y="34"/>
                  </a:cubicBezTo>
                  <a:cubicBezTo>
                    <a:pt x="853" y="34"/>
                    <a:pt x="1103" y="17"/>
                    <a:pt x="1103" y="17"/>
                  </a:cubicBezTo>
                  <a:cubicBezTo>
                    <a:pt x="1103" y="17"/>
                    <a:pt x="853" y="0"/>
                    <a:pt x="55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47"/>
            <p:cNvSpPr/>
            <p:nvPr/>
          </p:nvSpPr>
          <p:spPr>
            <a:xfrm>
              <a:off x="7053016" y="1198540"/>
              <a:ext cx="17692" cy="833"/>
            </a:xfrm>
            <a:custGeom>
              <a:rect b="b" l="l" r="r" t="t"/>
              <a:pathLst>
                <a:path extrusionOk="0" h="26" w="552">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47"/>
            <p:cNvSpPr/>
            <p:nvPr/>
          </p:nvSpPr>
          <p:spPr>
            <a:xfrm>
              <a:off x="7010165" y="1203892"/>
              <a:ext cx="17724" cy="833"/>
            </a:xfrm>
            <a:custGeom>
              <a:rect b="b" l="l" r="r" t="t"/>
              <a:pathLst>
                <a:path extrusionOk="0" h="26" w="553">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47"/>
            <p:cNvSpPr/>
            <p:nvPr/>
          </p:nvSpPr>
          <p:spPr>
            <a:xfrm>
              <a:off x="7010165" y="1212450"/>
              <a:ext cx="26826" cy="865"/>
            </a:xfrm>
            <a:custGeom>
              <a:rect b="b" l="l" r="r" t="t"/>
              <a:pathLst>
                <a:path extrusionOk="0" h="27" w="837">
                  <a:moveTo>
                    <a:pt x="412" y="1"/>
                  </a:moveTo>
                  <a:cubicBezTo>
                    <a:pt x="272" y="1"/>
                    <a:pt x="135" y="5"/>
                    <a:pt x="1" y="14"/>
                  </a:cubicBezTo>
                  <a:cubicBezTo>
                    <a:pt x="135" y="22"/>
                    <a:pt x="272" y="26"/>
                    <a:pt x="412" y="26"/>
                  </a:cubicBezTo>
                  <a:cubicBezTo>
                    <a:pt x="552" y="26"/>
                    <a:pt x="694" y="22"/>
                    <a:pt x="836" y="14"/>
                  </a:cubicBezTo>
                  <a:cubicBezTo>
                    <a:pt x="694" y="5"/>
                    <a:pt x="552" y="1"/>
                    <a:pt x="41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47"/>
            <p:cNvSpPr/>
            <p:nvPr/>
          </p:nvSpPr>
          <p:spPr>
            <a:xfrm>
              <a:off x="7010165" y="1227449"/>
              <a:ext cx="17724" cy="833"/>
            </a:xfrm>
            <a:custGeom>
              <a:rect b="b" l="l" r="r" t="t"/>
              <a:pathLst>
                <a:path extrusionOk="0" h="26" w="553">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47"/>
            <p:cNvSpPr/>
            <p:nvPr/>
          </p:nvSpPr>
          <p:spPr>
            <a:xfrm>
              <a:off x="7010165" y="1236039"/>
              <a:ext cx="26826" cy="833"/>
            </a:xfrm>
            <a:custGeom>
              <a:rect b="b" l="l" r="r" t="t"/>
              <a:pathLst>
                <a:path extrusionOk="0" h="26" w="837">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47"/>
            <p:cNvSpPr/>
            <p:nvPr/>
          </p:nvSpPr>
          <p:spPr>
            <a:xfrm>
              <a:off x="7010165" y="1249403"/>
              <a:ext cx="17724" cy="833"/>
            </a:xfrm>
            <a:custGeom>
              <a:rect b="b" l="l" r="r" t="t"/>
              <a:pathLst>
                <a:path extrusionOk="0" h="26" w="553">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47"/>
            <p:cNvSpPr/>
            <p:nvPr/>
          </p:nvSpPr>
          <p:spPr>
            <a:xfrm>
              <a:off x="7010165" y="1257993"/>
              <a:ext cx="26826" cy="833"/>
            </a:xfrm>
            <a:custGeom>
              <a:rect b="b" l="l" r="r" t="t"/>
              <a:pathLst>
                <a:path extrusionOk="0" h="26" w="837">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47"/>
            <p:cNvSpPr/>
            <p:nvPr/>
          </p:nvSpPr>
          <p:spPr>
            <a:xfrm>
              <a:off x="7053016" y="1213411"/>
              <a:ext cx="40191" cy="545"/>
            </a:xfrm>
            <a:custGeom>
              <a:rect b="b" l="l" r="r" t="t"/>
              <a:pathLst>
                <a:path extrusionOk="0" h="17" w="1254">
                  <a:moveTo>
                    <a:pt x="1" y="0"/>
                  </a:moveTo>
                  <a:cubicBezTo>
                    <a:pt x="1" y="17"/>
                    <a:pt x="285" y="17"/>
                    <a:pt x="619" y="17"/>
                  </a:cubicBezTo>
                  <a:cubicBezTo>
                    <a:pt x="970" y="17"/>
                    <a:pt x="1254" y="17"/>
                    <a:pt x="125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47"/>
            <p:cNvSpPr/>
            <p:nvPr/>
          </p:nvSpPr>
          <p:spPr>
            <a:xfrm>
              <a:off x="7053016" y="1227994"/>
              <a:ext cx="16089" cy="833"/>
            </a:xfrm>
            <a:custGeom>
              <a:rect b="b" l="l" r="r" t="t"/>
              <a:pathLst>
                <a:path extrusionOk="0" h="26" w="502">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47"/>
            <p:cNvSpPr/>
            <p:nvPr/>
          </p:nvSpPr>
          <p:spPr>
            <a:xfrm>
              <a:off x="7053016" y="1242865"/>
              <a:ext cx="40191" cy="1090"/>
            </a:xfrm>
            <a:custGeom>
              <a:rect b="b" l="l" r="r" t="t"/>
              <a:pathLst>
                <a:path extrusionOk="0" h="34" w="1254">
                  <a:moveTo>
                    <a:pt x="619" y="0"/>
                  </a:moveTo>
                  <a:cubicBezTo>
                    <a:pt x="268" y="0"/>
                    <a:pt x="1" y="17"/>
                    <a:pt x="1" y="17"/>
                  </a:cubicBezTo>
                  <a:cubicBezTo>
                    <a:pt x="1" y="17"/>
                    <a:pt x="285" y="34"/>
                    <a:pt x="619" y="34"/>
                  </a:cubicBezTo>
                  <a:cubicBezTo>
                    <a:pt x="970" y="34"/>
                    <a:pt x="1254" y="17"/>
                    <a:pt x="1254" y="17"/>
                  </a:cubicBezTo>
                  <a:cubicBezTo>
                    <a:pt x="1254" y="17"/>
                    <a:pt x="970" y="0"/>
                    <a:pt x="61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47"/>
            <p:cNvSpPr/>
            <p:nvPr/>
          </p:nvSpPr>
          <p:spPr>
            <a:xfrm>
              <a:off x="7053016" y="1257865"/>
              <a:ext cx="40191" cy="1090"/>
            </a:xfrm>
            <a:custGeom>
              <a:rect b="b" l="l" r="r" t="t"/>
              <a:pathLst>
                <a:path extrusionOk="0" h="34" w="1254">
                  <a:moveTo>
                    <a:pt x="619" y="0"/>
                  </a:moveTo>
                  <a:cubicBezTo>
                    <a:pt x="285" y="0"/>
                    <a:pt x="1" y="0"/>
                    <a:pt x="1" y="17"/>
                  </a:cubicBezTo>
                  <a:cubicBezTo>
                    <a:pt x="1" y="17"/>
                    <a:pt x="285" y="33"/>
                    <a:pt x="619" y="33"/>
                  </a:cubicBezTo>
                  <a:cubicBezTo>
                    <a:pt x="970" y="33"/>
                    <a:pt x="1254" y="17"/>
                    <a:pt x="1254" y="17"/>
                  </a:cubicBezTo>
                  <a:cubicBezTo>
                    <a:pt x="1254" y="0"/>
                    <a:pt x="970" y="0"/>
                    <a:pt x="61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47"/>
            <p:cNvSpPr/>
            <p:nvPr/>
          </p:nvSpPr>
          <p:spPr>
            <a:xfrm>
              <a:off x="7050869" y="1273377"/>
              <a:ext cx="40191" cy="1090"/>
            </a:xfrm>
            <a:custGeom>
              <a:rect b="b" l="l" r="r" t="t"/>
              <a:pathLst>
                <a:path extrusionOk="0" h="34" w="1254">
                  <a:moveTo>
                    <a:pt x="619" y="1"/>
                  </a:moveTo>
                  <a:cubicBezTo>
                    <a:pt x="285" y="1"/>
                    <a:pt x="1" y="17"/>
                    <a:pt x="1" y="17"/>
                  </a:cubicBezTo>
                  <a:cubicBezTo>
                    <a:pt x="1" y="17"/>
                    <a:pt x="285" y="34"/>
                    <a:pt x="619" y="34"/>
                  </a:cubicBezTo>
                  <a:cubicBezTo>
                    <a:pt x="970" y="34"/>
                    <a:pt x="1254" y="17"/>
                    <a:pt x="1254" y="17"/>
                  </a:cubicBezTo>
                  <a:cubicBezTo>
                    <a:pt x="1254" y="17"/>
                    <a:pt x="970" y="1"/>
                    <a:pt x="61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47"/>
            <p:cNvSpPr/>
            <p:nvPr/>
          </p:nvSpPr>
          <p:spPr>
            <a:xfrm>
              <a:off x="7010165" y="1164150"/>
              <a:ext cx="30031" cy="29999"/>
            </a:xfrm>
            <a:custGeom>
              <a:rect b="b" l="l" r="r" t="t"/>
              <a:pathLst>
                <a:path extrusionOk="0" h="936" w="937">
                  <a:moveTo>
                    <a:pt x="18" y="0"/>
                  </a:moveTo>
                  <a:lnTo>
                    <a:pt x="1" y="17"/>
                  </a:lnTo>
                  <a:lnTo>
                    <a:pt x="1" y="134"/>
                  </a:lnTo>
                  <a:lnTo>
                    <a:pt x="1" y="251"/>
                  </a:lnTo>
                  <a:lnTo>
                    <a:pt x="1" y="485"/>
                  </a:lnTo>
                  <a:cubicBezTo>
                    <a:pt x="1" y="635"/>
                    <a:pt x="1" y="785"/>
                    <a:pt x="1" y="919"/>
                  </a:cubicBezTo>
                  <a:lnTo>
                    <a:pt x="1" y="936"/>
                  </a:lnTo>
                  <a:lnTo>
                    <a:pt x="18" y="936"/>
                  </a:lnTo>
                  <a:lnTo>
                    <a:pt x="686" y="919"/>
                  </a:lnTo>
                  <a:lnTo>
                    <a:pt x="669" y="919"/>
                  </a:lnTo>
                  <a:lnTo>
                    <a:pt x="34" y="903"/>
                  </a:lnTo>
                  <a:lnTo>
                    <a:pt x="34" y="903"/>
                  </a:lnTo>
                  <a:cubicBezTo>
                    <a:pt x="34" y="773"/>
                    <a:pt x="34" y="629"/>
                    <a:pt x="34" y="485"/>
                  </a:cubicBezTo>
                  <a:lnTo>
                    <a:pt x="34" y="251"/>
                  </a:lnTo>
                  <a:lnTo>
                    <a:pt x="34" y="134"/>
                  </a:lnTo>
                  <a:lnTo>
                    <a:pt x="34" y="33"/>
                  </a:lnTo>
                  <a:lnTo>
                    <a:pt x="34" y="33"/>
                  </a:lnTo>
                  <a:lnTo>
                    <a:pt x="920" y="17"/>
                  </a:lnTo>
                  <a:cubicBezTo>
                    <a:pt x="920" y="267"/>
                    <a:pt x="920" y="501"/>
                    <a:pt x="920" y="668"/>
                  </a:cubicBezTo>
                  <a:cubicBezTo>
                    <a:pt x="920" y="735"/>
                    <a:pt x="920" y="802"/>
                    <a:pt x="920" y="852"/>
                  </a:cubicBezTo>
                  <a:cubicBezTo>
                    <a:pt x="920" y="802"/>
                    <a:pt x="937" y="752"/>
                    <a:pt x="937" y="668"/>
                  </a:cubicBezTo>
                  <a:cubicBezTo>
                    <a:pt x="937" y="501"/>
                    <a:pt x="937" y="267"/>
                    <a:pt x="937" y="17"/>
                  </a:cubicBezTo>
                  <a:lnTo>
                    <a:pt x="93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47"/>
            <p:cNvSpPr/>
            <p:nvPr/>
          </p:nvSpPr>
          <p:spPr>
            <a:xfrm>
              <a:off x="7010710" y="1173253"/>
              <a:ext cx="28941" cy="13397"/>
            </a:xfrm>
            <a:custGeom>
              <a:rect b="b" l="l" r="r" t="t"/>
              <a:pathLst>
                <a:path extrusionOk="0" h="418" w="903">
                  <a:moveTo>
                    <a:pt x="736" y="0"/>
                  </a:moveTo>
                  <a:lnTo>
                    <a:pt x="736" y="17"/>
                  </a:lnTo>
                  <a:lnTo>
                    <a:pt x="459" y="278"/>
                  </a:lnTo>
                  <a:lnTo>
                    <a:pt x="285" y="167"/>
                  </a:lnTo>
                  <a:lnTo>
                    <a:pt x="285" y="150"/>
                  </a:lnTo>
                  <a:lnTo>
                    <a:pt x="268" y="167"/>
                  </a:lnTo>
                  <a:lnTo>
                    <a:pt x="67" y="334"/>
                  </a:lnTo>
                  <a:cubicBezTo>
                    <a:pt x="51" y="368"/>
                    <a:pt x="17" y="384"/>
                    <a:pt x="1" y="418"/>
                  </a:cubicBezTo>
                  <a:cubicBezTo>
                    <a:pt x="34" y="401"/>
                    <a:pt x="51" y="368"/>
                    <a:pt x="84" y="351"/>
                  </a:cubicBezTo>
                  <a:lnTo>
                    <a:pt x="277" y="190"/>
                  </a:lnTo>
                  <a:lnTo>
                    <a:pt x="277" y="190"/>
                  </a:lnTo>
                  <a:lnTo>
                    <a:pt x="452" y="301"/>
                  </a:lnTo>
                  <a:lnTo>
                    <a:pt x="468" y="301"/>
                  </a:lnTo>
                  <a:lnTo>
                    <a:pt x="746" y="24"/>
                  </a:lnTo>
                  <a:lnTo>
                    <a:pt x="853" y="100"/>
                  </a:lnTo>
                  <a:cubicBezTo>
                    <a:pt x="869" y="117"/>
                    <a:pt x="886" y="134"/>
                    <a:pt x="903" y="134"/>
                  </a:cubicBezTo>
                  <a:cubicBezTo>
                    <a:pt x="903" y="117"/>
                    <a:pt x="886" y="117"/>
                    <a:pt x="869" y="100"/>
                  </a:cubicBezTo>
                  <a:lnTo>
                    <a:pt x="753" y="17"/>
                  </a:lnTo>
                  <a:lnTo>
                    <a:pt x="736"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47"/>
            <p:cNvSpPr/>
            <p:nvPr/>
          </p:nvSpPr>
          <p:spPr>
            <a:xfrm>
              <a:off x="7019812" y="1167548"/>
              <a:ext cx="8910" cy="7692"/>
            </a:xfrm>
            <a:custGeom>
              <a:rect b="b" l="l" r="r" t="t"/>
              <a:pathLst>
                <a:path extrusionOk="0" h="240" w="278">
                  <a:moveTo>
                    <a:pt x="168" y="17"/>
                  </a:moveTo>
                  <a:cubicBezTo>
                    <a:pt x="187" y="17"/>
                    <a:pt x="208" y="25"/>
                    <a:pt x="218" y="44"/>
                  </a:cubicBezTo>
                  <a:cubicBezTo>
                    <a:pt x="251" y="61"/>
                    <a:pt x="268" y="95"/>
                    <a:pt x="268" y="111"/>
                  </a:cubicBezTo>
                  <a:cubicBezTo>
                    <a:pt x="268" y="111"/>
                    <a:pt x="268" y="111"/>
                    <a:pt x="268" y="111"/>
                  </a:cubicBezTo>
                  <a:lnTo>
                    <a:pt x="268" y="111"/>
                  </a:lnTo>
                  <a:cubicBezTo>
                    <a:pt x="268" y="145"/>
                    <a:pt x="251" y="178"/>
                    <a:pt x="218" y="195"/>
                  </a:cubicBezTo>
                  <a:cubicBezTo>
                    <a:pt x="206" y="207"/>
                    <a:pt x="178" y="218"/>
                    <a:pt x="156" y="218"/>
                  </a:cubicBezTo>
                  <a:cubicBezTo>
                    <a:pt x="147" y="218"/>
                    <a:pt x="139" y="216"/>
                    <a:pt x="134" y="211"/>
                  </a:cubicBezTo>
                  <a:cubicBezTo>
                    <a:pt x="34" y="178"/>
                    <a:pt x="34" y="61"/>
                    <a:pt x="134" y="28"/>
                  </a:cubicBezTo>
                  <a:cubicBezTo>
                    <a:pt x="141" y="21"/>
                    <a:pt x="154" y="17"/>
                    <a:pt x="168" y="17"/>
                  </a:cubicBezTo>
                  <a:close/>
                  <a:moveTo>
                    <a:pt x="165" y="0"/>
                  </a:moveTo>
                  <a:cubicBezTo>
                    <a:pt x="148" y="0"/>
                    <a:pt x="131" y="4"/>
                    <a:pt x="118" y="11"/>
                  </a:cubicBezTo>
                  <a:cubicBezTo>
                    <a:pt x="1" y="44"/>
                    <a:pt x="1" y="195"/>
                    <a:pt x="118" y="228"/>
                  </a:cubicBezTo>
                  <a:cubicBezTo>
                    <a:pt x="131" y="235"/>
                    <a:pt x="148" y="239"/>
                    <a:pt x="165" y="239"/>
                  </a:cubicBezTo>
                  <a:cubicBezTo>
                    <a:pt x="190" y="239"/>
                    <a:pt x="215" y="231"/>
                    <a:pt x="235" y="211"/>
                  </a:cubicBezTo>
                  <a:cubicBezTo>
                    <a:pt x="277" y="169"/>
                    <a:pt x="272" y="126"/>
                    <a:pt x="269" y="114"/>
                  </a:cubicBezTo>
                  <a:lnTo>
                    <a:pt x="269" y="114"/>
                  </a:lnTo>
                  <a:cubicBezTo>
                    <a:pt x="272" y="113"/>
                    <a:pt x="277" y="70"/>
                    <a:pt x="235" y="28"/>
                  </a:cubicBezTo>
                  <a:cubicBezTo>
                    <a:pt x="215" y="8"/>
                    <a:pt x="190" y="0"/>
                    <a:pt x="16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47"/>
            <p:cNvSpPr/>
            <p:nvPr/>
          </p:nvSpPr>
          <p:spPr>
            <a:xfrm>
              <a:off x="7364670" y="990087"/>
              <a:ext cx="11282" cy="11282"/>
            </a:xfrm>
            <a:custGeom>
              <a:rect b="b" l="l" r="r" t="t"/>
              <a:pathLst>
                <a:path extrusionOk="0" h="352" w="352">
                  <a:moveTo>
                    <a:pt x="1" y="1"/>
                  </a:moveTo>
                  <a:lnTo>
                    <a:pt x="1" y="352"/>
                  </a:lnTo>
                  <a:lnTo>
                    <a:pt x="352" y="352"/>
                  </a:lnTo>
                  <a:lnTo>
                    <a:pt x="352" y="1"/>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47"/>
            <p:cNvSpPr/>
            <p:nvPr/>
          </p:nvSpPr>
          <p:spPr>
            <a:xfrm>
              <a:off x="7364670" y="1155561"/>
              <a:ext cx="11282" cy="11282"/>
            </a:xfrm>
            <a:custGeom>
              <a:rect b="b" l="l" r="r" t="t"/>
              <a:pathLst>
                <a:path extrusionOk="0" h="352" w="352">
                  <a:moveTo>
                    <a:pt x="1" y="1"/>
                  </a:moveTo>
                  <a:lnTo>
                    <a:pt x="1" y="352"/>
                  </a:lnTo>
                  <a:lnTo>
                    <a:pt x="352" y="352"/>
                  </a:lnTo>
                  <a:lnTo>
                    <a:pt x="352" y="1"/>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47"/>
            <p:cNvSpPr/>
            <p:nvPr/>
          </p:nvSpPr>
          <p:spPr>
            <a:xfrm>
              <a:off x="7594405" y="1155561"/>
              <a:ext cx="11282" cy="11282"/>
            </a:xfrm>
            <a:custGeom>
              <a:rect b="b" l="l" r="r" t="t"/>
              <a:pathLst>
                <a:path extrusionOk="0" h="352" w="352">
                  <a:moveTo>
                    <a:pt x="1" y="1"/>
                  </a:moveTo>
                  <a:lnTo>
                    <a:pt x="1" y="352"/>
                  </a:lnTo>
                  <a:lnTo>
                    <a:pt x="352" y="352"/>
                  </a:lnTo>
                  <a:lnTo>
                    <a:pt x="352" y="1"/>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47"/>
            <p:cNvSpPr/>
            <p:nvPr/>
          </p:nvSpPr>
          <p:spPr>
            <a:xfrm>
              <a:off x="7364670" y="1318375"/>
              <a:ext cx="11282" cy="11250"/>
            </a:xfrm>
            <a:custGeom>
              <a:rect b="b" l="l" r="r" t="t"/>
              <a:pathLst>
                <a:path extrusionOk="0" h="351" w="352">
                  <a:moveTo>
                    <a:pt x="1" y="0"/>
                  </a:moveTo>
                  <a:lnTo>
                    <a:pt x="1" y="351"/>
                  </a:lnTo>
                  <a:lnTo>
                    <a:pt x="352" y="351"/>
                  </a:lnTo>
                  <a:lnTo>
                    <a:pt x="352" y="0"/>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47"/>
            <p:cNvSpPr/>
            <p:nvPr/>
          </p:nvSpPr>
          <p:spPr>
            <a:xfrm>
              <a:off x="7477134" y="990087"/>
              <a:ext cx="11282" cy="11282"/>
            </a:xfrm>
            <a:custGeom>
              <a:rect b="b" l="l" r="r" t="t"/>
              <a:pathLst>
                <a:path extrusionOk="0" h="352" w="352">
                  <a:moveTo>
                    <a:pt x="1" y="1"/>
                  </a:moveTo>
                  <a:lnTo>
                    <a:pt x="1" y="352"/>
                  </a:lnTo>
                  <a:lnTo>
                    <a:pt x="352" y="352"/>
                  </a:lnTo>
                  <a:lnTo>
                    <a:pt x="352" y="1"/>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47"/>
            <p:cNvSpPr/>
            <p:nvPr/>
          </p:nvSpPr>
          <p:spPr>
            <a:xfrm>
              <a:off x="7477134" y="1321035"/>
              <a:ext cx="11282" cy="11282"/>
            </a:xfrm>
            <a:custGeom>
              <a:rect b="b" l="l" r="r" t="t"/>
              <a:pathLst>
                <a:path extrusionOk="0" h="352" w="352">
                  <a:moveTo>
                    <a:pt x="1" y="1"/>
                  </a:moveTo>
                  <a:lnTo>
                    <a:pt x="1" y="352"/>
                  </a:lnTo>
                  <a:lnTo>
                    <a:pt x="352" y="352"/>
                  </a:lnTo>
                  <a:lnTo>
                    <a:pt x="352" y="1"/>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47"/>
            <p:cNvSpPr/>
            <p:nvPr/>
          </p:nvSpPr>
          <p:spPr>
            <a:xfrm>
              <a:off x="7594405" y="990087"/>
              <a:ext cx="11282" cy="11282"/>
            </a:xfrm>
            <a:custGeom>
              <a:rect b="b" l="l" r="r" t="t"/>
              <a:pathLst>
                <a:path extrusionOk="0" h="352" w="352">
                  <a:moveTo>
                    <a:pt x="1" y="1"/>
                  </a:moveTo>
                  <a:lnTo>
                    <a:pt x="1" y="352"/>
                  </a:lnTo>
                  <a:lnTo>
                    <a:pt x="352" y="352"/>
                  </a:lnTo>
                  <a:lnTo>
                    <a:pt x="352" y="1"/>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47"/>
            <p:cNvSpPr/>
            <p:nvPr/>
          </p:nvSpPr>
          <p:spPr>
            <a:xfrm>
              <a:off x="7594405" y="1321035"/>
              <a:ext cx="11282" cy="11282"/>
            </a:xfrm>
            <a:custGeom>
              <a:rect b="b" l="l" r="r" t="t"/>
              <a:pathLst>
                <a:path extrusionOk="0" h="352" w="352">
                  <a:moveTo>
                    <a:pt x="1" y="1"/>
                  </a:moveTo>
                  <a:lnTo>
                    <a:pt x="1" y="352"/>
                  </a:lnTo>
                  <a:lnTo>
                    <a:pt x="352" y="352"/>
                  </a:lnTo>
                  <a:lnTo>
                    <a:pt x="352" y="1"/>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47"/>
            <p:cNvSpPr/>
            <p:nvPr/>
          </p:nvSpPr>
          <p:spPr>
            <a:xfrm>
              <a:off x="7370055" y="992779"/>
              <a:ext cx="231882" cy="332583"/>
            </a:xfrm>
            <a:custGeom>
              <a:rect b="b" l="l" r="r" t="t"/>
              <a:pathLst>
                <a:path extrusionOk="0" h="10377" w="7235">
                  <a:moveTo>
                    <a:pt x="0" y="0"/>
                  </a:moveTo>
                  <a:lnTo>
                    <a:pt x="0" y="34"/>
                  </a:lnTo>
                  <a:cubicBezTo>
                    <a:pt x="0" y="3910"/>
                    <a:pt x="0" y="7486"/>
                    <a:pt x="17" y="10360"/>
                  </a:cubicBezTo>
                  <a:lnTo>
                    <a:pt x="17" y="10376"/>
                  </a:lnTo>
                  <a:lnTo>
                    <a:pt x="34" y="10376"/>
                  </a:lnTo>
                  <a:lnTo>
                    <a:pt x="5263" y="10360"/>
                  </a:lnTo>
                  <a:lnTo>
                    <a:pt x="7201" y="10360"/>
                  </a:lnTo>
                  <a:cubicBezTo>
                    <a:pt x="7201" y="10360"/>
                    <a:pt x="7168" y="10343"/>
                    <a:pt x="7085" y="10343"/>
                  </a:cubicBezTo>
                  <a:lnTo>
                    <a:pt x="5247" y="10343"/>
                  </a:lnTo>
                  <a:lnTo>
                    <a:pt x="67" y="10326"/>
                  </a:lnTo>
                  <a:lnTo>
                    <a:pt x="67" y="10326"/>
                  </a:lnTo>
                  <a:cubicBezTo>
                    <a:pt x="67" y="7466"/>
                    <a:pt x="67" y="3916"/>
                    <a:pt x="67" y="67"/>
                  </a:cubicBezTo>
                  <a:lnTo>
                    <a:pt x="7185" y="67"/>
                  </a:lnTo>
                  <a:cubicBezTo>
                    <a:pt x="7185" y="3094"/>
                    <a:pt x="7185" y="5654"/>
                    <a:pt x="7185" y="7469"/>
                  </a:cubicBezTo>
                  <a:cubicBezTo>
                    <a:pt x="7201" y="8371"/>
                    <a:pt x="7201" y="9090"/>
                    <a:pt x="7201" y="9591"/>
                  </a:cubicBezTo>
                  <a:cubicBezTo>
                    <a:pt x="7201" y="9842"/>
                    <a:pt x="7201" y="10025"/>
                    <a:pt x="7201" y="10159"/>
                  </a:cubicBezTo>
                  <a:cubicBezTo>
                    <a:pt x="7201" y="10226"/>
                    <a:pt x="7201" y="10276"/>
                    <a:pt x="7201" y="10309"/>
                  </a:cubicBezTo>
                  <a:cubicBezTo>
                    <a:pt x="7201" y="10326"/>
                    <a:pt x="7201" y="10360"/>
                    <a:pt x="7201" y="10360"/>
                  </a:cubicBezTo>
                  <a:cubicBezTo>
                    <a:pt x="7201" y="10360"/>
                    <a:pt x="7201" y="10343"/>
                    <a:pt x="7218" y="10309"/>
                  </a:cubicBezTo>
                  <a:cubicBezTo>
                    <a:pt x="7218" y="10276"/>
                    <a:pt x="7218" y="10226"/>
                    <a:pt x="7218" y="10159"/>
                  </a:cubicBezTo>
                  <a:cubicBezTo>
                    <a:pt x="7218" y="10025"/>
                    <a:pt x="7218" y="9842"/>
                    <a:pt x="7218" y="9608"/>
                  </a:cubicBezTo>
                  <a:cubicBezTo>
                    <a:pt x="7218" y="9106"/>
                    <a:pt x="7218" y="8388"/>
                    <a:pt x="7218" y="7486"/>
                  </a:cubicBezTo>
                  <a:cubicBezTo>
                    <a:pt x="7218" y="5664"/>
                    <a:pt x="7235" y="3075"/>
                    <a:pt x="7235" y="34"/>
                  </a:cubicBezTo>
                  <a:lnTo>
                    <a:pt x="7235" y="0"/>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47"/>
            <p:cNvSpPr/>
            <p:nvPr/>
          </p:nvSpPr>
          <p:spPr>
            <a:xfrm>
              <a:off x="7380215" y="1008836"/>
              <a:ext cx="211562" cy="304187"/>
            </a:xfrm>
            <a:custGeom>
              <a:rect b="b" l="l" r="r" t="t"/>
              <a:pathLst>
                <a:path extrusionOk="0" h="9491" w="6601">
                  <a:moveTo>
                    <a:pt x="1" y="1"/>
                  </a:moveTo>
                  <a:lnTo>
                    <a:pt x="1" y="9491"/>
                  </a:lnTo>
                  <a:lnTo>
                    <a:pt x="6600" y="9491"/>
                  </a:lnTo>
                  <a:lnTo>
                    <a:pt x="6600"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47"/>
            <p:cNvSpPr/>
            <p:nvPr/>
          </p:nvSpPr>
          <p:spPr>
            <a:xfrm>
              <a:off x="7473929" y="1100275"/>
              <a:ext cx="36441" cy="2436"/>
            </a:xfrm>
            <a:custGeom>
              <a:rect b="b" l="l" r="r" t="t"/>
              <a:pathLst>
                <a:path extrusionOk="0" h="76" w="1137">
                  <a:moveTo>
                    <a:pt x="575" y="1"/>
                  </a:moveTo>
                  <a:cubicBezTo>
                    <a:pt x="385" y="1"/>
                    <a:pt x="193" y="13"/>
                    <a:pt x="1" y="38"/>
                  </a:cubicBezTo>
                  <a:cubicBezTo>
                    <a:pt x="193" y="63"/>
                    <a:pt x="385" y="76"/>
                    <a:pt x="575" y="76"/>
                  </a:cubicBezTo>
                  <a:cubicBezTo>
                    <a:pt x="765" y="76"/>
                    <a:pt x="953" y="63"/>
                    <a:pt x="1137" y="38"/>
                  </a:cubicBezTo>
                  <a:cubicBezTo>
                    <a:pt x="953" y="13"/>
                    <a:pt x="765" y="1"/>
                    <a:pt x="57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47"/>
            <p:cNvSpPr/>
            <p:nvPr/>
          </p:nvSpPr>
          <p:spPr>
            <a:xfrm>
              <a:off x="7402714" y="1104954"/>
              <a:ext cx="51440" cy="2051"/>
            </a:xfrm>
            <a:custGeom>
              <a:rect b="b" l="l" r="r" t="t"/>
              <a:pathLst>
                <a:path extrusionOk="0" h="64" w="1605">
                  <a:moveTo>
                    <a:pt x="802" y="1"/>
                  </a:moveTo>
                  <a:cubicBezTo>
                    <a:pt x="535" y="1"/>
                    <a:pt x="268" y="9"/>
                    <a:pt x="0" y="26"/>
                  </a:cubicBezTo>
                  <a:cubicBezTo>
                    <a:pt x="268" y="51"/>
                    <a:pt x="535" y="63"/>
                    <a:pt x="802" y="63"/>
                  </a:cubicBezTo>
                  <a:cubicBezTo>
                    <a:pt x="1070" y="63"/>
                    <a:pt x="1337" y="51"/>
                    <a:pt x="1604" y="26"/>
                  </a:cubicBezTo>
                  <a:cubicBezTo>
                    <a:pt x="1337" y="9"/>
                    <a:pt x="1070" y="1"/>
                    <a:pt x="8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47"/>
            <p:cNvSpPr/>
            <p:nvPr/>
          </p:nvSpPr>
          <p:spPr>
            <a:xfrm>
              <a:off x="7402714" y="1118351"/>
              <a:ext cx="51440" cy="2051"/>
            </a:xfrm>
            <a:custGeom>
              <a:rect b="b" l="l" r="r" t="t"/>
              <a:pathLst>
                <a:path extrusionOk="0" h="64" w="1605">
                  <a:moveTo>
                    <a:pt x="802" y="0"/>
                  </a:moveTo>
                  <a:cubicBezTo>
                    <a:pt x="535" y="0"/>
                    <a:pt x="268" y="9"/>
                    <a:pt x="0" y="26"/>
                  </a:cubicBezTo>
                  <a:cubicBezTo>
                    <a:pt x="268" y="51"/>
                    <a:pt x="535" y="63"/>
                    <a:pt x="802" y="63"/>
                  </a:cubicBezTo>
                  <a:cubicBezTo>
                    <a:pt x="1070" y="63"/>
                    <a:pt x="1337" y="51"/>
                    <a:pt x="1604" y="26"/>
                  </a:cubicBezTo>
                  <a:cubicBezTo>
                    <a:pt x="1337" y="9"/>
                    <a:pt x="1070" y="0"/>
                    <a:pt x="8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47"/>
            <p:cNvSpPr/>
            <p:nvPr/>
          </p:nvSpPr>
          <p:spPr>
            <a:xfrm>
              <a:off x="7402714" y="1131876"/>
              <a:ext cx="51440" cy="2019"/>
            </a:xfrm>
            <a:custGeom>
              <a:rect b="b" l="l" r="r" t="t"/>
              <a:pathLst>
                <a:path extrusionOk="0" h="63" w="1605">
                  <a:moveTo>
                    <a:pt x="802" y="0"/>
                  </a:moveTo>
                  <a:cubicBezTo>
                    <a:pt x="535" y="0"/>
                    <a:pt x="268" y="13"/>
                    <a:pt x="0" y="38"/>
                  </a:cubicBezTo>
                  <a:cubicBezTo>
                    <a:pt x="268" y="55"/>
                    <a:pt x="535" y="63"/>
                    <a:pt x="802" y="63"/>
                  </a:cubicBezTo>
                  <a:cubicBezTo>
                    <a:pt x="1070" y="63"/>
                    <a:pt x="1337" y="55"/>
                    <a:pt x="1604" y="38"/>
                  </a:cubicBezTo>
                  <a:cubicBezTo>
                    <a:pt x="1337" y="13"/>
                    <a:pt x="1070" y="0"/>
                    <a:pt x="8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47"/>
            <p:cNvSpPr/>
            <p:nvPr/>
          </p:nvSpPr>
          <p:spPr>
            <a:xfrm>
              <a:off x="7402714" y="1145273"/>
              <a:ext cx="51440" cy="2019"/>
            </a:xfrm>
            <a:custGeom>
              <a:rect b="b" l="l" r="r" t="t"/>
              <a:pathLst>
                <a:path extrusionOk="0" h="63" w="1605">
                  <a:moveTo>
                    <a:pt x="802" y="0"/>
                  </a:moveTo>
                  <a:cubicBezTo>
                    <a:pt x="535" y="0"/>
                    <a:pt x="268" y="13"/>
                    <a:pt x="0" y="38"/>
                  </a:cubicBezTo>
                  <a:cubicBezTo>
                    <a:pt x="268" y="54"/>
                    <a:pt x="535" y="63"/>
                    <a:pt x="802" y="63"/>
                  </a:cubicBezTo>
                  <a:cubicBezTo>
                    <a:pt x="1070" y="63"/>
                    <a:pt x="1337" y="54"/>
                    <a:pt x="1604" y="38"/>
                  </a:cubicBezTo>
                  <a:cubicBezTo>
                    <a:pt x="1337" y="13"/>
                    <a:pt x="1070" y="0"/>
                    <a:pt x="8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47"/>
            <p:cNvSpPr/>
            <p:nvPr/>
          </p:nvSpPr>
          <p:spPr>
            <a:xfrm>
              <a:off x="7402714" y="1158638"/>
              <a:ext cx="51440" cy="2051"/>
            </a:xfrm>
            <a:custGeom>
              <a:rect b="b" l="l" r="r" t="t"/>
              <a:pathLst>
                <a:path extrusionOk="0" h="64" w="1605">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47"/>
            <p:cNvSpPr/>
            <p:nvPr/>
          </p:nvSpPr>
          <p:spPr>
            <a:xfrm>
              <a:off x="7402714" y="1182739"/>
              <a:ext cx="51440" cy="2051"/>
            </a:xfrm>
            <a:custGeom>
              <a:rect b="b" l="l" r="r" t="t"/>
              <a:pathLst>
                <a:path extrusionOk="0" h="64" w="1605">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47"/>
            <p:cNvSpPr/>
            <p:nvPr/>
          </p:nvSpPr>
          <p:spPr>
            <a:xfrm>
              <a:off x="7402714" y="1196136"/>
              <a:ext cx="51440" cy="2436"/>
            </a:xfrm>
            <a:custGeom>
              <a:rect b="b" l="l" r="r" t="t"/>
              <a:pathLst>
                <a:path extrusionOk="0" h="76" w="1605">
                  <a:moveTo>
                    <a:pt x="802" y="0"/>
                  </a:moveTo>
                  <a:cubicBezTo>
                    <a:pt x="535" y="0"/>
                    <a:pt x="268" y="13"/>
                    <a:pt x="0" y="38"/>
                  </a:cubicBezTo>
                  <a:cubicBezTo>
                    <a:pt x="268" y="63"/>
                    <a:pt x="535" y="76"/>
                    <a:pt x="802" y="76"/>
                  </a:cubicBezTo>
                  <a:cubicBezTo>
                    <a:pt x="1070" y="76"/>
                    <a:pt x="1337" y="63"/>
                    <a:pt x="1604" y="38"/>
                  </a:cubicBezTo>
                  <a:cubicBezTo>
                    <a:pt x="1337" y="13"/>
                    <a:pt x="1070" y="0"/>
                    <a:pt x="8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47"/>
            <p:cNvSpPr/>
            <p:nvPr/>
          </p:nvSpPr>
          <p:spPr>
            <a:xfrm>
              <a:off x="7402714" y="1209533"/>
              <a:ext cx="51440" cy="2436"/>
            </a:xfrm>
            <a:custGeom>
              <a:rect b="b" l="l" r="r" t="t"/>
              <a:pathLst>
                <a:path extrusionOk="0" h="76" w="1605">
                  <a:moveTo>
                    <a:pt x="802" y="0"/>
                  </a:moveTo>
                  <a:cubicBezTo>
                    <a:pt x="535" y="0"/>
                    <a:pt x="268" y="13"/>
                    <a:pt x="0" y="38"/>
                  </a:cubicBezTo>
                  <a:cubicBezTo>
                    <a:pt x="268" y="63"/>
                    <a:pt x="535" y="75"/>
                    <a:pt x="802" y="75"/>
                  </a:cubicBezTo>
                  <a:cubicBezTo>
                    <a:pt x="1070" y="75"/>
                    <a:pt x="1337" y="63"/>
                    <a:pt x="1604" y="38"/>
                  </a:cubicBezTo>
                  <a:cubicBezTo>
                    <a:pt x="1337" y="13"/>
                    <a:pt x="1070" y="0"/>
                    <a:pt x="8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47"/>
            <p:cNvSpPr/>
            <p:nvPr/>
          </p:nvSpPr>
          <p:spPr>
            <a:xfrm>
              <a:off x="7402714" y="1223315"/>
              <a:ext cx="28396" cy="2019"/>
            </a:xfrm>
            <a:custGeom>
              <a:rect b="b" l="l" r="r" t="t"/>
              <a:pathLst>
                <a:path extrusionOk="0" h="63" w="886">
                  <a:moveTo>
                    <a:pt x="449" y="0"/>
                  </a:moveTo>
                  <a:cubicBezTo>
                    <a:pt x="301" y="0"/>
                    <a:pt x="151" y="9"/>
                    <a:pt x="0" y="25"/>
                  </a:cubicBezTo>
                  <a:cubicBezTo>
                    <a:pt x="151" y="50"/>
                    <a:pt x="301" y="63"/>
                    <a:pt x="449" y="63"/>
                  </a:cubicBezTo>
                  <a:cubicBezTo>
                    <a:pt x="598" y="63"/>
                    <a:pt x="744" y="50"/>
                    <a:pt x="886" y="25"/>
                  </a:cubicBezTo>
                  <a:cubicBezTo>
                    <a:pt x="744" y="9"/>
                    <a:pt x="598" y="0"/>
                    <a:pt x="44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47"/>
            <p:cNvSpPr/>
            <p:nvPr/>
          </p:nvSpPr>
          <p:spPr>
            <a:xfrm>
              <a:off x="7473929" y="1122229"/>
              <a:ext cx="82497" cy="2051"/>
            </a:xfrm>
            <a:custGeom>
              <a:rect b="b" l="l" r="r" t="t"/>
              <a:pathLst>
                <a:path extrusionOk="0" h="64" w="2574">
                  <a:moveTo>
                    <a:pt x="1293" y="1"/>
                  </a:moveTo>
                  <a:cubicBezTo>
                    <a:pt x="865" y="1"/>
                    <a:pt x="435" y="13"/>
                    <a:pt x="1" y="38"/>
                  </a:cubicBezTo>
                  <a:cubicBezTo>
                    <a:pt x="435" y="55"/>
                    <a:pt x="865" y="63"/>
                    <a:pt x="1293" y="63"/>
                  </a:cubicBezTo>
                  <a:cubicBezTo>
                    <a:pt x="1722" y="63"/>
                    <a:pt x="2148" y="55"/>
                    <a:pt x="2574" y="38"/>
                  </a:cubicBezTo>
                  <a:cubicBezTo>
                    <a:pt x="2148" y="13"/>
                    <a:pt x="1722" y="1"/>
                    <a:pt x="129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47"/>
            <p:cNvSpPr/>
            <p:nvPr/>
          </p:nvSpPr>
          <p:spPr>
            <a:xfrm>
              <a:off x="7474987" y="1135498"/>
              <a:ext cx="82529" cy="2019"/>
            </a:xfrm>
            <a:custGeom>
              <a:rect b="b" l="l" r="r" t="t"/>
              <a:pathLst>
                <a:path extrusionOk="0" h="63" w="2575">
                  <a:moveTo>
                    <a:pt x="1294" y="0"/>
                  </a:moveTo>
                  <a:cubicBezTo>
                    <a:pt x="866" y="0"/>
                    <a:pt x="435" y="8"/>
                    <a:pt x="1" y="25"/>
                  </a:cubicBezTo>
                  <a:cubicBezTo>
                    <a:pt x="435" y="50"/>
                    <a:pt x="866" y="63"/>
                    <a:pt x="1294" y="63"/>
                  </a:cubicBezTo>
                  <a:cubicBezTo>
                    <a:pt x="1722" y="63"/>
                    <a:pt x="2148" y="50"/>
                    <a:pt x="2574" y="25"/>
                  </a:cubicBezTo>
                  <a:cubicBezTo>
                    <a:pt x="2148" y="8"/>
                    <a:pt x="1722" y="0"/>
                    <a:pt x="129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47"/>
            <p:cNvSpPr/>
            <p:nvPr/>
          </p:nvSpPr>
          <p:spPr>
            <a:xfrm>
              <a:off x="7473929" y="1165080"/>
              <a:ext cx="36441" cy="2436"/>
            </a:xfrm>
            <a:custGeom>
              <a:rect b="b" l="l" r="r" t="t"/>
              <a:pathLst>
                <a:path extrusionOk="0" h="76" w="1137">
                  <a:moveTo>
                    <a:pt x="575" y="0"/>
                  </a:moveTo>
                  <a:cubicBezTo>
                    <a:pt x="385" y="0"/>
                    <a:pt x="193" y="13"/>
                    <a:pt x="1" y="38"/>
                  </a:cubicBezTo>
                  <a:cubicBezTo>
                    <a:pt x="193" y="63"/>
                    <a:pt x="385" y="75"/>
                    <a:pt x="575" y="75"/>
                  </a:cubicBezTo>
                  <a:cubicBezTo>
                    <a:pt x="765" y="75"/>
                    <a:pt x="953" y="63"/>
                    <a:pt x="1137" y="38"/>
                  </a:cubicBezTo>
                  <a:cubicBezTo>
                    <a:pt x="953" y="13"/>
                    <a:pt x="765" y="0"/>
                    <a:pt x="57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47"/>
            <p:cNvSpPr/>
            <p:nvPr/>
          </p:nvSpPr>
          <p:spPr>
            <a:xfrm>
              <a:off x="7473929" y="1187034"/>
              <a:ext cx="82497" cy="2019"/>
            </a:xfrm>
            <a:custGeom>
              <a:rect b="b" l="l" r="r" t="t"/>
              <a:pathLst>
                <a:path extrusionOk="0" h="63" w="2574">
                  <a:moveTo>
                    <a:pt x="1293" y="0"/>
                  </a:moveTo>
                  <a:cubicBezTo>
                    <a:pt x="865" y="0"/>
                    <a:pt x="435" y="13"/>
                    <a:pt x="1" y="38"/>
                  </a:cubicBezTo>
                  <a:cubicBezTo>
                    <a:pt x="435" y="55"/>
                    <a:pt x="865" y="63"/>
                    <a:pt x="1293" y="63"/>
                  </a:cubicBezTo>
                  <a:cubicBezTo>
                    <a:pt x="1722" y="63"/>
                    <a:pt x="2148" y="55"/>
                    <a:pt x="2574" y="38"/>
                  </a:cubicBezTo>
                  <a:cubicBezTo>
                    <a:pt x="2148" y="13"/>
                    <a:pt x="1722" y="0"/>
                    <a:pt x="129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47"/>
            <p:cNvSpPr/>
            <p:nvPr/>
          </p:nvSpPr>
          <p:spPr>
            <a:xfrm>
              <a:off x="7474987" y="1200271"/>
              <a:ext cx="82529" cy="2051"/>
            </a:xfrm>
            <a:custGeom>
              <a:rect b="b" l="l" r="r" t="t"/>
              <a:pathLst>
                <a:path extrusionOk="0" h="64" w="2575">
                  <a:moveTo>
                    <a:pt x="1294" y="1"/>
                  </a:moveTo>
                  <a:cubicBezTo>
                    <a:pt x="866" y="1"/>
                    <a:pt x="435" y="9"/>
                    <a:pt x="1" y="26"/>
                  </a:cubicBezTo>
                  <a:cubicBezTo>
                    <a:pt x="435" y="51"/>
                    <a:pt x="866" y="64"/>
                    <a:pt x="1294" y="64"/>
                  </a:cubicBezTo>
                  <a:cubicBezTo>
                    <a:pt x="1722" y="64"/>
                    <a:pt x="2148" y="51"/>
                    <a:pt x="2574" y="26"/>
                  </a:cubicBezTo>
                  <a:cubicBezTo>
                    <a:pt x="2148" y="9"/>
                    <a:pt x="1722" y="1"/>
                    <a:pt x="129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47"/>
            <p:cNvSpPr/>
            <p:nvPr/>
          </p:nvSpPr>
          <p:spPr>
            <a:xfrm>
              <a:off x="7473929" y="1232545"/>
              <a:ext cx="36441" cy="2051"/>
            </a:xfrm>
            <a:custGeom>
              <a:rect b="b" l="l" r="r" t="t"/>
              <a:pathLst>
                <a:path extrusionOk="0" h="64" w="1137">
                  <a:moveTo>
                    <a:pt x="575" y="1"/>
                  </a:moveTo>
                  <a:cubicBezTo>
                    <a:pt x="385" y="1"/>
                    <a:pt x="193" y="13"/>
                    <a:pt x="1" y="38"/>
                  </a:cubicBezTo>
                  <a:cubicBezTo>
                    <a:pt x="193" y="55"/>
                    <a:pt x="385" y="63"/>
                    <a:pt x="575" y="63"/>
                  </a:cubicBezTo>
                  <a:cubicBezTo>
                    <a:pt x="765" y="63"/>
                    <a:pt x="953" y="55"/>
                    <a:pt x="1137" y="38"/>
                  </a:cubicBezTo>
                  <a:cubicBezTo>
                    <a:pt x="953" y="13"/>
                    <a:pt x="765" y="1"/>
                    <a:pt x="57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47"/>
            <p:cNvSpPr/>
            <p:nvPr/>
          </p:nvSpPr>
          <p:spPr>
            <a:xfrm>
              <a:off x="7473929" y="1254371"/>
              <a:ext cx="82497" cy="2051"/>
            </a:xfrm>
            <a:custGeom>
              <a:rect b="b" l="l" r="r" t="t"/>
              <a:pathLst>
                <a:path extrusionOk="0" h="64" w="2574">
                  <a:moveTo>
                    <a:pt x="1293" y="0"/>
                  </a:moveTo>
                  <a:cubicBezTo>
                    <a:pt x="865" y="0"/>
                    <a:pt x="435" y="9"/>
                    <a:pt x="1" y="25"/>
                  </a:cubicBezTo>
                  <a:cubicBezTo>
                    <a:pt x="435" y="51"/>
                    <a:pt x="865" y="63"/>
                    <a:pt x="1293" y="63"/>
                  </a:cubicBezTo>
                  <a:cubicBezTo>
                    <a:pt x="1722" y="63"/>
                    <a:pt x="2148" y="51"/>
                    <a:pt x="2574" y="25"/>
                  </a:cubicBezTo>
                  <a:cubicBezTo>
                    <a:pt x="2148" y="9"/>
                    <a:pt x="1722" y="0"/>
                    <a:pt x="129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47"/>
            <p:cNvSpPr/>
            <p:nvPr/>
          </p:nvSpPr>
          <p:spPr>
            <a:xfrm>
              <a:off x="7474987" y="1267351"/>
              <a:ext cx="82529" cy="2051"/>
            </a:xfrm>
            <a:custGeom>
              <a:rect b="b" l="l" r="r" t="t"/>
              <a:pathLst>
                <a:path extrusionOk="0" h="64" w="2575">
                  <a:moveTo>
                    <a:pt x="1294" y="1"/>
                  </a:moveTo>
                  <a:cubicBezTo>
                    <a:pt x="866" y="1"/>
                    <a:pt x="435" y="13"/>
                    <a:pt x="1" y="38"/>
                  </a:cubicBezTo>
                  <a:cubicBezTo>
                    <a:pt x="435" y="55"/>
                    <a:pt x="866" y="63"/>
                    <a:pt x="1294" y="63"/>
                  </a:cubicBezTo>
                  <a:cubicBezTo>
                    <a:pt x="1722" y="63"/>
                    <a:pt x="2148" y="55"/>
                    <a:pt x="2574" y="38"/>
                  </a:cubicBezTo>
                  <a:cubicBezTo>
                    <a:pt x="2148" y="13"/>
                    <a:pt x="1722" y="1"/>
                    <a:pt x="129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47"/>
            <p:cNvSpPr/>
            <p:nvPr/>
          </p:nvSpPr>
          <p:spPr>
            <a:xfrm>
              <a:off x="7400054" y="1030694"/>
              <a:ext cx="56761" cy="56344"/>
            </a:xfrm>
            <a:custGeom>
              <a:rect b="b" l="l" r="r" t="t"/>
              <a:pathLst>
                <a:path extrusionOk="0" h="1758" w="1771">
                  <a:moveTo>
                    <a:pt x="36" y="1"/>
                  </a:moveTo>
                  <a:cubicBezTo>
                    <a:pt x="36" y="1"/>
                    <a:pt x="35" y="2"/>
                    <a:pt x="33" y="4"/>
                  </a:cubicBezTo>
                  <a:lnTo>
                    <a:pt x="33" y="4"/>
                  </a:lnTo>
                  <a:cubicBezTo>
                    <a:pt x="35" y="2"/>
                    <a:pt x="36" y="1"/>
                    <a:pt x="36" y="1"/>
                  </a:cubicBezTo>
                  <a:close/>
                  <a:moveTo>
                    <a:pt x="33" y="4"/>
                  </a:moveTo>
                  <a:cubicBezTo>
                    <a:pt x="25" y="12"/>
                    <a:pt x="0" y="40"/>
                    <a:pt x="9" y="40"/>
                  </a:cubicBezTo>
                  <a:cubicBezTo>
                    <a:pt x="10" y="40"/>
                    <a:pt x="13" y="39"/>
                    <a:pt x="16" y="37"/>
                  </a:cubicBezTo>
                  <a:lnTo>
                    <a:pt x="16" y="254"/>
                  </a:lnTo>
                  <a:lnTo>
                    <a:pt x="16" y="488"/>
                  </a:lnTo>
                  <a:lnTo>
                    <a:pt x="16" y="923"/>
                  </a:lnTo>
                  <a:cubicBezTo>
                    <a:pt x="16" y="1207"/>
                    <a:pt x="16" y="1474"/>
                    <a:pt x="16" y="1725"/>
                  </a:cubicBezTo>
                  <a:lnTo>
                    <a:pt x="16" y="1758"/>
                  </a:lnTo>
                  <a:lnTo>
                    <a:pt x="33" y="1758"/>
                  </a:lnTo>
                  <a:lnTo>
                    <a:pt x="1270" y="1741"/>
                  </a:lnTo>
                  <a:lnTo>
                    <a:pt x="1620" y="1741"/>
                  </a:lnTo>
                  <a:cubicBezTo>
                    <a:pt x="1654" y="1741"/>
                    <a:pt x="1704" y="1725"/>
                    <a:pt x="1737" y="1725"/>
                  </a:cubicBezTo>
                  <a:lnTo>
                    <a:pt x="1604" y="1725"/>
                  </a:lnTo>
                  <a:lnTo>
                    <a:pt x="1253" y="1708"/>
                  </a:lnTo>
                  <a:lnTo>
                    <a:pt x="67" y="1692"/>
                  </a:lnTo>
                  <a:lnTo>
                    <a:pt x="67" y="1692"/>
                  </a:lnTo>
                  <a:cubicBezTo>
                    <a:pt x="67" y="1451"/>
                    <a:pt x="67" y="1194"/>
                    <a:pt x="67" y="923"/>
                  </a:cubicBezTo>
                  <a:lnTo>
                    <a:pt x="67" y="488"/>
                  </a:lnTo>
                  <a:lnTo>
                    <a:pt x="67" y="254"/>
                  </a:lnTo>
                  <a:lnTo>
                    <a:pt x="67" y="70"/>
                  </a:lnTo>
                  <a:lnTo>
                    <a:pt x="67" y="70"/>
                  </a:lnTo>
                  <a:lnTo>
                    <a:pt x="1704" y="54"/>
                  </a:lnTo>
                  <a:lnTo>
                    <a:pt x="1704" y="54"/>
                  </a:lnTo>
                  <a:cubicBezTo>
                    <a:pt x="1704" y="548"/>
                    <a:pt x="1721" y="959"/>
                    <a:pt x="1721" y="1257"/>
                  </a:cubicBezTo>
                  <a:cubicBezTo>
                    <a:pt x="1721" y="1390"/>
                    <a:pt x="1721" y="1507"/>
                    <a:pt x="1721" y="1608"/>
                  </a:cubicBezTo>
                  <a:cubicBezTo>
                    <a:pt x="1721" y="1641"/>
                    <a:pt x="1737" y="1691"/>
                    <a:pt x="1737" y="1725"/>
                  </a:cubicBezTo>
                  <a:cubicBezTo>
                    <a:pt x="1737" y="1691"/>
                    <a:pt x="1737" y="1658"/>
                    <a:pt x="1737" y="1608"/>
                  </a:cubicBezTo>
                  <a:cubicBezTo>
                    <a:pt x="1737" y="1524"/>
                    <a:pt x="1754" y="1407"/>
                    <a:pt x="1754" y="1273"/>
                  </a:cubicBezTo>
                  <a:cubicBezTo>
                    <a:pt x="1754" y="956"/>
                    <a:pt x="1754" y="538"/>
                    <a:pt x="1771" y="37"/>
                  </a:cubicBezTo>
                  <a:lnTo>
                    <a:pt x="1771" y="4"/>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47"/>
            <p:cNvSpPr/>
            <p:nvPr/>
          </p:nvSpPr>
          <p:spPr>
            <a:xfrm>
              <a:off x="7480884" y="1053834"/>
              <a:ext cx="86791" cy="2147"/>
            </a:xfrm>
            <a:custGeom>
              <a:rect b="b" l="l" r="r" t="t"/>
              <a:pathLst>
                <a:path extrusionOk="0" h="67" w="2708">
                  <a:moveTo>
                    <a:pt x="1354" y="0"/>
                  </a:moveTo>
                  <a:cubicBezTo>
                    <a:pt x="602" y="0"/>
                    <a:pt x="1" y="17"/>
                    <a:pt x="1" y="33"/>
                  </a:cubicBezTo>
                  <a:cubicBezTo>
                    <a:pt x="1" y="50"/>
                    <a:pt x="602" y="67"/>
                    <a:pt x="1354" y="67"/>
                  </a:cubicBezTo>
                  <a:cubicBezTo>
                    <a:pt x="2106" y="67"/>
                    <a:pt x="2708" y="50"/>
                    <a:pt x="2708" y="33"/>
                  </a:cubicBezTo>
                  <a:cubicBezTo>
                    <a:pt x="2708" y="17"/>
                    <a:pt x="2106" y="0"/>
                    <a:pt x="135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47"/>
            <p:cNvSpPr/>
            <p:nvPr/>
          </p:nvSpPr>
          <p:spPr>
            <a:xfrm>
              <a:off x="7481429" y="1066398"/>
              <a:ext cx="43941" cy="2051"/>
            </a:xfrm>
            <a:custGeom>
              <a:rect b="b" l="l" r="r" t="t"/>
              <a:pathLst>
                <a:path extrusionOk="0" h="64" w="1371">
                  <a:moveTo>
                    <a:pt x="686" y="1"/>
                  </a:moveTo>
                  <a:cubicBezTo>
                    <a:pt x="456" y="1"/>
                    <a:pt x="226" y="9"/>
                    <a:pt x="0" y="26"/>
                  </a:cubicBezTo>
                  <a:cubicBezTo>
                    <a:pt x="226" y="51"/>
                    <a:pt x="456" y="63"/>
                    <a:pt x="686" y="63"/>
                  </a:cubicBezTo>
                  <a:cubicBezTo>
                    <a:pt x="915" y="63"/>
                    <a:pt x="1145" y="51"/>
                    <a:pt x="1371" y="26"/>
                  </a:cubicBezTo>
                  <a:cubicBezTo>
                    <a:pt x="1145" y="9"/>
                    <a:pt x="915" y="1"/>
                    <a:pt x="68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47"/>
            <p:cNvSpPr/>
            <p:nvPr/>
          </p:nvSpPr>
          <p:spPr>
            <a:xfrm>
              <a:off x="7406976" y="1071494"/>
              <a:ext cx="47178" cy="14487"/>
            </a:xfrm>
            <a:custGeom>
              <a:rect b="b" l="l" r="r" t="t"/>
              <a:pathLst>
                <a:path extrusionOk="0" h="452" w="1472">
                  <a:moveTo>
                    <a:pt x="736" y="0"/>
                  </a:moveTo>
                  <a:cubicBezTo>
                    <a:pt x="519" y="0"/>
                    <a:pt x="302" y="84"/>
                    <a:pt x="151" y="234"/>
                  </a:cubicBezTo>
                  <a:cubicBezTo>
                    <a:pt x="101" y="285"/>
                    <a:pt x="68" y="335"/>
                    <a:pt x="34" y="385"/>
                  </a:cubicBezTo>
                  <a:cubicBezTo>
                    <a:pt x="18" y="401"/>
                    <a:pt x="1" y="435"/>
                    <a:pt x="1" y="452"/>
                  </a:cubicBezTo>
                  <a:cubicBezTo>
                    <a:pt x="51" y="385"/>
                    <a:pt x="101" y="318"/>
                    <a:pt x="168" y="251"/>
                  </a:cubicBezTo>
                  <a:cubicBezTo>
                    <a:pt x="306" y="129"/>
                    <a:pt x="485" y="48"/>
                    <a:pt x="681" y="48"/>
                  </a:cubicBezTo>
                  <a:cubicBezTo>
                    <a:pt x="699" y="48"/>
                    <a:pt x="718" y="49"/>
                    <a:pt x="736" y="51"/>
                  </a:cubicBezTo>
                  <a:cubicBezTo>
                    <a:pt x="937" y="51"/>
                    <a:pt x="1137" y="134"/>
                    <a:pt x="1288" y="268"/>
                  </a:cubicBezTo>
                  <a:cubicBezTo>
                    <a:pt x="1350" y="315"/>
                    <a:pt x="1412" y="376"/>
                    <a:pt x="1461" y="438"/>
                  </a:cubicBezTo>
                  <a:lnTo>
                    <a:pt x="1461" y="438"/>
                  </a:lnTo>
                  <a:cubicBezTo>
                    <a:pt x="1453" y="425"/>
                    <a:pt x="1450" y="409"/>
                    <a:pt x="1438" y="385"/>
                  </a:cubicBezTo>
                  <a:cubicBezTo>
                    <a:pt x="1404" y="335"/>
                    <a:pt x="1354" y="285"/>
                    <a:pt x="1304" y="251"/>
                  </a:cubicBezTo>
                  <a:cubicBezTo>
                    <a:pt x="1154" y="101"/>
                    <a:pt x="953" y="17"/>
                    <a:pt x="736" y="0"/>
                  </a:cubicBezTo>
                  <a:close/>
                  <a:moveTo>
                    <a:pt x="1461" y="438"/>
                  </a:moveTo>
                  <a:cubicBezTo>
                    <a:pt x="1464" y="443"/>
                    <a:pt x="1467" y="447"/>
                    <a:pt x="1471" y="452"/>
                  </a:cubicBezTo>
                  <a:cubicBezTo>
                    <a:pt x="1468" y="447"/>
                    <a:pt x="1465" y="443"/>
                    <a:pt x="1461" y="438"/>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47"/>
            <p:cNvSpPr/>
            <p:nvPr/>
          </p:nvSpPr>
          <p:spPr>
            <a:xfrm>
              <a:off x="7415566" y="1040309"/>
              <a:ext cx="26281" cy="29422"/>
            </a:xfrm>
            <a:custGeom>
              <a:rect b="b" l="l" r="r" t="t"/>
              <a:pathLst>
                <a:path extrusionOk="0" h="918" w="820">
                  <a:moveTo>
                    <a:pt x="412" y="17"/>
                  </a:moveTo>
                  <a:cubicBezTo>
                    <a:pt x="485" y="17"/>
                    <a:pt x="563" y="49"/>
                    <a:pt x="619" y="105"/>
                  </a:cubicBezTo>
                  <a:cubicBezTo>
                    <a:pt x="735" y="188"/>
                    <a:pt x="786" y="322"/>
                    <a:pt x="786" y="472"/>
                  </a:cubicBezTo>
                  <a:cubicBezTo>
                    <a:pt x="786" y="556"/>
                    <a:pt x="769" y="639"/>
                    <a:pt x="735" y="706"/>
                  </a:cubicBezTo>
                  <a:cubicBezTo>
                    <a:pt x="685" y="790"/>
                    <a:pt x="619" y="840"/>
                    <a:pt x="535" y="873"/>
                  </a:cubicBezTo>
                  <a:cubicBezTo>
                    <a:pt x="507" y="879"/>
                    <a:pt x="478" y="882"/>
                    <a:pt x="449" y="882"/>
                  </a:cubicBezTo>
                  <a:cubicBezTo>
                    <a:pt x="309" y="882"/>
                    <a:pt x="170" y="814"/>
                    <a:pt x="101" y="689"/>
                  </a:cubicBezTo>
                  <a:cubicBezTo>
                    <a:pt x="34" y="556"/>
                    <a:pt x="17" y="422"/>
                    <a:pt x="67" y="288"/>
                  </a:cubicBezTo>
                  <a:cubicBezTo>
                    <a:pt x="84" y="188"/>
                    <a:pt x="134" y="105"/>
                    <a:pt x="218" y="54"/>
                  </a:cubicBezTo>
                  <a:cubicBezTo>
                    <a:pt x="243" y="42"/>
                    <a:pt x="264" y="34"/>
                    <a:pt x="280" y="28"/>
                  </a:cubicBezTo>
                  <a:lnTo>
                    <a:pt x="280" y="28"/>
                  </a:lnTo>
                  <a:cubicBezTo>
                    <a:pt x="310" y="21"/>
                    <a:pt x="343" y="21"/>
                    <a:pt x="368" y="21"/>
                  </a:cubicBezTo>
                  <a:cubicBezTo>
                    <a:pt x="382" y="18"/>
                    <a:pt x="397" y="17"/>
                    <a:pt x="412" y="17"/>
                  </a:cubicBezTo>
                  <a:close/>
                  <a:moveTo>
                    <a:pt x="412" y="0"/>
                  </a:moveTo>
                  <a:cubicBezTo>
                    <a:pt x="392" y="0"/>
                    <a:pt x="372" y="1"/>
                    <a:pt x="351" y="4"/>
                  </a:cubicBezTo>
                  <a:cubicBezTo>
                    <a:pt x="340" y="4"/>
                    <a:pt x="328" y="6"/>
                    <a:pt x="316" y="10"/>
                  </a:cubicBezTo>
                  <a:lnTo>
                    <a:pt x="316" y="10"/>
                  </a:lnTo>
                  <a:cubicBezTo>
                    <a:pt x="317" y="8"/>
                    <a:pt x="318" y="6"/>
                    <a:pt x="318" y="4"/>
                  </a:cubicBezTo>
                  <a:lnTo>
                    <a:pt x="318" y="4"/>
                  </a:lnTo>
                  <a:cubicBezTo>
                    <a:pt x="284" y="21"/>
                    <a:pt x="251" y="21"/>
                    <a:pt x="218" y="38"/>
                  </a:cubicBezTo>
                  <a:cubicBezTo>
                    <a:pt x="134" y="88"/>
                    <a:pt x="67" y="171"/>
                    <a:pt x="34" y="272"/>
                  </a:cubicBezTo>
                  <a:cubicBezTo>
                    <a:pt x="17" y="339"/>
                    <a:pt x="0" y="405"/>
                    <a:pt x="0" y="472"/>
                  </a:cubicBezTo>
                  <a:cubicBezTo>
                    <a:pt x="0" y="556"/>
                    <a:pt x="17" y="639"/>
                    <a:pt x="67" y="706"/>
                  </a:cubicBezTo>
                  <a:cubicBezTo>
                    <a:pt x="117" y="790"/>
                    <a:pt x="184" y="840"/>
                    <a:pt x="268" y="890"/>
                  </a:cubicBezTo>
                  <a:cubicBezTo>
                    <a:pt x="317" y="909"/>
                    <a:pt x="371" y="918"/>
                    <a:pt x="428" y="918"/>
                  </a:cubicBezTo>
                  <a:cubicBezTo>
                    <a:pt x="469" y="918"/>
                    <a:pt x="510" y="914"/>
                    <a:pt x="552" y="907"/>
                  </a:cubicBezTo>
                  <a:cubicBezTo>
                    <a:pt x="635" y="873"/>
                    <a:pt x="719" y="823"/>
                    <a:pt x="769" y="723"/>
                  </a:cubicBezTo>
                  <a:cubicBezTo>
                    <a:pt x="802" y="656"/>
                    <a:pt x="819" y="556"/>
                    <a:pt x="819" y="472"/>
                  </a:cubicBezTo>
                  <a:cubicBezTo>
                    <a:pt x="819" y="322"/>
                    <a:pt x="752" y="171"/>
                    <a:pt x="635" y="71"/>
                  </a:cubicBezTo>
                  <a:cubicBezTo>
                    <a:pt x="580" y="30"/>
                    <a:pt x="503" y="0"/>
                    <a:pt x="41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47"/>
            <p:cNvSpPr/>
            <p:nvPr/>
          </p:nvSpPr>
          <p:spPr>
            <a:xfrm>
              <a:off x="7434315" y="1051687"/>
              <a:ext cx="1763" cy="929"/>
            </a:xfrm>
            <a:custGeom>
              <a:rect b="b" l="l" r="r" t="t"/>
              <a:pathLst>
                <a:path extrusionOk="0" h="29" w="55">
                  <a:moveTo>
                    <a:pt x="17" y="0"/>
                  </a:moveTo>
                  <a:cubicBezTo>
                    <a:pt x="17" y="0"/>
                    <a:pt x="0" y="17"/>
                    <a:pt x="0" y="17"/>
                  </a:cubicBezTo>
                  <a:cubicBezTo>
                    <a:pt x="0" y="25"/>
                    <a:pt x="4" y="28"/>
                    <a:pt x="10" y="28"/>
                  </a:cubicBezTo>
                  <a:cubicBezTo>
                    <a:pt x="26" y="28"/>
                    <a:pt x="54" y="0"/>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47"/>
            <p:cNvSpPr/>
            <p:nvPr/>
          </p:nvSpPr>
          <p:spPr>
            <a:xfrm>
              <a:off x="7421976" y="1053289"/>
              <a:ext cx="1891" cy="1154"/>
            </a:xfrm>
            <a:custGeom>
              <a:rect b="b" l="l" r="r" t="t"/>
              <a:pathLst>
                <a:path extrusionOk="0" h="36" w="59">
                  <a:moveTo>
                    <a:pt x="34" y="0"/>
                  </a:moveTo>
                  <a:cubicBezTo>
                    <a:pt x="18" y="0"/>
                    <a:pt x="1" y="17"/>
                    <a:pt x="1" y="17"/>
                  </a:cubicBezTo>
                  <a:cubicBezTo>
                    <a:pt x="1" y="31"/>
                    <a:pt x="6" y="36"/>
                    <a:pt x="12" y="36"/>
                  </a:cubicBezTo>
                  <a:cubicBezTo>
                    <a:pt x="30" y="36"/>
                    <a:pt x="59"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47"/>
            <p:cNvSpPr/>
            <p:nvPr/>
          </p:nvSpPr>
          <p:spPr>
            <a:xfrm>
              <a:off x="7416624" y="1042585"/>
              <a:ext cx="18781" cy="8045"/>
            </a:xfrm>
            <a:custGeom>
              <a:rect b="b" l="l" r="r" t="t"/>
              <a:pathLst>
                <a:path extrusionOk="0" h="251" w="586">
                  <a:moveTo>
                    <a:pt x="569" y="0"/>
                  </a:moveTo>
                  <a:cubicBezTo>
                    <a:pt x="569" y="0"/>
                    <a:pt x="552" y="34"/>
                    <a:pt x="519" y="84"/>
                  </a:cubicBezTo>
                  <a:cubicBezTo>
                    <a:pt x="469" y="134"/>
                    <a:pt x="402" y="184"/>
                    <a:pt x="335" y="201"/>
                  </a:cubicBezTo>
                  <a:cubicBezTo>
                    <a:pt x="251" y="217"/>
                    <a:pt x="168" y="217"/>
                    <a:pt x="101" y="217"/>
                  </a:cubicBezTo>
                  <a:cubicBezTo>
                    <a:pt x="68" y="217"/>
                    <a:pt x="34" y="217"/>
                    <a:pt x="1" y="234"/>
                  </a:cubicBezTo>
                  <a:cubicBezTo>
                    <a:pt x="34" y="234"/>
                    <a:pt x="68" y="251"/>
                    <a:pt x="101" y="251"/>
                  </a:cubicBezTo>
                  <a:cubicBezTo>
                    <a:pt x="185" y="251"/>
                    <a:pt x="251" y="251"/>
                    <a:pt x="335" y="234"/>
                  </a:cubicBezTo>
                  <a:cubicBezTo>
                    <a:pt x="418" y="217"/>
                    <a:pt x="502" y="167"/>
                    <a:pt x="552" y="100"/>
                  </a:cubicBezTo>
                  <a:cubicBezTo>
                    <a:pt x="586" y="34"/>
                    <a:pt x="586" y="0"/>
                    <a:pt x="56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47"/>
            <p:cNvSpPr/>
            <p:nvPr/>
          </p:nvSpPr>
          <p:spPr>
            <a:xfrm>
              <a:off x="7412874" y="1055437"/>
              <a:ext cx="3782" cy="4551"/>
            </a:xfrm>
            <a:custGeom>
              <a:rect b="b" l="l" r="r" t="t"/>
              <a:pathLst>
                <a:path extrusionOk="0" h="142" w="118">
                  <a:moveTo>
                    <a:pt x="68" y="0"/>
                  </a:moveTo>
                  <a:cubicBezTo>
                    <a:pt x="51" y="0"/>
                    <a:pt x="34" y="0"/>
                    <a:pt x="17" y="17"/>
                  </a:cubicBezTo>
                  <a:cubicBezTo>
                    <a:pt x="1" y="34"/>
                    <a:pt x="1" y="50"/>
                    <a:pt x="1" y="67"/>
                  </a:cubicBezTo>
                  <a:cubicBezTo>
                    <a:pt x="17" y="117"/>
                    <a:pt x="34" y="134"/>
                    <a:pt x="68" y="134"/>
                  </a:cubicBezTo>
                  <a:cubicBezTo>
                    <a:pt x="79" y="139"/>
                    <a:pt x="88" y="141"/>
                    <a:pt x="95" y="141"/>
                  </a:cubicBezTo>
                  <a:cubicBezTo>
                    <a:pt x="110" y="141"/>
                    <a:pt x="118" y="134"/>
                    <a:pt x="118" y="134"/>
                  </a:cubicBezTo>
                  <a:cubicBezTo>
                    <a:pt x="118" y="117"/>
                    <a:pt x="51" y="117"/>
                    <a:pt x="51" y="67"/>
                  </a:cubicBezTo>
                  <a:cubicBezTo>
                    <a:pt x="34" y="50"/>
                    <a:pt x="51" y="34"/>
                    <a:pt x="68" y="34"/>
                  </a:cubicBezTo>
                  <a:cubicBezTo>
                    <a:pt x="84" y="17"/>
                    <a:pt x="101" y="17"/>
                    <a:pt x="101" y="17"/>
                  </a:cubicBezTo>
                  <a:cubicBezTo>
                    <a:pt x="101" y="17"/>
                    <a:pt x="101" y="0"/>
                    <a:pt x="6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47"/>
            <p:cNvSpPr/>
            <p:nvPr/>
          </p:nvSpPr>
          <p:spPr>
            <a:xfrm>
              <a:off x="7440725" y="1054347"/>
              <a:ext cx="3782" cy="4199"/>
            </a:xfrm>
            <a:custGeom>
              <a:rect b="b" l="l" r="r" t="t"/>
              <a:pathLst>
                <a:path extrusionOk="0" h="131" w="118">
                  <a:moveTo>
                    <a:pt x="34" y="1"/>
                  </a:moveTo>
                  <a:cubicBezTo>
                    <a:pt x="17" y="1"/>
                    <a:pt x="1" y="1"/>
                    <a:pt x="1" y="17"/>
                  </a:cubicBezTo>
                  <a:cubicBezTo>
                    <a:pt x="1" y="17"/>
                    <a:pt x="51" y="17"/>
                    <a:pt x="51" y="68"/>
                  </a:cubicBezTo>
                  <a:cubicBezTo>
                    <a:pt x="67" y="101"/>
                    <a:pt x="34" y="118"/>
                    <a:pt x="34" y="118"/>
                  </a:cubicBezTo>
                  <a:cubicBezTo>
                    <a:pt x="34" y="126"/>
                    <a:pt x="38" y="130"/>
                    <a:pt x="44" y="130"/>
                  </a:cubicBezTo>
                  <a:cubicBezTo>
                    <a:pt x="51" y="130"/>
                    <a:pt x="59" y="126"/>
                    <a:pt x="67" y="118"/>
                  </a:cubicBezTo>
                  <a:cubicBezTo>
                    <a:pt x="118" y="84"/>
                    <a:pt x="101"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47"/>
            <p:cNvSpPr/>
            <p:nvPr/>
          </p:nvSpPr>
          <p:spPr>
            <a:xfrm>
              <a:off x="7425726" y="1059699"/>
              <a:ext cx="8621" cy="3333"/>
            </a:xfrm>
            <a:custGeom>
              <a:rect b="b" l="l" r="r" t="t"/>
              <a:pathLst>
                <a:path extrusionOk="0" h="104" w="269">
                  <a:moveTo>
                    <a:pt x="268" y="1"/>
                  </a:moveTo>
                  <a:cubicBezTo>
                    <a:pt x="251" y="1"/>
                    <a:pt x="218" y="68"/>
                    <a:pt x="134" y="68"/>
                  </a:cubicBezTo>
                  <a:cubicBezTo>
                    <a:pt x="63" y="68"/>
                    <a:pt x="16" y="31"/>
                    <a:pt x="4" y="31"/>
                  </a:cubicBezTo>
                  <a:cubicBezTo>
                    <a:pt x="2" y="31"/>
                    <a:pt x="1" y="32"/>
                    <a:pt x="1" y="34"/>
                  </a:cubicBezTo>
                  <a:cubicBezTo>
                    <a:pt x="1" y="34"/>
                    <a:pt x="1" y="51"/>
                    <a:pt x="17" y="68"/>
                  </a:cubicBezTo>
                  <a:cubicBezTo>
                    <a:pt x="49" y="91"/>
                    <a:pt x="87" y="103"/>
                    <a:pt x="124" y="103"/>
                  </a:cubicBezTo>
                  <a:cubicBezTo>
                    <a:pt x="167" y="103"/>
                    <a:pt x="208" y="87"/>
                    <a:pt x="235" y="51"/>
                  </a:cubicBezTo>
                  <a:cubicBezTo>
                    <a:pt x="268" y="34"/>
                    <a:pt x="268" y="18"/>
                    <a:pt x="2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47"/>
            <p:cNvSpPr/>
            <p:nvPr/>
          </p:nvSpPr>
          <p:spPr>
            <a:xfrm>
              <a:off x="7428963" y="1051142"/>
              <a:ext cx="4295" cy="8077"/>
            </a:xfrm>
            <a:custGeom>
              <a:rect b="b" l="l" r="r" t="t"/>
              <a:pathLst>
                <a:path extrusionOk="0" h="252" w="134">
                  <a:moveTo>
                    <a:pt x="17" y="1"/>
                  </a:moveTo>
                  <a:cubicBezTo>
                    <a:pt x="17" y="1"/>
                    <a:pt x="17" y="17"/>
                    <a:pt x="0" y="51"/>
                  </a:cubicBezTo>
                  <a:cubicBezTo>
                    <a:pt x="0" y="101"/>
                    <a:pt x="17" y="151"/>
                    <a:pt x="33" y="168"/>
                  </a:cubicBezTo>
                  <a:cubicBezTo>
                    <a:pt x="43" y="177"/>
                    <a:pt x="58" y="187"/>
                    <a:pt x="72" y="193"/>
                  </a:cubicBezTo>
                  <a:lnTo>
                    <a:pt x="72" y="193"/>
                  </a:lnTo>
                  <a:cubicBezTo>
                    <a:pt x="55" y="224"/>
                    <a:pt x="33" y="238"/>
                    <a:pt x="33" y="251"/>
                  </a:cubicBezTo>
                  <a:cubicBezTo>
                    <a:pt x="33" y="251"/>
                    <a:pt x="100" y="251"/>
                    <a:pt x="117" y="184"/>
                  </a:cubicBezTo>
                  <a:lnTo>
                    <a:pt x="134" y="151"/>
                  </a:lnTo>
                  <a:lnTo>
                    <a:pt x="67" y="151"/>
                  </a:lnTo>
                  <a:cubicBezTo>
                    <a:pt x="50" y="117"/>
                    <a:pt x="33" y="84"/>
                    <a:pt x="33" y="51"/>
                  </a:cubicBezTo>
                  <a:cubicBezTo>
                    <a:pt x="33" y="34"/>
                    <a:pt x="33" y="17"/>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47"/>
            <p:cNvSpPr/>
            <p:nvPr/>
          </p:nvSpPr>
          <p:spPr>
            <a:xfrm>
              <a:off x="7426271" y="1068802"/>
              <a:ext cx="1635" cy="3782"/>
            </a:xfrm>
            <a:custGeom>
              <a:rect b="b" l="l" r="r" t="t"/>
              <a:pathLst>
                <a:path extrusionOk="0" h="118" w="51">
                  <a:moveTo>
                    <a:pt x="17" y="1"/>
                  </a:moveTo>
                  <a:cubicBezTo>
                    <a:pt x="0" y="1"/>
                    <a:pt x="0" y="34"/>
                    <a:pt x="0" y="68"/>
                  </a:cubicBezTo>
                  <a:cubicBezTo>
                    <a:pt x="0" y="84"/>
                    <a:pt x="17" y="118"/>
                    <a:pt x="17" y="118"/>
                  </a:cubicBezTo>
                  <a:cubicBezTo>
                    <a:pt x="34" y="118"/>
                    <a:pt x="51" y="84"/>
                    <a:pt x="34" y="51"/>
                  </a:cubicBezTo>
                  <a:cubicBezTo>
                    <a:pt x="34" y="34"/>
                    <a:pt x="34" y="1"/>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47"/>
            <p:cNvSpPr/>
            <p:nvPr/>
          </p:nvSpPr>
          <p:spPr>
            <a:xfrm>
              <a:off x="7432168" y="1068289"/>
              <a:ext cx="1635" cy="3782"/>
            </a:xfrm>
            <a:custGeom>
              <a:rect b="b" l="l" r="r" t="t"/>
              <a:pathLst>
                <a:path extrusionOk="0" h="118" w="51">
                  <a:moveTo>
                    <a:pt x="34" y="0"/>
                  </a:moveTo>
                  <a:cubicBezTo>
                    <a:pt x="17" y="17"/>
                    <a:pt x="0" y="34"/>
                    <a:pt x="17" y="67"/>
                  </a:cubicBezTo>
                  <a:cubicBezTo>
                    <a:pt x="17" y="100"/>
                    <a:pt x="17" y="117"/>
                    <a:pt x="34" y="117"/>
                  </a:cubicBezTo>
                  <a:cubicBezTo>
                    <a:pt x="50" y="117"/>
                    <a:pt x="50" y="84"/>
                    <a:pt x="50" y="67"/>
                  </a:cubicBezTo>
                  <a:cubicBezTo>
                    <a:pt x="50" y="34"/>
                    <a:pt x="34"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47"/>
            <p:cNvSpPr/>
            <p:nvPr/>
          </p:nvSpPr>
          <p:spPr>
            <a:xfrm>
              <a:off x="7654402" y="1105242"/>
              <a:ext cx="134963" cy="194928"/>
            </a:xfrm>
            <a:custGeom>
              <a:rect b="b" l="l" r="r" t="t"/>
              <a:pathLst>
                <a:path extrusionOk="0" h="6082" w="4211">
                  <a:moveTo>
                    <a:pt x="0" y="0"/>
                  </a:moveTo>
                  <a:lnTo>
                    <a:pt x="0" y="6082"/>
                  </a:lnTo>
                  <a:lnTo>
                    <a:pt x="4211" y="6082"/>
                  </a:lnTo>
                  <a:lnTo>
                    <a:pt x="4211"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47"/>
            <p:cNvSpPr/>
            <p:nvPr/>
          </p:nvSpPr>
          <p:spPr>
            <a:xfrm>
              <a:off x="7713823" y="1164407"/>
              <a:ext cx="23621" cy="1218"/>
            </a:xfrm>
            <a:custGeom>
              <a:rect b="b" l="l" r="r" t="t"/>
              <a:pathLst>
                <a:path extrusionOk="0" h="38" w="737">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47"/>
            <p:cNvSpPr/>
            <p:nvPr/>
          </p:nvSpPr>
          <p:spPr>
            <a:xfrm>
              <a:off x="7667255" y="1169214"/>
              <a:ext cx="33236" cy="1635"/>
            </a:xfrm>
            <a:custGeom>
              <a:rect b="b" l="l" r="r" t="t"/>
              <a:pathLst>
                <a:path extrusionOk="0" h="51" w="1037">
                  <a:moveTo>
                    <a:pt x="518" y="1"/>
                  </a:moveTo>
                  <a:cubicBezTo>
                    <a:pt x="347" y="1"/>
                    <a:pt x="176" y="9"/>
                    <a:pt x="0" y="26"/>
                  </a:cubicBezTo>
                  <a:cubicBezTo>
                    <a:pt x="176" y="43"/>
                    <a:pt x="347" y="51"/>
                    <a:pt x="518" y="51"/>
                  </a:cubicBezTo>
                  <a:cubicBezTo>
                    <a:pt x="690" y="51"/>
                    <a:pt x="861" y="43"/>
                    <a:pt x="1036" y="26"/>
                  </a:cubicBezTo>
                  <a:cubicBezTo>
                    <a:pt x="861" y="9"/>
                    <a:pt x="690" y="1"/>
                    <a:pt x="5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47"/>
            <p:cNvSpPr/>
            <p:nvPr/>
          </p:nvSpPr>
          <p:spPr>
            <a:xfrm>
              <a:off x="7667255" y="1177804"/>
              <a:ext cx="33236" cy="1635"/>
            </a:xfrm>
            <a:custGeom>
              <a:rect b="b" l="l" r="r" t="t"/>
              <a:pathLst>
                <a:path extrusionOk="0" h="51" w="1037">
                  <a:moveTo>
                    <a:pt x="518" y="0"/>
                  </a:moveTo>
                  <a:cubicBezTo>
                    <a:pt x="347" y="0"/>
                    <a:pt x="176" y="8"/>
                    <a:pt x="0" y="25"/>
                  </a:cubicBezTo>
                  <a:cubicBezTo>
                    <a:pt x="176" y="42"/>
                    <a:pt x="347" y="50"/>
                    <a:pt x="518" y="50"/>
                  </a:cubicBezTo>
                  <a:cubicBezTo>
                    <a:pt x="690" y="50"/>
                    <a:pt x="861" y="42"/>
                    <a:pt x="1036" y="25"/>
                  </a:cubicBezTo>
                  <a:cubicBezTo>
                    <a:pt x="861" y="8"/>
                    <a:pt x="690" y="0"/>
                    <a:pt x="5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47"/>
            <p:cNvSpPr/>
            <p:nvPr/>
          </p:nvSpPr>
          <p:spPr>
            <a:xfrm>
              <a:off x="7667255" y="1186746"/>
              <a:ext cx="33236" cy="1250"/>
            </a:xfrm>
            <a:custGeom>
              <a:rect b="b" l="l" r="r" t="t"/>
              <a:pathLst>
                <a:path extrusionOk="0" h="39" w="1037">
                  <a:moveTo>
                    <a:pt x="518" y="1"/>
                  </a:moveTo>
                  <a:cubicBezTo>
                    <a:pt x="347" y="1"/>
                    <a:pt x="176" y="5"/>
                    <a:pt x="0" y="13"/>
                  </a:cubicBezTo>
                  <a:cubicBezTo>
                    <a:pt x="176" y="30"/>
                    <a:pt x="347" y="39"/>
                    <a:pt x="518" y="39"/>
                  </a:cubicBezTo>
                  <a:cubicBezTo>
                    <a:pt x="690" y="39"/>
                    <a:pt x="861" y="30"/>
                    <a:pt x="1036" y="13"/>
                  </a:cubicBezTo>
                  <a:cubicBezTo>
                    <a:pt x="861" y="5"/>
                    <a:pt x="690" y="1"/>
                    <a:pt x="5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47"/>
            <p:cNvSpPr/>
            <p:nvPr/>
          </p:nvSpPr>
          <p:spPr>
            <a:xfrm>
              <a:off x="7667255" y="1195335"/>
              <a:ext cx="18781" cy="1218"/>
            </a:xfrm>
            <a:custGeom>
              <a:rect b="b" l="l" r="r" t="t"/>
              <a:pathLst>
                <a:path extrusionOk="0" h="38" w="586">
                  <a:moveTo>
                    <a:pt x="293" y="0"/>
                  </a:moveTo>
                  <a:cubicBezTo>
                    <a:pt x="197" y="0"/>
                    <a:pt x="101" y="4"/>
                    <a:pt x="0" y="13"/>
                  </a:cubicBezTo>
                  <a:cubicBezTo>
                    <a:pt x="101" y="30"/>
                    <a:pt x="197" y="38"/>
                    <a:pt x="293" y="38"/>
                  </a:cubicBezTo>
                  <a:cubicBezTo>
                    <a:pt x="389" y="38"/>
                    <a:pt x="485" y="30"/>
                    <a:pt x="585" y="13"/>
                  </a:cubicBezTo>
                  <a:cubicBezTo>
                    <a:pt x="485" y="4"/>
                    <a:pt x="389" y="0"/>
                    <a:pt x="29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47"/>
            <p:cNvSpPr/>
            <p:nvPr/>
          </p:nvSpPr>
          <p:spPr>
            <a:xfrm>
              <a:off x="7713823" y="1178605"/>
              <a:ext cx="53075" cy="1090"/>
            </a:xfrm>
            <a:custGeom>
              <a:rect b="b" l="l" r="r" t="t"/>
              <a:pathLst>
                <a:path extrusionOk="0" h="34" w="1656">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47"/>
            <p:cNvSpPr/>
            <p:nvPr/>
          </p:nvSpPr>
          <p:spPr>
            <a:xfrm>
              <a:off x="7714913" y="1186617"/>
              <a:ext cx="52498" cy="1635"/>
            </a:xfrm>
            <a:custGeom>
              <a:rect b="b" l="l" r="r" t="t"/>
              <a:pathLst>
                <a:path extrusionOk="0" h="51" w="1638">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47"/>
            <p:cNvSpPr/>
            <p:nvPr/>
          </p:nvSpPr>
          <p:spPr>
            <a:xfrm>
              <a:off x="7713823" y="1206040"/>
              <a:ext cx="23621" cy="1250"/>
            </a:xfrm>
            <a:custGeom>
              <a:rect b="b" l="l" r="r" t="t"/>
              <a:pathLst>
                <a:path extrusionOk="0" h="39" w="737">
                  <a:moveTo>
                    <a:pt x="369" y="0"/>
                  </a:moveTo>
                  <a:cubicBezTo>
                    <a:pt x="247" y="0"/>
                    <a:pt x="126" y="5"/>
                    <a:pt x="1" y="13"/>
                  </a:cubicBezTo>
                  <a:cubicBezTo>
                    <a:pt x="126" y="30"/>
                    <a:pt x="247" y="38"/>
                    <a:pt x="369" y="38"/>
                  </a:cubicBezTo>
                  <a:cubicBezTo>
                    <a:pt x="490" y="38"/>
                    <a:pt x="611" y="30"/>
                    <a:pt x="736" y="13"/>
                  </a:cubicBezTo>
                  <a:cubicBezTo>
                    <a:pt x="611" y="5"/>
                    <a:pt x="490" y="0"/>
                    <a:pt x="36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47"/>
            <p:cNvSpPr/>
            <p:nvPr/>
          </p:nvSpPr>
          <p:spPr>
            <a:xfrm>
              <a:off x="7713823" y="1219821"/>
              <a:ext cx="53075" cy="1635"/>
            </a:xfrm>
            <a:custGeom>
              <a:rect b="b" l="l" r="r" t="t"/>
              <a:pathLst>
                <a:path extrusionOk="0" h="51" w="1656">
                  <a:moveTo>
                    <a:pt x="820" y="1"/>
                  </a:moveTo>
                  <a:cubicBezTo>
                    <a:pt x="369" y="1"/>
                    <a:pt x="1" y="17"/>
                    <a:pt x="1" y="17"/>
                  </a:cubicBezTo>
                  <a:cubicBezTo>
                    <a:pt x="1" y="34"/>
                    <a:pt x="369" y="51"/>
                    <a:pt x="820" y="51"/>
                  </a:cubicBezTo>
                  <a:cubicBezTo>
                    <a:pt x="1288" y="51"/>
                    <a:pt x="1655" y="34"/>
                    <a:pt x="1655" y="17"/>
                  </a:cubicBezTo>
                  <a:cubicBezTo>
                    <a:pt x="1655" y="17"/>
                    <a:pt x="1288" y="1"/>
                    <a:pt x="82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47"/>
            <p:cNvSpPr/>
            <p:nvPr/>
          </p:nvSpPr>
          <p:spPr>
            <a:xfrm>
              <a:off x="7714913" y="1228411"/>
              <a:ext cx="52498" cy="1090"/>
            </a:xfrm>
            <a:custGeom>
              <a:rect b="b" l="l" r="r" t="t"/>
              <a:pathLst>
                <a:path extrusionOk="0" h="34" w="1638">
                  <a:moveTo>
                    <a:pt x="819" y="0"/>
                  </a:moveTo>
                  <a:cubicBezTo>
                    <a:pt x="368" y="0"/>
                    <a:pt x="0" y="0"/>
                    <a:pt x="0" y="17"/>
                  </a:cubicBezTo>
                  <a:cubicBezTo>
                    <a:pt x="0" y="33"/>
                    <a:pt x="368" y="33"/>
                    <a:pt x="819" y="33"/>
                  </a:cubicBezTo>
                  <a:cubicBezTo>
                    <a:pt x="1270" y="33"/>
                    <a:pt x="1638" y="33"/>
                    <a:pt x="1638" y="17"/>
                  </a:cubicBezTo>
                  <a:cubicBezTo>
                    <a:pt x="1638" y="0"/>
                    <a:pt x="1270" y="0"/>
                    <a:pt x="81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47"/>
            <p:cNvSpPr/>
            <p:nvPr/>
          </p:nvSpPr>
          <p:spPr>
            <a:xfrm>
              <a:off x="7713823" y="1249019"/>
              <a:ext cx="23621" cy="1218"/>
            </a:xfrm>
            <a:custGeom>
              <a:rect b="b" l="l" r="r" t="t"/>
              <a:pathLst>
                <a:path extrusionOk="0" h="38" w="737">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47"/>
            <p:cNvSpPr/>
            <p:nvPr/>
          </p:nvSpPr>
          <p:spPr>
            <a:xfrm>
              <a:off x="7713823" y="1263217"/>
              <a:ext cx="53075" cy="1090"/>
            </a:xfrm>
            <a:custGeom>
              <a:rect b="b" l="l" r="r" t="t"/>
              <a:pathLst>
                <a:path extrusionOk="0" h="34" w="1656">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47"/>
            <p:cNvSpPr/>
            <p:nvPr/>
          </p:nvSpPr>
          <p:spPr>
            <a:xfrm>
              <a:off x="7714913" y="1271229"/>
              <a:ext cx="52498" cy="1635"/>
            </a:xfrm>
            <a:custGeom>
              <a:rect b="b" l="l" r="r" t="t"/>
              <a:pathLst>
                <a:path extrusionOk="0" h="51" w="1638">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47"/>
            <p:cNvSpPr/>
            <p:nvPr/>
          </p:nvSpPr>
          <p:spPr>
            <a:xfrm>
              <a:off x="7718118" y="1142709"/>
              <a:ext cx="55735" cy="1122"/>
            </a:xfrm>
            <a:custGeom>
              <a:rect b="b" l="l" r="r" t="t"/>
              <a:pathLst>
                <a:path extrusionOk="0" h="35" w="1739">
                  <a:moveTo>
                    <a:pt x="870" y="1"/>
                  </a:moveTo>
                  <a:cubicBezTo>
                    <a:pt x="385" y="1"/>
                    <a:pt x="1" y="1"/>
                    <a:pt x="1" y="17"/>
                  </a:cubicBezTo>
                  <a:cubicBezTo>
                    <a:pt x="1" y="34"/>
                    <a:pt x="385" y="34"/>
                    <a:pt x="870" y="34"/>
                  </a:cubicBezTo>
                  <a:cubicBezTo>
                    <a:pt x="1354" y="34"/>
                    <a:pt x="1738" y="34"/>
                    <a:pt x="1738" y="17"/>
                  </a:cubicBezTo>
                  <a:cubicBezTo>
                    <a:pt x="1738" y="1"/>
                    <a:pt x="1354" y="1"/>
                    <a:pt x="87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47"/>
            <p:cNvSpPr/>
            <p:nvPr/>
          </p:nvSpPr>
          <p:spPr>
            <a:xfrm>
              <a:off x="7718663" y="1150465"/>
              <a:ext cx="27884" cy="1667"/>
            </a:xfrm>
            <a:custGeom>
              <a:rect b="b" l="l" r="r" t="t"/>
              <a:pathLst>
                <a:path extrusionOk="0" h="52" w="870">
                  <a:moveTo>
                    <a:pt x="441" y="1"/>
                  </a:moveTo>
                  <a:cubicBezTo>
                    <a:pt x="297" y="1"/>
                    <a:pt x="151" y="9"/>
                    <a:pt x="0" y="26"/>
                  </a:cubicBezTo>
                  <a:cubicBezTo>
                    <a:pt x="151" y="43"/>
                    <a:pt x="297" y="51"/>
                    <a:pt x="441" y="51"/>
                  </a:cubicBezTo>
                  <a:cubicBezTo>
                    <a:pt x="585" y="51"/>
                    <a:pt x="727" y="43"/>
                    <a:pt x="869" y="26"/>
                  </a:cubicBezTo>
                  <a:cubicBezTo>
                    <a:pt x="727" y="9"/>
                    <a:pt x="585" y="1"/>
                    <a:pt x="44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47"/>
            <p:cNvSpPr/>
            <p:nvPr/>
          </p:nvSpPr>
          <p:spPr>
            <a:xfrm>
              <a:off x="7667799" y="1119697"/>
              <a:ext cx="35896" cy="35896"/>
            </a:xfrm>
            <a:custGeom>
              <a:rect b="b" l="l" r="r" t="t"/>
              <a:pathLst>
                <a:path extrusionOk="0" h="1120" w="1120">
                  <a:moveTo>
                    <a:pt x="38" y="14"/>
                  </a:moveTo>
                  <a:cubicBezTo>
                    <a:pt x="39" y="14"/>
                    <a:pt x="37" y="18"/>
                    <a:pt x="33" y="24"/>
                  </a:cubicBezTo>
                  <a:lnTo>
                    <a:pt x="33" y="24"/>
                  </a:lnTo>
                  <a:lnTo>
                    <a:pt x="33" y="17"/>
                  </a:lnTo>
                  <a:cubicBezTo>
                    <a:pt x="36" y="15"/>
                    <a:pt x="37" y="14"/>
                    <a:pt x="38" y="14"/>
                  </a:cubicBezTo>
                  <a:close/>
                  <a:moveTo>
                    <a:pt x="17" y="0"/>
                  </a:moveTo>
                  <a:cubicBezTo>
                    <a:pt x="17" y="0"/>
                    <a:pt x="6" y="11"/>
                    <a:pt x="0" y="17"/>
                  </a:cubicBezTo>
                  <a:lnTo>
                    <a:pt x="0" y="17"/>
                  </a:lnTo>
                  <a:lnTo>
                    <a:pt x="0" y="167"/>
                  </a:lnTo>
                  <a:lnTo>
                    <a:pt x="0" y="318"/>
                  </a:lnTo>
                  <a:lnTo>
                    <a:pt x="0" y="602"/>
                  </a:lnTo>
                  <a:cubicBezTo>
                    <a:pt x="0" y="786"/>
                    <a:pt x="0" y="953"/>
                    <a:pt x="0" y="1103"/>
                  </a:cubicBezTo>
                  <a:lnTo>
                    <a:pt x="0" y="1120"/>
                  </a:lnTo>
                  <a:lnTo>
                    <a:pt x="1036" y="1120"/>
                  </a:lnTo>
                  <a:cubicBezTo>
                    <a:pt x="1053" y="1120"/>
                    <a:pt x="1086" y="1120"/>
                    <a:pt x="1103" y="1103"/>
                  </a:cubicBezTo>
                  <a:lnTo>
                    <a:pt x="802" y="1103"/>
                  </a:lnTo>
                  <a:lnTo>
                    <a:pt x="33" y="1087"/>
                  </a:lnTo>
                  <a:lnTo>
                    <a:pt x="33" y="1087"/>
                  </a:lnTo>
                  <a:cubicBezTo>
                    <a:pt x="33" y="941"/>
                    <a:pt x="33" y="779"/>
                    <a:pt x="33" y="602"/>
                  </a:cubicBezTo>
                  <a:lnTo>
                    <a:pt x="33" y="318"/>
                  </a:lnTo>
                  <a:lnTo>
                    <a:pt x="33" y="167"/>
                  </a:lnTo>
                  <a:lnTo>
                    <a:pt x="33" y="50"/>
                  </a:lnTo>
                  <a:lnTo>
                    <a:pt x="33" y="50"/>
                  </a:lnTo>
                  <a:lnTo>
                    <a:pt x="1086" y="34"/>
                  </a:lnTo>
                  <a:lnTo>
                    <a:pt x="1086" y="34"/>
                  </a:lnTo>
                  <a:cubicBezTo>
                    <a:pt x="1086" y="344"/>
                    <a:pt x="1086" y="605"/>
                    <a:pt x="1103" y="802"/>
                  </a:cubicBezTo>
                  <a:cubicBezTo>
                    <a:pt x="1103" y="886"/>
                    <a:pt x="1103" y="969"/>
                    <a:pt x="1103" y="1036"/>
                  </a:cubicBezTo>
                  <a:cubicBezTo>
                    <a:pt x="1103" y="969"/>
                    <a:pt x="1103" y="902"/>
                    <a:pt x="1120" y="819"/>
                  </a:cubicBezTo>
                  <a:cubicBezTo>
                    <a:pt x="1120" y="618"/>
                    <a:pt x="1120" y="334"/>
                    <a:pt x="1120" y="17"/>
                  </a:cubicBezTo>
                  <a:lnTo>
                    <a:pt x="112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47"/>
            <p:cNvSpPr/>
            <p:nvPr/>
          </p:nvSpPr>
          <p:spPr>
            <a:xfrm>
              <a:off x="7676902" y="1127197"/>
              <a:ext cx="17147" cy="19102"/>
            </a:xfrm>
            <a:custGeom>
              <a:rect b="b" l="l" r="r" t="t"/>
              <a:pathLst>
                <a:path extrusionOk="0" h="596" w="535">
                  <a:moveTo>
                    <a:pt x="234" y="17"/>
                  </a:moveTo>
                  <a:cubicBezTo>
                    <a:pt x="301" y="17"/>
                    <a:pt x="351" y="34"/>
                    <a:pt x="401" y="67"/>
                  </a:cubicBezTo>
                  <a:cubicBezTo>
                    <a:pt x="468" y="134"/>
                    <a:pt x="501" y="217"/>
                    <a:pt x="501" y="318"/>
                  </a:cubicBezTo>
                  <a:cubicBezTo>
                    <a:pt x="518" y="418"/>
                    <a:pt x="451" y="535"/>
                    <a:pt x="351" y="568"/>
                  </a:cubicBezTo>
                  <a:cubicBezTo>
                    <a:pt x="332" y="571"/>
                    <a:pt x="313" y="572"/>
                    <a:pt x="294" y="572"/>
                  </a:cubicBezTo>
                  <a:cubicBezTo>
                    <a:pt x="198" y="572"/>
                    <a:pt x="109" y="535"/>
                    <a:pt x="67" y="451"/>
                  </a:cubicBezTo>
                  <a:cubicBezTo>
                    <a:pt x="17" y="368"/>
                    <a:pt x="17" y="267"/>
                    <a:pt x="50" y="184"/>
                  </a:cubicBezTo>
                  <a:cubicBezTo>
                    <a:pt x="67" y="134"/>
                    <a:pt x="100" y="84"/>
                    <a:pt x="150" y="50"/>
                  </a:cubicBezTo>
                  <a:cubicBezTo>
                    <a:pt x="158" y="43"/>
                    <a:pt x="165" y="38"/>
                    <a:pt x="171" y="33"/>
                  </a:cubicBezTo>
                  <a:lnTo>
                    <a:pt x="171" y="33"/>
                  </a:lnTo>
                  <a:cubicBezTo>
                    <a:pt x="189" y="31"/>
                    <a:pt x="219" y="17"/>
                    <a:pt x="234" y="17"/>
                  </a:cubicBezTo>
                  <a:close/>
                  <a:moveTo>
                    <a:pt x="234" y="0"/>
                  </a:moveTo>
                  <a:cubicBezTo>
                    <a:pt x="222" y="12"/>
                    <a:pt x="202" y="15"/>
                    <a:pt x="185" y="22"/>
                  </a:cubicBezTo>
                  <a:lnTo>
                    <a:pt x="185" y="22"/>
                  </a:lnTo>
                  <a:cubicBezTo>
                    <a:pt x="171" y="27"/>
                    <a:pt x="161" y="34"/>
                    <a:pt x="150" y="34"/>
                  </a:cubicBezTo>
                  <a:cubicBezTo>
                    <a:pt x="84" y="67"/>
                    <a:pt x="50" y="117"/>
                    <a:pt x="34" y="184"/>
                  </a:cubicBezTo>
                  <a:cubicBezTo>
                    <a:pt x="17" y="217"/>
                    <a:pt x="17" y="267"/>
                    <a:pt x="17" y="318"/>
                  </a:cubicBezTo>
                  <a:cubicBezTo>
                    <a:pt x="0" y="368"/>
                    <a:pt x="17" y="418"/>
                    <a:pt x="50" y="468"/>
                  </a:cubicBezTo>
                  <a:cubicBezTo>
                    <a:pt x="103" y="547"/>
                    <a:pt x="187" y="595"/>
                    <a:pt x="278" y="595"/>
                  </a:cubicBezTo>
                  <a:cubicBezTo>
                    <a:pt x="302" y="595"/>
                    <a:pt x="327" y="592"/>
                    <a:pt x="351" y="585"/>
                  </a:cubicBezTo>
                  <a:cubicBezTo>
                    <a:pt x="418" y="568"/>
                    <a:pt x="468" y="535"/>
                    <a:pt x="501" y="468"/>
                  </a:cubicBezTo>
                  <a:cubicBezTo>
                    <a:pt x="518" y="418"/>
                    <a:pt x="535" y="368"/>
                    <a:pt x="535" y="318"/>
                  </a:cubicBezTo>
                  <a:cubicBezTo>
                    <a:pt x="535" y="217"/>
                    <a:pt x="485" y="117"/>
                    <a:pt x="418" y="50"/>
                  </a:cubicBezTo>
                  <a:cubicBezTo>
                    <a:pt x="368" y="17"/>
                    <a:pt x="301" y="0"/>
                    <a:pt x="2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47"/>
            <p:cNvSpPr/>
            <p:nvPr/>
          </p:nvSpPr>
          <p:spPr>
            <a:xfrm>
              <a:off x="7692959" y="1135754"/>
              <a:ext cx="3237" cy="3654"/>
            </a:xfrm>
            <a:custGeom>
              <a:rect b="b" l="l" r="r" t="t"/>
              <a:pathLst>
                <a:path extrusionOk="0" h="114" w="101">
                  <a:moveTo>
                    <a:pt x="0" y="0"/>
                  </a:moveTo>
                  <a:cubicBezTo>
                    <a:pt x="0" y="0"/>
                    <a:pt x="50" y="17"/>
                    <a:pt x="50" y="51"/>
                  </a:cubicBezTo>
                  <a:cubicBezTo>
                    <a:pt x="50" y="84"/>
                    <a:pt x="17" y="101"/>
                    <a:pt x="17" y="101"/>
                  </a:cubicBezTo>
                  <a:cubicBezTo>
                    <a:pt x="17" y="109"/>
                    <a:pt x="17" y="113"/>
                    <a:pt x="19" y="113"/>
                  </a:cubicBezTo>
                  <a:cubicBezTo>
                    <a:pt x="21" y="113"/>
                    <a:pt x="25" y="109"/>
                    <a:pt x="34" y="101"/>
                  </a:cubicBezTo>
                  <a:cubicBezTo>
                    <a:pt x="101" y="84"/>
                    <a:pt x="84" y="17"/>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47"/>
            <p:cNvSpPr/>
            <p:nvPr/>
          </p:nvSpPr>
          <p:spPr>
            <a:xfrm>
              <a:off x="7675267" y="1137132"/>
              <a:ext cx="3269" cy="3461"/>
            </a:xfrm>
            <a:custGeom>
              <a:rect b="b" l="l" r="r" t="t"/>
              <a:pathLst>
                <a:path extrusionOk="0" h="108" w="102">
                  <a:moveTo>
                    <a:pt x="55" y="0"/>
                  </a:moveTo>
                  <a:cubicBezTo>
                    <a:pt x="53" y="0"/>
                    <a:pt x="51" y="2"/>
                    <a:pt x="51" y="8"/>
                  </a:cubicBezTo>
                  <a:cubicBezTo>
                    <a:pt x="1" y="41"/>
                    <a:pt x="18" y="108"/>
                    <a:pt x="85" y="108"/>
                  </a:cubicBezTo>
                  <a:lnTo>
                    <a:pt x="101" y="108"/>
                  </a:lnTo>
                  <a:cubicBezTo>
                    <a:pt x="101" y="91"/>
                    <a:pt x="51" y="108"/>
                    <a:pt x="51" y="58"/>
                  </a:cubicBezTo>
                  <a:cubicBezTo>
                    <a:pt x="34" y="24"/>
                    <a:pt x="68" y="8"/>
                    <a:pt x="68" y="8"/>
                  </a:cubicBezTo>
                  <a:cubicBezTo>
                    <a:pt x="68" y="8"/>
                    <a:pt x="60" y="0"/>
                    <a:pt x="5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47"/>
            <p:cNvSpPr/>
            <p:nvPr/>
          </p:nvSpPr>
          <p:spPr>
            <a:xfrm>
              <a:off x="7682767" y="1139504"/>
              <a:ext cx="7019" cy="2788"/>
            </a:xfrm>
            <a:custGeom>
              <a:rect b="b" l="l" r="r" t="t"/>
              <a:pathLst>
                <a:path extrusionOk="0" h="87" w="219">
                  <a:moveTo>
                    <a:pt x="218" y="0"/>
                  </a:moveTo>
                  <a:lnTo>
                    <a:pt x="218" y="0"/>
                  </a:lnTo>
                  <a:cubicBezTo>
                    <a:pt x="201" y="0"/>
                    <a:pt x="168" y="51"/>
                    <a:pt x="118" y="51"/>
                  </a:cubicBezTo>
                  <a:cubicBezTo>
                    <a:pt x="68" y="51"/>
                    <a:pt x="34" y="51"/>
                    <a:pt x="1" y="34"/>
                  </a:cubicBezTo>
                  <a:lnTo>
                    <a:pt x="1" y="34"/>
                  </a:lnTo>
                  <a:cubicBezTo>
                    <a:pt x="1" y="34"/>
                    <a:pt x="27" y="87"/>
                    <a:pt x="92" y="87"/>
                  </a:cubicBezTo>
                  <a:cubicBezTo>
                    <a:pt x="100" y="87"/>
                    <a:pt x="109" y="86"/>
                    <a:pt x="118" y="84"/>
                  </a:cubicBezTo>
                  <a:cubicBezTo>
                    <a:pt x="201" y="67"/>
                    <a:pt x="218" y="0"/>
                    <a:pt x="2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47"/>
            <p:cNvSpPr/>
            <p:nvPr/>
          </p:nvSpPr>
          <p:spPr>
            <a:xfrm>
              <a:off x="7678504" y="1129312"/>
              <a:ext cx="12884" cy="3782"/>
            </a:xfrm>
            <a:custGeom>
              <a:rect b="b" l="l" r="r" t="t"/>
              <a:pathLst>
                <a:path extrusionOk="0" h="118" w="402">
                  <a:moveTo>
                    <a:pt x="217" y="1"/>
                  </a:moveTo>
                  <a:lnTo>
                    <a:pt x="201" y="18"/>
                  </a:lnTo>
                  <a:lnTo>
                    <a:pt x="201" y="34"/>
                  </a:lnTo>
                  <a:cubicBezTo>
                    <a:pt x="134" y="68"/>
                    <a:pt x="67" y="101"/>
                    <a:pt x="0" y="101"/>
                  </a:cubicBezTo>
                  <a:cubicBezTo>
                    <a:pt x="0" y="101"/>
                    <a:pt x="34" y="118"/>
                    <a:pt x="67" y="118"/>
                  </a:cubicBezTo>
                  <a:cubicBezTo>
                    <a:pt x="113" y="102"/>
                    <a:pt x="160" y="87"/>
                    <a:pt x="206" y="58"/>
                  </a:cubicBezTo>
                  <a:lnTo>
                    <a:pt x="206" y="58"/>
                  </a:lnTo>
                  <a:cubicBezTo>
                    <a:pt x="217" y="82"/>
                    <a:pt x="242" y="101"/>
                    <a:pt x="268" y="101"/>
                  </a:cubicBezTo>
                  <a:lnTo>
                    <a:pt x="334" y="101"/>
                  </a:lnTo>
                  <a:cubicBezTo>
                    <a:pt x="368" y="85"/>
                    <a:pt x="401" y="68"/>
                    <a:pt x="401" y="68"/>
                  </a:cubicBezTo>
                  <a:cubicBezTo>
                    <a:pt x="385" y="68"/>
                    <a:pt x="368" y="68"/>
                    <a:pt x="334" y="85"/>
                  </a:cubicBezTo>
                  <a:lnTo>
                    <a:pt x="268" y="85"/>
                  </a:lnTo>
                  <a:cubicBezTo>
                    <a:pt x="251" y="68"/>
                    <a:pt x="234" y="51"/>
                    <a:pt x="217" y="34"/>
                  </a:cubicBezTo>
                  <a:lnTo>
                    <a:pt x="21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47"/>
            <p:cNvSpPr/>
            <p:nvPr/>
          </p:nvSpPr>
          <p:spPr>
            <a:xfrm>
              <a:off x="7673152" y="1148061"/>
              <a:ext cx="25736" cy="7532"/>
            </a:xfrm>
            <a:custGeom>
              <a:rect b="b" l="l" r="r" t="t"/>
              <a:pathLst>
                <a:path extrusionOk="0" h="235" w="803">
                  <a:moveTo>
                    <a:pt x="384" y="1"/>
                  </a:moveTo>
                  <a:cubicBezTo>
                    <a:pt x="284" y="1"/>
                    <a:pt x="167" y="51"/>
                    <a:pt x="84" y="118"/>
                  </a:cubicBezTo>
                  <a:cubicBezTo>
                    <a:pt x="50" y="151"/>
                    <a:pt x="34" y="168"/>
                    <a:pt x="17" y="201"/>
                  </a:cubicBezTo>
                  <a:cubicBezTo>
                    <a:pt x="0" y="218"/>
                    <a:pt x="0" y="235"/>
                    <a:pt x="0" y="235"/>
                  </a:cubicBezTo>
                  <a:cubicBezTo>
                    <a:pt x="34" y="201"/>
                    <a:pt x="50" y="168"/>
                    <a:pt x="84" y="134"/>
                  </a:cubicBezTo>
                  <a:cubicBezTo>
                    <a:pt x="184" y="68"/>
                    <a:pt x="284" y="34"/>
                    <a:pt x="401" y="34"/>
                  </a:cubicBezTo>
                  <a:cubicBezTo>
                    <a:pt x="418" y="31"/>
                    <a:pt x="436" y="30"/>
                    <a:pt x="454" y="30"/>
                  </a:cubicBezTo>
                  <a:cubicBezTo>
                    <a:pt x="541" y="30"/>
                    <a:pt x="633" y="62"/>
                    <a:pt x="702" y="118"/>
                  </a:cubicBezTo>
                  <a:cubicBezTo>
                    <a:pt x="735" y="151"/>
                    <a:pt x="769" y="185"/>
                    <a:pt x="785" y="218"/>
                  </a:cubicBezTo>
                  <a:cubicBezTo>
                    <a:pt x="802" y="218"/>
                    <a:pt x="785" y="218"/>
                    <a:pt x="769" y="185"/>
                  </a:cubicBezTo>
                  <a:cubicBezTo>
                    <a:pt x="752" y="168"/>
                    <a:pt x="735" y="134"/>
                    <a:pt x="719" y="118"/>
                  </a:cubicBezTo>
                  <a:cubicBezTo>
                    <a:pt x="618" y="34"/>
                    <a:pt x="501" y="1"/>
                    <a:pt x="38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47"/>
            <p:cNvSpPr/>
            <p:nvPr/>
          </p:nvSpPr>
          <p:spPr>
            <a:xfrm>
              <a:off x="7684914" y="1134696"/>
              <a:ext cx="2179" cy="4519"/>
            </a:xfrm>
            <a:custGeom>
              <a:rect b="b" l="l" r="r" t="t"/>
              <a:pathLst>
                <a:path extrusionOk="0" h="141" w="68">
                  <a:moveTo>
                    <a:pt x="17" y="0"/>
                  </a:moveTo>
                  <a:lnTo>
                    <a:pt x="17" y="0"/>
                  </a:lnTo>
                  <a:cubicBezTo>
                    <a:pt x="1" y="0"/>
                    <a:pt x="1" y="50"/>
                    <a:pt x="34" y="84"/>
                  </a:cubicBezTo>
                  <a:cubicBezTo>
                    <a:pt x="34" y="100"/>
                    <a:pt x="34" y="116"/>
                    <a:pt x="49" y="117"/>
                  </a:cubicBezTo>
                  <a:lnTo>
                    <a:pt x="49" y="117"/>
                  </a:lnTo>
                  <a:cubicBezTo>
                    <a:pt x="45" y="134"/>
                    <a:pt x="34" y="134"/>
                    <a:pt x="34" y="134"/>
                  </a:cubicBezTo>
                  <a:cubicBezTo>
                    <a:pt x="34" y="139"/>
                    <a:pt x="36" y="141"/>
                    <a:pt x="38" y="141"/>
                  </a:cubicBezTo>
                  <a:cubicBezTo>
                    <a:pt x="44" y="141"/>
                    <a:pt x="56" y="129"/>
                    <a:pt x="68" y="117"/>
                  </a:cubicBezTo>
                  <a:lnTo>
                    <a:pt x="68" y="100"/>
                  </a:lnTo>
                  <a:cubicBezTo>
                    <a:pt x="68" y="100"/>
                    <a:pt x="51" y="84"/>
                    <a:pt x="51" y="67"/>
                  </a:cubicBezTo>
                  <a:cubicBezTo>
                    <a:pt x="34" y="33"/>
                    <a:pt x="17" y="0"/>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47"/>
            <p:cNvSpPr/>
            <p:nvPr/>
          </p:nvSpPr>
          <p:spPr>
            <a:xfrm>
              <a:off x="7688119" y="1135209"/>
              <a:ext cx="2724" cy="1122"/>
            </a:xfrm>
            <a:custGeom>
              <a:rect b="b" l="l" r="r" t="t"/>
              <a:pathLst>
                <a:path extrusionOk="0" h="35" w="85">
                  <a:moveTo>
                    <a:pt x="34" y="1"/>
                  </a:moveTo>
                  <a:cubicBezTo>
                    <a:pt x="1" y="1"/>
                    <a:pt x="1" y="34"/>
                    <a:pt x="18" y="34"/>
                  </a:cubicBezTo>
                  <a:cubicBezTo>
                    <a:pt x="18" y="34"/>
                    <a:pt x="34" y="34"/>
                    <a:pt x="51" y="17"/>
                  </a:cubicBezTo>
                  <a:cubicBezTo>
                    <a:pt x="51" y="17"/>
                    <a:pt x="68" y="34"/>
                    <a:pt x="85" y="34"/>
                  </a:cubicBezTo>
                  <a:cubicBezTo>
                    <a:pt x="85" y="17"/>
                    <a:pt x="68"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47"/>
            <p:cNvSpPr/>
            <p:nvPr/>
          </p:nvSpPr>
          <p:spPr>
            <a:xfrm>
              <a:off x="7680107" y="1136299"/>
              <a:ext cx="2692" cy="545"/>
            </a:xfrm>
            <a:custGeom>
              <a:rect b="b" l="l" r="r" t="t"/>
              <a:pathLst>
                <a:path extrusionOk="0" h="17" w="84">
                  <a:moveTo>
                    <a:pt x="34" y="0"/>
                  </a:moveTo>
                  <a:cubicBezTo>
                    <a:pt x="17" y="0"/>
                    <a:pt x="0" y="17"/>
                    <a:pt x="0" y="17"/>
                  </a:cubicBezTo>
                  <a:lnTo>
                    <a:pt x="67" y="17"/>
                  </a:lnTo>
                  <a:cubicBezTo>
                    <a:pt x="84" y="17"/>
                    <a:pt x="67"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47"/>
            <p:cNvSpPr/>
            <p:nvPr/>
          </p:nvSpPr>
          <p:spPr>
            <a:xfrm>
              <a:off x="7672607" y="1126844"/>
              <a:ext cx="12339" cy="24166"/>
            </a:xfrm>
            <a:custGeom>
              <a:rect b="b" l="l" r="r" t="t"/>
              <a:pathLst>
                <a:path extrusionOk="0" h="754" w="385">
                  <a:moveTo>
                    <a:pt x="286" y="0"/>
                  </a:moveTo>
                  <a:cubicBezTo>
                    <a:pt x="262" y="0"/>
                    <a:pt x="238" y="4"/>
                    <a:pt x="218" y="11"/>
                  </a:cubicBezTo>
                  <a:cubicBezTo>
                    <a:pt x="168" y="45"/>
                    <a:pt x="117" y="95"/>
                    <a:pt x="101" y="145"/>
                  </a:cubicBezTo>
                  <a:cubicBezTo>
                    <a:pt x="84" y="178"/>
                    <a:pt x="67" y="212"/>
                    <a:pt x="67" y="262"/>
                  </a:cubicBezTo>
                  <a:cubicBezTo>
                    <a:pt x="67" y="295"/>
                    <a:pt x="84" y="329"/>
                    <a:pt x="67" y="362"/>
                  </a:cubicBezTo>
                  <a:cubicBezTo>
                    <a:pt x="67" y="395"/>
                    <a:pt x="34" y="429"/>
                    <a:pt x="17" y="462"/>
                  </a:cubicBezTo>
                  <a:cubicBezTo>
                    <a:pt x="0" y="496"/>
                    <a:pt x="0" y="546"/>
                    <a:pt x="34" y="579"/>
                  </a:cubicBezTo>
                  <a:cubicBezTo>
                    <a:pt x="34" y="579"/>
                    <a:pt x="34" y="596"/>
                    <a:pt x="34" y="613"/>
                  </a:cubicBezTo>
                  <a:cubicBezTo>
                    <a:pt x="17" y="629"/>
                    <a:pt x="17" y="646"/>
                    <a:pt x="17" y="663"/>
                  </a:cubicBezTo>
                  <a:cubicBezTo>
                    <a:pt x="34" y="696"/>
                    <a:pt x="51" y="713"/>
                    <a:pt x="84" y="730"/>
                  </a:cubicBezTo>
                  <a:cubicBezTo>
                    <a:pt x="67" y="713"/>
                    <a:pt x="51" y="679"/>
                    <a:pt x="51" y="663"/>
                  </a:cubicBezTo>
                  <a:cubicBezTo>
                    <a:pt x="51" y="646"/>
                    <a:pt x="51" y="629"/>
                    <a:pt x="51" y="613"/>
                  </a:cubicBezTo>
                  <a:cubicBezTo>
                    <a:pt x="67" y="596"/>
                    <a:pt x="67" y="579"/>
                    <a:pt x="51" y="563"/>
                  </a:cubicBezTo>
                  <a:cubicBezTo>
                    <a:pt x="34" y="529"/>
                    <a:pt x="17" y="496"/>
                    <a:pt x="34" y="479"/>
                  </a:cubicBezTo>
                  <a:cubicBezTo>
                    <a:pt x="51" y="446"/>
                    <a:pt x="84" y="429"/>
                    <a:pt x="101" y="379"/>
                  </a:cubicBezTo>
                  <a:cubicBezTo>
                    <a:pt x="101" y="329"/>
                    <a:pt x="101" y="295"/>
                    <a:pt x="101" y="262"/>
                  </a:cubicBezTo>
                  <a:cubicBezTo>
                    <a:pt x="101" y="228"/>
                    <a:pt x="101" y="195"/>
                    <a:pt x="117" y="162"/>
                  </a:cubicBezTo>
                  <a:cubicBezTo>
                    <a:pt x="134" y="95"/>
                    <a:pt x="168" y="61"/>
                    <a:pt x="234" y="28"/>
                  </a:cubicBezTo>
                  <a:cubicBezTo>
                    <a:pt x="259" y="19"/>
                    <a:pt x="284" y="15"/>
                    <a:pt x="310" y="15"/>
                  </a:cubicBezTo>
                  <a:cubicBezTo>
                    <a:pt x="335" y="15"/>
                    <a:pt x="360" y="19"/>
                    <a:pt x="385" y="28"/>
                  </a:cubicBezTo>
                  <a:cubicBezTo>
                    <a:pt x="355" y="8"/>
                    <a:pt x="320" y="0"/>
                    <a:pt x="286" y="0"/>
                  </a:cubicBezTo>
                  <a:close/>
                  <a:moveTo>
                    <a:pt x="234" y="713"/>
                  </a:moveTo>
                  <a:cubicBezTo>
                    <a:pt x="218" y="713"/>
                    <a:pt x="201" y="713"/>
                    <a:pt x="201" y="730"/>
                  </a:cubicBezTo>
                  <a:cubicBezTo>
                    <a:pt x="218" y="730"/>
                    <a:pt x="218" y="713"/>
                    <a:pt x="234" y="713"/>
                  </a:cubicBezTo>
                  <a:close/>
                  <a:moveTo>
                    <a:pt x="84" y="730"/>
                  </a:moveTo>
                  <a:lnTo>
                    <a:pt x="84" y="730"/>
                  </a:lnTo>
                  <a:cubicBezTo>
                    <a:pt x="96" y="741"/>
                    <a:pt x="108" y="753"/>
                    <a:pt x="125" y="753"/>
                  </a:cubicBezTo>
                  <a:cubicBezTo>
                    <a:pt x="133" y="753"/>
                    <a:pt x="141" y="751"/>
                    <a:pt x="151" y="746"/>
                  </a:cubicBezTo>
                  <a:cubicBezTo>
                    <a:pt x="168" y="746"/>
                    <a:pt x="184" y="746"/>
                    <a:pt x="201" y="730"/>
                  </a:cubicBezTo>
                  <a:lnTo>
                    <a:pt x="201" y="730"/>
                  </a:lnTo>
                  <a:cubicBezTo>
                    <a:pt x="184" y="738"/>
                    <a:pt x="163" y="742"/>
                    <a:pt x="142" y="742"/>
                  </a:cubicBezTo>
                  <a:cubicBezTo>
                    <a:pt x="122" y="742"/>
                    <a:pt x="101" y="738"/>
                    <a:pt x="84" y="73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47"/>
            <p:cNvSpPr/>
            <p:nvPr/>
          </p:nvSpPr>
          <p:spPr>
            <a:xfrm>
              <a:off x="7684401" y="1126780"/>
              <a:ext cx="14487" cy="24230"/>
            </a:xfrm>
            <a:custGeom>
              <a:rect b="b" l="l" r="r" t="t"/>
              <a:pathLst>
                <a:path extrusionOk="0" h="756" w="452">
                  <a:moveTo>
                    <a:pt x="77" y="1"/>
                  </a:moveTo>
                  <a:cubicBezTo>
                    <a:pt x="50" y="1"/>
                    <a:pt x="25" y="5"/>
                    <a:pt x="0" y="13"/>
                  </a:cubicBezTo>
                  <a:cubicBezTo>
                    <a:pt x="50" y="13"/>
                    <a:pt x="100" y="13"/>
                    <a:pt x="150" y="30"/>
                  </a:cubicBezTo>
                  <a:cubicBezTo>
                    <a:pt x="217" y="30"/>
                    <a:pt x="251" y="80"/>
                    <a:pt x="284" y="130"/>
                  </a:cubicBezTo>
                  <a:cubicBezTo>
                    <a:pt x="301" y="197"/>
                    <a:pt x="317" y="264"/>
                    <a:pt x="351" y="331"/>
                  </a:cubicBezTo>
                  <a:cubicBezTo>
                    <a:pt x="368" y="364"/>
                    <a:pt x="401" y="397"/>
                    <a:pt x="418" y="414"/>
                  </a:cubicBezTo>
                  <a:cubicBezTo>
                    <a:pt x="434" y="448"/>
                    <a:pt x="434" y="481"/>
                    <a:pt x="418" y="514"/>
                  </a:cubicBezTo>
                  <a:cubicBezTo>
                    <a:pt x="418" y="531"/>
                    <a:pt x="418" y="548"/>
                    <a:pt x="401" y="548"/>
                  </a:cubicBezTo>
                  <a:cubicBezTo>
                    <a:pt x="401" y="565"/>
                    <a:pt x="401" y="581"/>
                    <a:pt x="401" y="598"/>
                  </a:cubicBezTo>
                  <a:cubicBezTo>
                    <a:pt x="401" y="631"/>
                    <a:pt x="401" y="648"/>
                    <a:pt x="401" y="681"/>
                  </a:cubicBezTo>
                  <a:cubicBezTo>
                    <a:pt x="401" y="715"/>
                    <a:pt x="368" y="748"/>
                    <a:pt x="334" y="748"/>
                  </a:cubicBezTo>
                  <a:cubicBezTo>
                    <a:pt x="317" y="748"/>
                    <a:pt x="301" y="732"/>
                    <a:pt x="284" y="732"/>
                  </a:cubicBezTo>
                  <a:cubicBezTo>
                    <a:pt x="301" y="748"/>
                    <a:pt x="301" y="748"/>
                    <a:pt x="317" y="748"/>
                  </a:cubicBezTo>
                  <a:cubicBezTo>
                    <a:pt x="323" y="754"/>
                    <a:pt x="330" y="756"/>
                    <a:pt x="339" y="756"/>
                  </a:cubicBezTo>
                  <a:cubicBezTo>
                    <a:pt x="355" y="756"/>
                    <a:pt x="373" y="748"/>
                    <a:pt x="384" y="748"/>
                  </a:cubicBezTo>
                  <a:cubicBezTo>
                    <a:pt x="401" y="732"/>
                    <a:pt x="418" y="715"/>
                    <a:pt x="418" y="681"/>
                  </a:cubicBezTo>
                  <a:cubicBezTo>
                    <a:pt x="434" y="665"/>
                    <a:pt x="434" y="631"/>
                    <a:pt x="418" y="598"/>
                  </a:cubicBezTo>
                  <a:cubicBezTo>
                    <a:pt x="418" y="581"/>
                    <a:pt x="434" y="548"/>
                    <a:pt x="451" y="514"/>
                  </a:cubicBezTo>
                  <a:cubicBezTo>
                    <a:pt x="451" y="481"/>
                    <a:pt x="451" y="448"/>
                    <a:pt x="434" y="414"/>
                  </a:cubicBezTo>
                  <a:cubicBezTo>
                    <a:pt x="418" y="381"/>
                    <a:pt x="384" y="347"/>
                    <a:pt x="368" y="314"/>
                  </a:cubicBezTo>
                  <a:cubicBezTo>
                    <a:pt x="334" y="264"/>
                    <a:pt x="334" y="180"/>
                    <a:pt x="301" y="113"/>
                  </a:cubicBezTo>
                  <a:cubicBezTo>
                    <a:pt x="284" y="63"/>
                    <a:pt x="217" y="13"/>
                    <a:pt x="167" y="13"/>
                  </a:cubicBezTo>
                  <a:cubicBezTo>
                    <a:pt x="134" y="5"/>
                    <a:pt x="104" y="1"/>
                    <a:pt x="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47"/>
            <p:cNvSpPr/>
            <p:nvPr/>
          </p:nvSpPr>
          <p:spPr>
            <a:xfrm>
              <a:off x="7682254" y="1145401"/>
              <a:ext cx="1090" cy="3782"/>
            </a:xfrm>
            <a:custGeom>
              <a:rect b="b" l="l" r="r" t="t"/>
              <a:pathLst>
                <a:path extrusionOk="0" h="118" w="34">
                  <a:moveTo>
                    <a:pt x="17" y="0"/>
                  </a:moveTo>
                  <a:cubicBezTo>
                    <a:pt x="17" y="0"/>
                    <a:pt x="0" y="17"/>
                    <a:pt x="17" y="50"/>
                  </a:cubicBezTo>
                  <a:cubicBezTo>
                    <a:pt x="17" y="84"/>
                    <a:pt x="17" y="117"/>
                    <a:pt x="34" y="117"/>
                  </a:cubicBezTo>
                  <a:cubicBezTo>
                    <a:pt x="34" y="117"/>
                    <a:pt x="34" y="84"/>
                    <a:pt x="34" y="50"/>
                  </a:cubicBezTo>
                  <a:cubicBezTo>
                    <a:pt x="34" y="17"/>
                    <a:pt x="17" y="0"/>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47"/>
            <p:cNvSpPr/>
            <p:nvPr/>
          </p:nvSpPr>
          <p:spPr>
            <a:xfrm>
              <a:off x="7688664" y="1144856"/>
              <a:ext cx="1635" cy="3782"/>
            </a:xfrm>
            <a:custGeom>
              <a:rect b="b" l="l" r="r" t="t"/>
              <a:pathLst>
                <a:path extrusionOk="0" h="118" w="51">
                  <a:moveTo>
                    <a:pt x="34" y="1"/>
                  </a:moveTo>
                  <a:cubicBezTo>
                    <a:pt x="34" y="1"/>
                    <a:pt x="17" y="34"/>
                    <a:pt x="17" y="67"/>
                  </a:cubicBezTo>
                  <a:cubicBezTo>
                    <a:pt x="1" y="101"/>
                    <a:pt x="17" y="117"/>
                    <a:pt x="17" y="117"/>
                  </a:cubicBezTo>
                  <a:cubicBezTo>
                    <a:pt x="17" y="117"/>
                    <a:pt x="34" y="101"/>
                    <a:pt x="34" y="67"/>
                  </a:cubicBezTo>
                  <a:cubicBezTo>
                    <a:pt x="51" y="34"/>
                    <a:pt x="34" y="1"/>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47"/>
            <p:cNvSpPr/>
            <p:nvPr/>
          </p:nvSpPr>
          <p:spPr>
            <a:xfrm>
              <a:off x="7162788" y="1105242"/>
              <a:ext cx="135539" cy="194928"/>
            </a:xfrm>
            <a:custGeom>
              <a:rect b="b" l="l" r="r" t="t"/>
              <a:pathLst>
                <a:path extrusionOk="0" h="6082" w="4229">
                  <a:moveTo>
                    <a:pt x="1" y="0"/>
                  </a:moveTo>
                  <a:lnTo>
                    <a:pt x="1" y="6082"/>
                  </a:lnTo>
                  <a:lnTo>
                    <a:pt x="4228" y="6082"/>
                  </a:lnTo>
                  <a:lnTo>
                    <a:pt x="4228"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47"/>
            <p:cNvSpPr/>
            <p:nvPr/>
          </p:nvSpPr>
          <p:spPr>
            <a:xfrm>
              <a:off x="7222785" y="1164407"/>
              <a:ext cx="23044" cy="1218"/>
            </a:xfrm>
            <a:custGeom>
              <a:rect b="b" l="l" r="r" t="t"/>
              <a:pathLst>
                <a:path extrusionOk="0" h="38" w="719">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47"/>
            <p:cNvSpPr/>
            <p:nvPr/>
          </p:nvSpPr>
          <p:spPr>
            <a:xfrm>
              <a:off x="7176184" y="1169214"/>
              <a:ext cx="32691" cy="1635"/>
            </a:xfrm>
            <a:custGeom>
              <a:rect b="b" l="l" r="r" t="t"/>
              <a:pathLst>
                <a:path extrusionOk="0" h="51" w="1020">
                  <a:moveTo>
                    <a:pt x="510" y="1"/>
                  </a:moveTo>
                  <a:cubicBezTo>
                    <a:pt x="339" y="1"/>
                    <a:pt x="168" y="9"/>
                    <a:pt x="1" y="26"/>
                  </a:cubicBezTo>
                  <a:cubicBezTo>
                    <a:pt x="168" y="43"/>
                    <a:pt x="339" y="51"/>
                    <a:pt x="510" y="51"/>
                  </a:cubicBezTo>
                  <a:cubicBezTo>
                    <a:pt x="681" y="51"/>
                    <a:pt x="853" y="43"/>
                    <a:pt x="1020" y="26"/>
                  </a:cubicBezTo>
                  <a:cubicBezTo>
                    <a:pt x="853" y="9"/>
                    <a:pt x="681" y="1"/>
                    <a:pt x="51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47"/>
            <p:cNvSpPr/>
            <p:nvPr/>
          </p:nvSpPr>
          <p:spPr>
            <a:xfrm>
              <a:off x="7176184" y="1177804"/>
              <a:ext cx="32691" cy="1635"/>
            </a:xfrm>
            <a:custGeom>
              <a:rect b="b" l="l" r="r" t="t"/>
              <a:pathLst>
                <a:path extrusionOk="0" h="51" w="1020">
                  <a:moveTo>
                    <a:pt x="510" y="0"/>
                  </a:moveTo>
                  <a:cubicBezTo>
                    <a:pt x="339" y="0"/>
                    <a:pt x="168" y="8"/>
                    <a:pt x="1" y="25"/>
                  </a:cubicBezTo>
                  <a:cubicBezTo>
                    <a:pt x="168" y="42"/>
                    <a:pt x="339" y="50"/>
                    <a:pt x="510" y="50"/>
                  </a:cubicBezTo>
                  <a:cubicBezTo>
                    <a:pt x="681" y="50"/>
                    <a:pt x="853" y="42"/>
                    <a:pt x="1020" y="25"/>
                  </a:cubicBezTo>
                  <a:cubicBezTo>
                    <a:pt x="853" y="8"/>
                    <a:pt x="681" y="0"/>
                    <a:pt x="51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47"/>
            <p:cNvSpPr/>
            <p:nvPr/>
          </p:nvSpPr>
          <p:spPr>
            <a:xfrm>
              <a:off x="7176184" y="1186746"/>
              <a:ext cx="32691" cy="1250"/>
            </a:xfrm>
            <a:custGeom>
              <a:rect b="b" l="l" r="r" t="t"/>
              <a:pathLst>
                <a:path extrusionOk="0" h="39" w="1020">
                  <a:moveTo>
                    <a:pt x="510" y="1"/>
                  </a:moveTo>
                  <a:cubicBezTo>
                    <a:pt x="339" y="1"/>
                    <a:pt x="168" y="5"/>
                    <a:pt x="1" y="13"/>
                  </a:cubicBezTo>
                  <a:cubicBezTo>
                    <a:pt x="168" y="30"/>
                    <a:pt x="339" y="39"/>
                    <a:pt x="510" y="39"/>
                  </a:cubicBezTo>
                  <a:cubicBezTo>
                    <a:pt x="681" y="39"/>
                    <a:pt x="853" y="30"/>
                    <a:pt x="1020" y="13"/>
                  </a:cubicBezTo>
                  <a:cubicBezTo>
                    <a:pt x="853" y="5"/>
                    <a:pt x="681" y="1"/>
                    <a:pt x="51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47"/>
            <p:cNvSpPr/>
            <p:nvPr/>
          </p:nvSpPr>
          <p:spPr>
            <a:xfrm>
              <a:off x="7176184" y="1195335"/>
              <a:ext cx="18236" cy="1218"/>
            </a:xfrm>
            <a:custGeom>
              <a:rect b="b" l="l" r="r" t="t"/>
              <a:pathLst>
                <a:path extrusionOk="0" h="38" w="569">
                  <a:moveTo>
                    <a:pt x="278" y="0"/>
                  </a:moveTo>
                  <a:cubicBezTo>
                    <a:pt x="184" y="0"/>
                    <a:pt x="92" y="4"/>
                    <a:pt x="1" y="13"/>
                  </a:cubicBezTo>
                  <a:cubicBezTo>
                    <a:pt x="92" y="30"/>
                    <a:pt x="184" y="38"/>
                    <a:pt x="278" y="38"/>
                  </a:cubicBezTo>
                  <a:cubicBezTo>
                    <a:pt x="372" y="38"/>
                    <a:pt x="468" y="30"/>
                    <a:pt x="569" y="13"/>
                  </a:cubicBezTo>
                  <a:cubicBezTo>
                    <a:pt x="468" y="4"/>
                    <a:pt x="372" y="0"/>
                    <a:pt x="27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47"/>
            <p:cNvSpPr/>
            <p:nvPr/>
          </p:nvSpPr>
          <p:spPr>
            <a:xfrm>
              <a:off x="7222785" y="1178605"/>
              <a:ext cx="52498" cy="1090"/>
            </a:xfrm>
            <a:custGeom>
              <a:rect b="b" l="l" r="r" t="t"/>
              <a:pathLst>
                <a:path extrusionOk="0" h="34" w="1638">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47"/>
            <p:cNvSpPr/>
            <p:nvPr/>
          </p:nvSpPr>
          <p:spPr>
            <a:xfrm>
              <a:off x="7223298" y="1186617"/>
              <a:ext cx="53075" cy="1635"/>
            </a:xfrm>
            <a:custGeom>
              <a:rect b="b" l="l" r="r" t="t"/>
              <a:pathLst>
                <a:path extrusionOk="0" h="51" w="1656">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47"/>
            <p:cNvSpPr/>
            <p:nvPr/>
          </p:nvSpPr>
          <p:spPr>
            <a:xfrm>
              <a:off x="7222785" y="1206040"/>
              <a:ext cx="23044" cy="1250"/>
            </a:xfrm>
            <a:custGeom>
              <a:rect b="b" l="l" r="r" t="t"/>
              <a:pathLst>
                <a:path extrusionOk="0" h="39" w="719">
                  <a:moveTo>
                    <a:pt x="359" y="0"/>
                  </a:moveTo>
                  <a:cubicBezTo>
                    <a:pt x="238" y="0"/>
                    <a:pt x="117" y="5"/>
                    <a:pt x="0" y="13"/>
                  </a:cubicBezTo>
                  <a:cubicBezTo>
                    <a:pt x="117" y="30"/>
                    <a:pt x="238" y="38"/>
                    <a:pt x="359" y="38"/>
                  </a:cubicBezTo>
                  <a:cubicBezTo>
                    <a:pt x="481" y="38"/>
                    <a:pt x="602" y="30"/>
                    <a:pt x="719" y="13"/>
                  </a:cubicBezTo>
                  <a:cubicBezTo>
                    <a:pt x="602" y="5"/>
                    <a:pt x="481" y="0"/>
                    <a:pt x="35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47"/>
            <p:cNvSpPr/>
            <p:nvPr/>
          </p:nvSpPr>
          <p:spPr>
            <a:xfrm>
              <a:off x="7222785" y="1219821"/>
              <a:ext cx="52498" cy="1635"/>
            </a:xfrm>
            <a:custGeom>
              <a:rect b="b" l="l" r="r" t="t"/>
              <a:pathLst>
                <a:path extrusionOk="0" h="51" w="1638">
                  <a:moveTo>
                    <a:pt x="819" y="1"/>
                  </a:moveTo>
                  <a:cubicBezTo>
                    <a:pt x="368" y="1"/>
                    <a:pt x="0" y="17"/>
                    <a:pt x="0" y="17"/>
                  </a:cubicBezTo>
                  <a:cubicBezTo>
                    <a:pt x="0" y="34"/>
                    <a:pt x="368" y="51"/>
                    <a:pt x="819" y="51"/>
                  </a:cubicBezTo>
                  <a:cubicBezTo>
                    <a:pt x="1270" y="51"/>
                    <a:pt x="1638" y="34"/>
                    <a:pt x="1638" y="17"/>
                  </a:cubicBezTo>
                  <a:cubicBezTo>
                    <a:pt x="1638" y="17"/>
                    <a:pt x="1270" y="1"/>
                    <a:pt x="81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47"/>
            <p:cNvSpPr/>
            <p:nvPr/>
          </p:nvSpPr>
          <p:spPr>
            <a:xfrm>
              <a:off x="7223298" y="1228411"/>
              <a:ext cx="53075" cy="1090"/>
            </a:xfrm>
            <a:custGeom>
              <a:rect b="b" l="l" r="r" t="t"/>
              <a:pathLst>
                <a:path extrusionOk="0" h="34" w="1656">
                  <a:moveTo>
                    <a:pt x="820" y="0"/>
                  </a:moveTo>
                  <a:cubicBezTo>
                    <a:pt x="369" y="0"/>
                    <a:pt x="1" y="0"/>
                    <a:pt x="1" y="17"/>
                  </a:cubicBezTo>
                  <a:cubicBezTo>
                    <a:pt x="1" y="33"/>
                    <a:pt x="369" y="33"/>
                    <a:pt x="820" y="33"/>
                  </a:cubicBezTo>
                  <a:cubicBezTo>
                    <a:pt x="1271" y="33"/>
                    <a:pt x="1655" y="33"/>
                    <a:pt x="1655" y="17"/>
                  </a:cubicBezTo>
                  <a:cubicBezTo>
                    <a:pt x="1655" y="0"/>
                    <a:pt x="1271" y="0"/>
                    <a:pt x="82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47"/>
            <p:cNvSpPr/>
            <p:nvPr/>
          </p:nvSpPr>
          <p:spPr>
            <a:xfrm>
              <a:off x="7222785" y="1249019"/>
              <a:ext cx="23044" cy="1218"/>
            </a:xfrm>
            <a:custGeom>
              <a:rect b="b" l="l" r="r" t="t"/>
              <a:pathLst>
                <a:path extrusionOk="0" h="38" w="719">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47"/>
            <p:cNvSpPr/>
            <p:nvPr/>
          </p:nvSpPr>
          <p:spPr>
            <a:xfrm>
              <a:off x="7222785" y="1263217"/>
              <a:ext cx="52498" cy="1090"/>
            </a:xfrm>
            <a:custGeom>
              <a:rect b="b" l="l" r="r" t="t"/>
              <a:pathLst>
                <a:path extrusionOk="0" h="34" w="1638">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47"/>
            <p:cNvSpPr/>
            <p:nvPr/>
          </p:nvSpPr>
          <p:spPr>
            <a:xfrm>
              <a:off x="7223298" y="1271229"/>
              <a:ext cx="53075" cy="1635"/>
            </a:xfrm>
            <a:custGeom>
              <a:rect b="b" l="l" r="r" t="t"/>
              <a:pathLst>
                <a:path extrusionOk="0" h="51" w="1656">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47"/>
            <p:cNvSpPr/>
            <p:nvPr/>
          </p:nvSpPr>
          <p:spPr>
            <a:xfrm>
              <a:off x="7227048" y="1142709"/>
              <a:ext cx="55735" cy="1122"/>
            </a:xfrm>
            <a:custGeom>
              <a:rect b="b" l="l" r="r" t="t"/>
              <a:pathLst>
                <a:path extrusionOk="0" h="35" w="1739">
                  <a:moveTo>
                    <a:pt x="870" y="1"/>
                  </a:moveTo>
                  <a:cubicBezTo>
                    <a:pt x="385" y="1"/>
                    <a:pt x="1" y="1"/>
                    <a:pt x="1" y="17"/>
                  </a:cubicBezTo>
                  <a:cubicBezTo>
                    <a:pt x="1" y="34"/>
                    <a:pt x="385" y="34"/>
                    <a:pt x="870" y="34"/>
                  </a:cubicBezTo>
                  <a:cubicBezTo>
                    <a:pt x="1338" y="34"/>
                    <a:pt x="1739" y="34"/>
                    <a:pt x="1739" y="17"/>
                  </a:cubicBezTo>
                  <a:cubicBezTo>
                    <a:pt x="1739" y="1"/>
                    <a:pt x="1338" y="1"/>
                    <a:pt x="87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47"/>
            <p:cNvSpPr/>
            <p:nvPr/>
          </p:nvSpPr>
          <p:spPr>
            <a:xfrm>
              <a:off x="7227593" y="1150465"/>
              <a:ext cx="27884" cy="1667"/>
            </a:xfrm>
            <a:custGeom>
              <a:rect b="b" l="l" r="r" t="t"/>
              <a:pathLst>
                <a:path extrusionOk="0" h="52" w="870">
                  <a:moveTo>
                    <a:pt x="429" y="1"/>
                  </a:moveTo>
                  <a:cubicBezTo>
                    <a:pt x="285" y="1"/>
                    <a:pt x="143" y="9"/>
                    <a:pt x="1" y="26"/>
                  </a:cubicBezTo>
                  <a:cubicBezTo>
                    <a:pt x="143" y="43"/>
                    <a:pt x="285" y="51"/>
                    <a:pt x="429" y="51"/>
                  </a:cubicBezTo>
                  <a:cubicBezTo>
                    <a:pt x="573" y="51"/>
                    <a:pt x="719" y="43"/>
                    <a:pt x="869" y="26"/>
                  </a:cubicBezTo>
                  <a:cubicBezTo>
                    <a:pt x="719" y="9"/>
                    <a:pt x="573" y="1"/>
                    <a:pt x="42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47"/>
            <p:cNvSpPr/>
            <p:nvPr/>
          </p:nvSpPr>
          <p:spPr>
            <a:xfrm>
              <a:off x="7175511" y="1119697"/>
              <a:ext cx="36056" cy="35896"/>
            </a:xfrm>
            <a:custGeom>
              <a:rect b="b" l="l" r="r" t="t"/>
              <a:pathLst>
                <a:path extrusionOk="0" h="1120" w="1125">
                  <a:moveTo>
                    <a:pt x="22" y="0"/>
                  </a:moveTo>
                  <a:cubicBezTo>
                    <a:pt x="33" y="0"/>
                    <a:pt x="13" y="16"/>
                    <a:pt x="5" y="20"/>
                  </a:cubicBezTo>
                  <a:lnTo>
                    <a:pt x="5" y="20"/>
                  </a:lnTo>
                  <a:lnTo>
                    <a:pt x="5" y="17"/>
                  </a:lnTo>
                  <a:cubicBezTo>
                    <a:pt x="2" y="20"/>
                    <a:pt x="1" y="22"/>
                    <a:pt x="2" y="22"/>
                  </a:cubicBezTo>
                  <a:cubicBezTo>
                    <a:pt x="2" y="22"/>
                    <a:pt x="3" y="21"/>
                    <a:pt x="5" y="20"/>
                  </a:cubicBezTo>
                  <a:lnTo>
                    <a:pt x="5" y="20"/>
                  </a:lnTo>
                  <a:lnTo>
                    <a:pt x="5" y="167"/>
                  </a:lnTo>
                  <a:lnTo>
                    <a:pt x="5" y="318"/>
                  </a:lnTo>
                  <a:lnTo>
                    <a:pt x="5" y="585"/>
                  </a:lnTo>
                  <a:cubicBezTo>
                    <a:pt x="5" y="769"/>
                    <a:pt x="5" y="953"/>
                    <a:pt x="5" y="1103"/>
                  </a:cubicBezTo>
                  <a:lnTo>
                    <a:pt x="5" y="1120"/>
                  </a:lnTo>
                  <a:lnTo>
                    <a:pt x="824" y="1120"/>
                  </a:lnTo>
                  <a:lnTo>
                    <a:pt x="1041" y="1103"/>
                  </a:lnTo>
                  <a:lnTo>
                    <a:pt x="807" y="1103"/>
                  </a:lnTo>
                  <a:lnTo>
                    <a:pt x="38" y="1087"/>
                  </a:lnTo>
                  <a:lnTo>
                    <a:pt x="38" y="1087"/>
                  </a:lnTo>
                  <a:cubicBezTo>
                    <a:pt x="38" y="939"/>
                    <a:pt x="38" y="762"/>
                    <a:pt x="38" y="585"/>
                  </a:cubicBezTo>
                  <a:lnTo>
                    <a:pt x="38" y="318"/>
                  </a:lnTo>
                  <a:lnTo>
                    <a:pt x="38" y="167"/>
                  </a:lnTo>
                  <a:lnTo>
                    <a:pt x="38" y="34"/>
                  </a:lnTo>
                  <a:lnTo>
                    <a:pt x="1091" y="34"/>
                  </a:lnTo>
                  <a:cubicBezTo>
                    <a:pt x="1092" y="344"/>
                    <a:pt x="1108" y="605"/>
                    <a:pt x="1108" y="802"/>
                  </a:cubicBezTo>
                  <a:cubicBezTo>
                    <a:pt x="1108" y="886"/>
                    <a:pt x="1108" y="953"/>
                    <a:pt x="1108" y="1019"/>
                  </a:cubicBezTo>
                  <a:cubicBezTo>
                    <a:pt x="1108" y="1053"/>
                    <a:pt x="1108" y="1070"/>
                    <a:pt x="1108" y="1103"/>
                  </a:cubicBezTo>
                  <a:cubicBezTo>
                    <a:pt x="1108" y="1086"/>
                    <a:pt x="1124" y="1053"/>
                    <a:pt x="1124" y="1036"/>
                  </a:cubicBezTo>
                  <a:cubicBezTo>
                    <a:pt x="1124" y="969"/>
                    <a:pt x="1124" y="902"/>
                    <a:pt x="1124" y="802"/>
                  </a:cubicBezTo>
                  <a:cubicBezTo>
                    <a:pt x="1124" y="602"/>
                    <a:pt x="1124" y="334"/>
                    <a:pt x="1124" y="17"/>
                  </a:cubicBezTo>
                  <a:lnTo>
                    <a:pt x="112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47"/>
            <p:cNvSpPr/>
            <p:nvPr/>
          </p:nvSpPr>
          <p:spPr>
            <a:xfrm>
              <a:off x="7185287" y="1127036"/>
              <a:ext cx="16634" cy="19262"/>
            </a:xfrm>
            <a:custGeom>
              <a:rect b="b" l="l" r="r" t="t"/>
              <a:pathLst>
                <a:path extrusionOk="0" h="601" w="519">
                  <a:moveTo>
                    <a:pt x="255" y="1"/>
                  </a:moveTo>
                  <a:cubicBezTo>
                    <a:pt x="242" y="1"/>
                    <a:pt x="230" y="2"/>
                    <a:pt x="218" y="5"/>
                  </a:cubicBezTo>
                  <a:cubicBezTo>
                    <a:pt x="207" y="5"/>
                    <a:pt x="196" y="12"/>
                    <a:pt x="185" y="22"/>
                  </a:cubicBezTo>
                  <a:lnTo>
                    <a:pt x="185" y="22"/>
                  </a:lnTo>
                  <a:cubicBezTo>
                    <a:pt x="162" y="22"/>
                    <a:pt x="148" y="25"/>
                    <a:pt x="134" y="39"/>
                  </a:cubicBezTo>
                  <a:cubicBezTo>
                    <a:pt x="152" y="30"/>
                    <a:pt x="171" y="25"/>
                    <a:pt x="183" y="23"/>
                  </a:cubicBezTo>
                  <a:lnTo>
                    <a:pt x="183" y="23"/>
                  </a:lnTo>
                  <a:cubicBezTo>
                    <a:pt x="178" y="28"/>
                    <a:pt x="173" y="33"/>
                    <a:pt x="168" y="39"/>
                  </a:cubicBezTo>
                  <a:cubicBezTo>
                    <a:pt x="184" y="22"/>
                    <a:pt x="201" y="22"/>
                    <a:pt x="218" y="22"/>
                  </a:cubicBezTo>
                  <a:cubicBezTo>
                    <a:pt x="230" y="19"/>
                    <a:pt x="242" y="17"/>
                    <a:pt x="255" y="17"/>
                  </a:cubicBezTo>
                  <a:cubicBezTo>
                    <a:pt x="309" y="17"/>
                    <a:pt x="361" y="45"/>
                    <a:pt x="402" y="72"/>
                  </a:cubicBezTo>
                  <a:cubicBezTo>
                    <a:pt x="468" y="139"/>
                    <a:pt x="502" y="222"/>
                    <a:pt x="502" y="306"/>
                  </a:cubicBezTo>
                  <a:cubicBezTo>
                    <a:pt x="502" y="423"/>
                    <a:pt x="435" y="523"/>
                    <a:pt x="335" y="557"/>
                  </a:cubicBezTo>
                  <a:cubicBezTo>
                    <a:pt x="313" y="564"/>
                    <a:pt x="291" y="567"/>
                    <a:pt x="269" y="567"/>
                  </a:cubicBezTo>
                  <a:cubicBezTo>
                    <a:pt x="187" y="567"/>
                    <a:pt x="103" y="522"/>
                    <a:pt x="51" y="456"/>
                  </a:cubicBezTo>
                  <a:cubicBezTo>
                    <a:pt x="17" y="373"/>
                    <a:pt x="1" y="272"/>
                    <a:pt x="34" y="189"/>
                  </a:cubicBezTo>
                  <a:cubicBezTo>
                    <a:pt x="51" y="122"/>
                    <a:pt x="84" y="72"/>
                    <a:pt x="134" y="39"/>
                  </a:cubicBezTo>
                  <a:lnTo>
                    <a:pt x="134" y="39"/>
                  </a:lnTo>
                  <a:cubicBezTo>
                    <a:pt x="84" y="72"/>
                    <a:pt x="34" y="122"/>
                    <a:pt x="17" y="189"/>
                  </a:cubicBezTo>
                  <a:cubicBezTo>
                    <a:pt x="1" y="222"/>
                    <a:pt x="1" y="272"/>
                    <a:pt x="1" y="306"/>
                  </a:cubicBezTo>
                  <a:cubicBezTo>
                    <a:pt x="1" y="356"/>
                    <a:pt x="17" y="423"/>
                    <a:pt x="34" y="456"/>
                  </a:cubicBezTo>
                  <a:cubicBezTo>
                    <a:pt x="87" y="549"/>
                    <a:pt x="172" y="600"/>
                    <a:pt x="272" y="600"/>
                  </a:cubicBezTo>
                  <a:cubicBezTo>
                    <a:pt x="298" y="600"/>
                    <a:pt x="324" y="597"/>
                    <a:pt x="352" y="590"/>
                  </a:cubicBezTo>
                  <a:cubicBezTo>
                    <a:pt x="402" y="573"/>
                    <a:pt x="452" y="523"/>
                    <a:pt x="485" y="473"/>
                  </a:cubicBezTo>
                  <a:cubicBezTo>
                    <a:pt x="502" y="423"/>
                    <a:pt x="519" y="373"/>
                    <a:pt x="519" y="306"/>
                  </a:cubicBezTo>
                  <a:cubicBezTo>
                    <a:pt x="519" y="206"/>
                    <a:pt x="485" y="122"/>
                    <a:pt x="402" y="55"/>
                  </a:cubicBezTo>
                  <a:cubicBezTo>
                    <a:pt x="361" y="28"/>
                    <a:pt x="309" y="1"/>
                    <a:pt x="25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47"/>
            <p:cNvSpPr/>
            <p:nvPr/>
          </p:nvSpPr>
          <p:spPr>
            <a:xfrm>
              <a:off x="7200831" y="1135209"/>
              <a:ext cx="3237" cy="3782"/>
            </a:xfrm>
            <a:custGeom>
              <a:rect b="b" l="l" r="r" t="t"/>
              <a:pathLst>
                <a:path extrusionOk="0" h="118" w="101">
                  <a:moveTo>
                    <a:pt x="34" y="1"/>
                  </a:moveTo>
                  <a:cubicBezTo>
                    <a:pt x="17" y="1"/>
                    <a:pt x="0" y="1"/>
                    <a:pt x="0" y="17"/>
                  </a:cubicBezTo>
                  <a:cubicBezTo>
                    <a:pt x="0" y="17"/>
                    <a:pt x="50" y="17"/>
                    <a:pt x="50" y="68"/>
                  </a:cubicBezTo>
                  <a:cubicBezTo>
                    <a:pt x="50" y="101"/>
                    <a:pt x="17" y="118"/>
                    <a:pt x="17" y="118"/>
                  </a:cubicBezTo>
                  <a:lnTo>
                    <a:pt x="50" y="118"/>
                  </a:lnTo>
                  <a:cubicBezTo>
                    <a:pt x="100" y="101"/>
                    <a:pt x="84" y="17"/>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47"/>
            <p:cNvSpPr/>
            <p:nvPr/>
          </p:nvSpPr>
          <p:spPr>
            <a:xfrm>
              <a:off x="7183139" y="1136812"/>
              <a:ext cx="3269" cy="3782"/>
            </a:xfrm>
            <a:custGeom>
              <a:rect b="b" l="l" r="r" t="t"/>
              <a:pathLst>
                <a:path extrusionOk="0" h="118" w="102">
                  <a:moveTo>
                    <a:pt x="84" y="1"/>
                  </a:moveTo>
                  <a:cubicBezTo>
                    <a:pt x="68" y="1"/>
                    <a:pt x="68" y="1"/>
                    <a:pt x="51" y="18"/>
                  </a:cubicBezTo>
                  <a:cubicBezTo>
                    <a:pt x="1" y="51"/>
                    <a:pt x="34" y="118"/>
                    <a:pt x="84" y="118"/>
                  </a:cubicBezTo>
                  <a:cubicBezTo>
                    <a:pt x="101" y="118"/>
                    <a:pt x="101" y="118"/>
                    <a:pt x="101" y="101"/>
                  </a:cubicBezTo>
                  <a:cubicBezTo>
                    <a:pt x="101" y="101"/>
                    <a:pt x="68" y="101"/>
                    <a:pt x="51" y="68"/>
                  </a:cubicBezTo>
                  <a:cubicBezTo>
                    <a:pt x="51" y="34"/>
                    <a:pt x="84" y="18"/>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47"/>
            <p:cNvSpPr/>
            <p:nvPr/>
          </p:nvSpPr>
          <p:spPr>
            <a:xfrm>
              <a:off x="7190639" y="1139504"/>
              <a:ext cx="6987" cy="2692"/>
            </a:xfrm>
            <a:custGeom>
              <a:rect b="b" l="l" r="r" t="t"/>
              <a:pathLst>
                <a:path extrusionOk="0" h="84" w="218">
                  <a:moveTo>
                    <a:pt x="218" y="0"/>
                  </a:moveTo>
                  <a:lnTo>
                    <a:pt x="218" y="0"/>
                  </a:lnTo>
                  <a:cubicBezTo>
                    <a:pt x="218" y="1"/>
                    <a:pt x="184" y="51"/>
                    <a:pt x="118" y="51"/>
                  </a:cubicBezTo>
                  <a:cubicBezTo>
                    <a:pt x="84" y="51"/>
                    <a:pt x="34" y="34"/>
                    <a:pt x="1" y="17"/>
                  </a:cubicBezTo>
                  <a:lnTo>
                    <a:pt x="1" y="17"/>
                  </a:lnTo>
                  <a:cubicBezTo>
                    <a:pt x="1" y="17"/>
                    <a:pt x="34" y="84"/>
                    <a:pt x="118" y="84"/>
                  </a:cubicBezTo>
                  <a:cubicBezTo>
                    <a:pt x="201" y="67"/>
                    <a:pt x="218" y="1"/>
                    <a:pt x="2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47"/>
            <p:cNvSpPr/>
            <p:nvPr/>
          </p:nvSpPr>
          <p:spPr>
            <a:xfrm>
              <a:off x="7186376" y="1129312"/>
              <a:ext cx="12884" cy="3493"/>
            </a:xfrm>
            <a:custGeom>
              <a:rect b="b" l="l" r="r" t="t"/>
              <a:pathLst>
                <a:path extrusionOk="0" h="109" w="402">
                  <a:moveTo>
                    <a:pt x="217" y="1"/>
                  </a:moveTo>
                  <a:lnTo>
                    <a:pt x="201" y="18"/>
                  </a:lnTo>
                  <a:cubicBezTo>
                    <a:pt x="150" y="68"/>
                    <a:pt x="84" y="101"/>
                    <a:pt x="0" y="101"/>
                  </a:cubicBezTo>
                  <a:cubicBezTo>
                    <a:pt x="0" y="101"/>
                    <a:pt x="15" y="109"/>
                    <a:pt x="35" y="109"/>
                  </a:cubicBezTo>
                  <a:cubicBezTo>
                    <a:pt x="45" y="109"/>
                    <a:pt x="56" y="107"/>
                    <a:pt x="67" y="101"/>
                  </a:cubicBezTo>
                  <a:cubicBezTo>
                    <a:pt x="125" y="101"/>
                    <a:pt x="171" y="88"/>
                    <a:pt x="204" y="52"/>
                  </a:cubicBezTo>
                  <a:lnTo>
                    <a:pt x="204" y="52"/>
                  </a:lnTo>
                  <a:cubicBezTo>
                    <a:pt x="213" y="74"/>
                    <a:pt x="240" y="88"/>
                    <a:pt x="267" y="101"/>
                  </a:cubicBezTo>
                  <a:cubicBezTo>
                    <a:pt x="301" y="101"/>
                    <a:pt x="318" y="101"/>
                    <a:pt x="334" y="85"/>
                  </a:cubicBezTo>
                  <a:cubicBezTo>
                    <a:pt x="384" y="68"/>
                    <a:pt x="401" y="68"/>
                    <a:pt x="401" y="51"/>
                  </a:cubicBezTo>
                  <a:lnTo>
                    <a:pt x="401" y="51"/>
                  </a:lnTo>
                  <a:cubicBezTo>
                    <a:pt x="401" y="51"/>
                    <a:pt x="368" y="68"/>
                    <a:pt x="334" y="68"/>
                  </a:cubicBezTo>
                  <a:cubicBezTo>
                    <a:pt x="326" y="76"/>
                    <a:pt x="318" y="80"/>
                    <a:pt x="307" y="80"/>
                  </a:cubicBezTo>
                  <a:cubicBezTo>
                    <a:pt x="297" y="80"/>
                    <a:pt x="284" y="76"/>
                    <a:pt x="267" y="68"/>
                  </a:cubicBezTo>
                  <a:cubicBezTo>
                    <a:pt x="251" y="68"/>
                    <a:pt x="234" y="51"/>
                    <a:pt x="234" y="18"/>
                  </a:cubicBezTo>
                  <a:lnTo>
                    <a:pt x="21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47"/>
            <p:cNvSpPr/>
            <p:nvPr/>
          </p:nvSpPr>
          <p:spPr>
            <a:xfrm>
              <a:off x="7180992" y="1147965"/>
              <a:ext cx="25736" cy="7628"/>
            </a:xfrm>
            <a:custGeom>
              <a:rect b="b" l="l" r="r" t="t"/>
              <a:pathLst>
                <a:path extrusionOk="0" h="238" w="803">
                  <a:moveTo>
                    <a:pt x="448" y="1"/>
                  </a:moveTo>
                  <a:cubicBezTo>
                    <a:pt x="433" y="1"/>
                    <a:pt x="417" y="2"/>
                    <a:pt x="402" y="4"/>
                  </a:cubicBezTo>
                  <a:cubicBezTo>
                    <a:pt x="285" y="4"/>
                    <a:pt x="168" y="37"/>
                    <a:pt x="85" y="121"/>
                  </a:cubicBezTo>
                  <a:cubicBezTo>
                    <a:pt x="51" y="137"/>
                    <a:pt x="34" y="171"/>
                    <a:pt x="18" y="204"/>
                  </a:cubicBezTo>
                  <a:cubicBezTo>
                    <a:pt x="18" y="204"/>
                    <a:pt x="1" y="221"/>
                    <a:pt x="1" y="238"/>
                  </a:cubicBezTo>
                  <a:cubicBezTo>
                    <a:pt x="34" y="204"/>
                    <a:pt x="68" y="171"/>
                    <a:pt x="101" y="137"/>
                  </a:cubicBezTo>
                  <a:cubicBezTo>
                    <a:pt x="185" y="71"/>
                    <a:pt x="285" y="20"/>
                    <a:pt x="402" y="20"/>
                  </a:cubicBezTo>
                  <a:cubicBezTo>
                    <a:pt x="502" y="20"/>
                    <a:pt x="619" y="54"/>
                    <a:pt x="703" y="121"/>
                  </a:cubicBezTo>
                  <a:cubicBezTo>
                    <a:pt x="736" y="154"/>
                    <a:pt x="770" y="188"/>
                    <a:pt x="803" y="221"/>
                  </a:cubicBezTo>
                  <a:cubicBezTo>
                    <a:pt x="803" y="204"/>
                    <a:pt x="786" y="204"/>
                    <a:pt x="786" y="188"/>
                  </a:cubicBezTo>
                  <a:cubicBezTo>
                    <a:pt x="770" y="154"/>
                    <a:pt x="736" y="137"/>
                    <a:pt x="719" y="104"/>
                  </a:cubicBezTo>
                  <a:cubicBezTo>
                    <a:pt x="647" y="46"/>
                    <a:pt x="549" y="1"/>
                    <a:pt x="44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47"/>
            <p:cNvSpPr/>
            <p:nvPr/>
          </p:nvSpPr>
          <p:spPr>
            <a:xfrm>
              <a:off x="7192786" y="1134696"/>
              <a:ext cx="2724" cy="4295"/>
            </a:xfrm>
            <a:custGeom>
              <a:rect b="b" l="l" r="r" t="t"/>
              <a:pathLst>
                <a:path extrusionOk="0" h="134" w="85">
                  <a:moveTo>
                    <a:pt x="17" y="0"/>
                  </a:moveTo>
                  <a:cubicBezTo>
                    <a:pt x="17" y="0"/>
                    <a:pt x="1" y="33"/>
                    <a:pt x="34" y="84"/>
                  </a:cubicBezTo>
                  <a:cubicBezTo>
                    <a:pt x="34" y="97"/>
                    <a:pt x="45" y="100"/>
                    <a:pt x="49" y="109"/>
                  </a:cubicBezTo>
                  <a:lnTo>
                    <a:pt x="49" y="109"/>
                  </a:lnTo>
                  <a:cubicBezTo>
                    <a:pt x="45" y="123"/>
                    <a:pt x="34" y="134"/>
                    <a:pt x="34" y="134"/>
                  </a:cubicBezTo>
                  <a:cubicBezTo>
                    <a:pt x="34" y="134"/>
                    <a:pt x="51" y="134"/>
                    <a:pt x="84" y="117"/>
                  </a:cubicBezTo>
                  <a:lnTo>
                    <a:pt x="84" y="100"/>
                  </a:lnTo>
                  <a:lnTo>
                    <a:pt x="67" y="100"/>
                  </a:lnTo>
                  <a:cubicBezTo>
                    <a:pt x="67" y="84"/>
                    <a:pt x="67" y="84"/>
                    <a:pt x="51" y="67"/>
                  </a:cubicBezTo>
                  <a:cubicBezTo>
                    <a:pt x="34" y="33"/>
                    <a:pt x="34" y="0"/>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47"/>
            <p:cNvSpPr/>
            <p:nvPr/>
          </p:nvSpPr>
          <p:spPr>
            <a:xfrm>
              <a:off x="7195991" y="1135081"/>
              <a:ext cx="2724" cy="1250"/>
            </a:xfrm>
            <a:custGeom>
              <a:rect b="b" l="l" r="r" t="t"/>
              <a:pathLst>
                <a:path extrusionOk="0" h="39" w="85">
                  <a:moveTo>
                    <a:pt x="67" y="0"/>
                  </a:moveTo>
                  <a:cubicBezTo>
                    <a:pt x="63" y="0"/>
                    <a:pt x="58" y="1"/>
                    <a:pt x="51" y="5"/>
                  </a:cubicBezTo>
                  <a:cubicBezTo>
                    <a:pt x="18" y="5"/>
                    <a:pt x="1" y="38"/>
                    <a:pt x="18" y="38"/>
                  </a:cubicBezTo>
                  <a:cubicBezTo>
                    <a:pt x="18" y="38"/>
                    <a:pt x="34" y="21"/>
                    <a:pt x="51" y="21"/>
                  </a:cubicBezTo>
                  <a:lnTo>
                    <a:pt x="84" y="21"/>
                  </a:lnTo>
                  <a:cubicBezTo>
                    <a:pt x="84" y="21"/>
                    <a:pt x="84" y="0"/>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47"/>
            <p:cNvSpPr/>
            <p:nvPr/>
          </p:nvSpPr>
          <p:spPr>
            <a:xfrm>
              <a:off x="7187979" y="1135754"/>
              <a:ext cx="2692" cy="1090"/>
            </a:xfrm>
            <a:custGeom>
              <a:rect b="b" l="l" r="r" t="t"/>
              <a:pathLst>
                <a:path extrusionOk="0" h="34" w="84">
                  <a:moveTo>
                    <a:pt x="50" y="0"/>
                  </a:moveTo>
                  <a:cubicBezTo>
                    <a:pt x="17" y="0"/>
                    <a:pt x="0" y="17"/>
                    <a:pt x="0" y="34"/>
                  </a:cubicBezTo>
                  <a:lnTo>
                    <a:pt x="84" y="34"/>
                  </a:lnTo>
                  <a:cubicBezTo>
                    <a:pt x="84" y="17"/>
                    <a:pt x="67"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47"/>
            <p:cNvSpPr/>
            <p:nvPr/>
          </p:nvSpPr>
          <p:spPr>
            <a:xfrm>
              <a:off x="7190639" y="1144856"/>
              <a:ext cx="1122" cy="4327"/>
            </a:xfrm>
            <a:custGeom>
              <a:rect b="b" l="l" r="r" t="t"/>
              <a:pathLst>
                <a:path extrusionOk="0" h="135" w="35">
                  <a:moveTo>
                    <a:pt x="1" y="1"/>
                  </a:moveTo>
                  <a:cubicBezTo>
                    <a:pt x="1" y="1"/>
                    <a:pt x="1" y="34"/>
                    <a:pt x="1" y="67"/>
                  </a:cubicBezTo>
                  <a:cubicBezTo>
                    <a:pt x="1" y="101"/>
                    <a:pt x="17" y="134"/>
                    <a:pt x="17" y="134"/>
                  </a:cubicBezTo>
                  <a:cubicBezTo>
                    <a:pt x="17" y="117"/>
                    <a:pt x="34" y="101"/>
                    <a:pt x="17" y="67"/>
                  </a:cubicBezTo>
                  <a:cubicBezTo>
                    <a:pt x="17" y="34"/>
                    <a:pt x="17"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47"/>
            <p:cNvSpPr/>
            <p:nvPr/>
          </p:nvSpPr>
          <p:spPr>
            <a:xfrm>
              <a:off x="7197081" y="1144856"/>
              <a:ext cx="1090" cy="3782"/>
            </a:xfrm>
            <a:custGeom>
              <a:rect b="b" l="l" r="r" t="t"/>
              <a:pathLst>
                <a:path extrusionOk="0" h="118" w="34">
                  <a:moveTo>
                    <a:pt x="17" y="1"/>
                  </a:moveTo>
                  <a:cubicBezTo>
                    <a:pt x="17" y="1"/>
                    <a:pt x="0" y="17"/>
                    <a:pt x="0" y="51"/>
                  </a:cubicBezTo>
                  <a:cubicBezTo>
                    <a:pt x="0" y="84"/>
                    <a:pt x="0" y="117"/>
                    <a:pt x="0" y="117"/>
                  </a:cubicBezTo>
                  <a:cubicBezTo>
                    <a:pt x="17" y="117"/>
                    <a:pt x="17" y="84"/>
                    <a:pt x="17" y="67"/>
                  </a:cubicBezTo>
                  <a:cubicBezTo>
                    <a:pt x="34" y="34"/>
                    <a:pt x="34" y="1"/>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47"/>
            <p:cNvSpPr/>
            <p:nvPr/>
          </p:nvSpPr>
          <p:spPr>
            <a:xfrm>
              <a:off x="7184742" y="1140562"/>
              <a:ext cx="2179" cy="10769"/>
            </a:xfrm>
            <a:custGeom>
              <a:rect b="b" l="l" r="r" t="t"/>
              <a:pathLst>
                <a:path extrusionOk="0" h="336" w="68">
                  <a:moveTo>
                    <a:pt x="18" y="1"/>
                  </a:moveTo>
                  <a:cubicBezTo>
                    <a:pt x="18" y="1"/>
                    <a:pt x="18" y="68"/>
                    <a:pt x="18" y="168"/>
                  </a:cubicBezTo>
                  <a:cubicBezTo>
                    <a:pt x="18" y="251"/>
                    <a:pt x="1" y="335"/>
                    <a:pt x="1" y="335"/>
                  </a:cubicBezTo>
                  <a:cubicBezTo>
                    <a:pt x="51" y="235"/>
                    <a:pt x="68" y="10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47"/>
            <p:cNvSpPr/>
            <p:nvPr/>
          </p:nvSpPr>
          <p:spPr>
            <a:xfrm>
              <a:off x="7201344" y="1138446"/>
              <a:ext cx="2179" cy="12339"/>
            </a:xfrm>
            <a:custGeom>
              <a:rect b="b" l="l" r="r" t="t"/>
              <a:pathLst>
                <a:path extrusionOk="0" h="385" w="68">
                  <a:moveTo>
                    <a:pt x="1" y="0"/>
                  </a:moveTo>
                  <a:cubicBezTo>
                    <a:pt x="1" y="134"/>
                    <a:pt x="18" y="251"/>
                    <a:pt x="68" y="384"/>
                  </a:cubicBezTo>
                  <a:cubicBezTo>
                    <a:pt x="51" y="251"/>
                    <a:pt x="34" y="1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47"/>
            <p:cNvSpPr/>
            <p:nvPr/>
          </p:nvSpPr>
          <p:spPr>
            <a:xfrm>
              <a:off x="7351818" y="1408339"/>
              <a:ext cx="265662" cy="151020"/>
            </a:xfrm>
            <a:custGeom>
              <a:rect b="b" l="l" r="r" t="t"/>
              <a:pathLst>
                <a:path extrusionOk="0" h="4712" w="8289">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47"/>
            <p:cNvSpPr/>
            <p:nvPr/>
          </p:nvSpPr>
          <p:spPr>
            <a:xfrm>
              <a:off x="7351818" y="1408339"/>
              <a:ext cx="265662" cy="151020"/>
            </a:xfrm>
            <a:custGeom>
              <a:rect b="b" l="l" r="r" t="t"/>
              <a:pathLst>
                <a:path extrusionOk="0" h="4712" w="8289">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47"/>
            <p:cNvSpPr/>
            <p:nvPr/>
          </p:nvSpPr>
          <p:spPr>
            <a:xfrm>
              <a:off x="7336306" y="1467247"/>
              <a:ext cx="299924" cy="174608"/>
            </a:xfrm>
            <a:custGeom>
              <a:rect b="b" l="l" r="r" t="t"/>
              <a:pathLst>
                <a:path extrusionOk="0" h="5448" w="9358">
                  <a:moveTo>
                    <a:pt x="201" y="0"/>
                  </a:moveTo>
                  <a:cubicBezTo>
                    <a:pt x="84" y="0"/>
                    <a:pt x="0" y="100"/>
                    <a:pt x="17" y="201"/>
                  </a:cubicBezTo>
                  <a:lnTo>
                    <a:pt x="652" y="5280"/>
                  </a:lnTo>
                  <a:cubicBezTo>
                    <a:pt x="652" y="5363"/>
                    <a:pt x="736" y="5447"/>
                    <a:pt x="819" y="5447"/>
                  </a:cubicBezTo>
                  <a:lnTo>
                    <a:pt x="8772" y="5447"/>
                  </a:lnTo>
                  <a:cubicBezTo>
                    <a:pt x="8856" y="5447"/>
                    <a:pt x="8940" y="5363"/>
                    <a:pt x="8956" y="5280"/>
                  </a:cubicBezTo>
                  <a:lnTo>
                    <a:pt x="9357" y="184"/>
                  </a:lnTo>
                  <a:cubicBezTo>
                    <a:pt x="9357" y="84"/>
                    <a:pt x="9274" y="0"/>
                    <a:pt x="9173"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47"/>
            <p:cNvSpPr/>
            <p:nvPr/>
          </p:nvSpPr>
          <p:spPr>
            <a:xfrm>
              <a:off x="7021960" y="1482215"/>
              <a:ext cx="228164" cy="129097"/>
            </a:xfrm>
            <a:custGeom>
              <a:rect b="b" l="l" r="r" t="t"/>
              <a:pathLst>
                <a:path extrusionOk="0" h="4028" w="7119">
                  <a:moveTo>
                    <a:pt x="1905" y="1"/>
                  </a:moveTo>
                  <a:lnTo>
                    <a:pt x="251" y="18"/>
                  </a:lnTo>
                  <a:cubicBezTo>
                    <a:pt x="117" y="18"/>
                    <a:pt x="1" y="135"/>
                    <a:pt x="17" y="268"/>
                  </a:cubicBezTo>
                  <a:lnTo>
                    <a:pt x="285" y="3794"/>
                  </a:lnTo>
                  <a:cubicBezTo>
                    <a:pt x="301" y="3927"/>
                    <a:pt x="402" y="4028"/>
                    <a:pt x="518" y="4028"/>
                  </a:cubicBezTo>
                  <a:lnTo>
                    <a:pt x="6884" y="3927"/>
                  </a:lnTo>
                  <a:cubicBezTo>
                    <a:pt x="7018" y="3927"/>
                    <a:pt x="7118" y="3827"/>
                    <a:pt x="7118" y="3693"/>
                  </a:cubicBezTo>
                  <a:lnTo>
                    <a:pt x="7085" y="937"/>
                  </a:lnTo>
                  <a:cubicBezTo>
                    <a:pt x="7068" y="803"/>
                    <a:pt x="6968" y="703"/>
                    <a:pt x="6834" y="703"/>
                  </a:cubicBezTo>
                  <a:lnTo>
                    <a:pt x="2925" y="786"/>
                  </a:lnTo>
                  <a:cubicBezTo>
                    <a:pt x="2858" y="786"/>
                    <a:pt x="2808" y="769"/>
                    <a:pt x="2757" y="719"/>
                  </a:cubicBezTo>
                  <a:lnTo>
                    <a:pt x="2072" y="68"/>
                  </a:lnTo>
                  <a:cubicBezTo>
                    <a:pt x="2022" y="18"/>
                    <a:pt x="1955" y="1"/>
                    <a:pt x="1905" y="1"/>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47"/>
            <p:cNvSpPr/>
            <p:nvPr/>
          </p:nvSpPr>
          <p:spPr>
            <a:xfrm>
              <a:off x="7025710" y="1491317"/>
              <a:ext cx="224414" cy="136052"/>
            </a:xfrm>
            <a:custGeom>
              <a:rect b="b" l="l" r="r" t="t"/>
              <a:pathLst>
                <a:path extrusionOk="0" h="4245" w="7002">
                  <a:moveTo>
                    <a:pt x="6951" y="1"/>
                  </a:moveTo>
                  <a:lnTo>
                    <a:pt x="0" y="101"/>
                  </a:lnTo>
                  <a:lnTo>
                    <a:pt x="67" y="4245"/>
                  </a:lnTo>
                  <a:lnTo>
                    <a:pt x="7001" y="4145"/>
                  </a:lnTo>
                  <a:lnTo>
                    <a:pt x="6951" y="1"/>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47"/>
            <p:cNvSpPr/>
            <p:nvPr/>
          </p:nvSpPr>
          <p:spPr>
            <a:xfrm>
              <a:off x="7008050" y="1497759"/>
              <a:ext cx="254926" cy="151564"/>
            </a:xfrm>
            <a:custGeom>
              <a:rect b="b" l="l" r="r" t="t"/>
              <a:pathLst>
                <a:path extrusionOk="0" h="4729" w="7954">
                  <a:moveTo>
                    <a:pt x="7803" y="0"/>
                  </a:moveTo>
                  <a:lnTo>
                    <a:pt x="167" y="101"/>
                  </a:lnTo>
                  <a:cubicBezTo>
                    <a:pt x="67" y="101"/>
                    <a:pt x="0" y="184"/>
                    <a:pt x="17" y="284"/>
                  </a:cubicBezTo>
                  <a:lnTo>
                    <a:pt x="602" y="4595"/>
                  </a:lnTo>
                  <a:cubicBezTo>
                    <a:pt x="618" y="4679"/>
                    <a:pt x="685" y="4729"/>
                    <a:pt x="752" y="4729"/>
                  </a:cubicBezTo>
                  <a:lnTo>
                    <a:pt x="7519" y="4629"/>
                  </a:lnTo>
                  <a:cubicBezTo>
                    <a:pt x="7602" y="4629"/>
                    <a:pt x="7669" y="4579"/>
                    <a:pt x="7669" y="4495"/>
                  </a:cubicBezTo>
                  <a:lnTo>
                    <a:pt x="7953" y="168"/>
                  </a:lnTo>
                  <a:cubicBezTo>
                    <a:pt x="7953" y="67"/>
                    <a:pt x="7887" y="0"/>
                    <a:pt x="7803"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47"/>
            <p:cNvSpPr/>
            <p:nvPr/>
          </p:nvSpPr>
          <p:spPr>
            <a:xfrm>
              <a:off x="7744367" y="1472600"/>
              <a:ext cx="222812" cy="126405"/>
            </a:xfrm>
            <a:custGeom>
              <a:rect b="b" l="l" r="r" t="t"/>
              <a:pathLst>
                <a:path extrusionOk="0" h="3944" w="6952">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47"/>
            <p:cNvSpPr/>
            <p:nvPr/>
          </p:nvSpPr>
          <p:spPr>
            <a:xfrm>
              <a:off x="7744367" y="1472600"/>
              <a:ext cx="222812" cy="126405"/>
            </a:xfrm>
            <a:custGeom>
              <a:rect b="b" l="l" r="r" t="t"/>
              <a:pathLst>
                <a:path extrusionOk="0" h="3944" w="6952">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47"/>
            <p:cNvSpPr/>
            <p:nvPr/>
          </p:nvSpPr>
          <p:spPr>
            <a:xfrm>
              <a:off x="7748117" y="1481702"/>
              <a:ext cx="219575" cy="132815"/>
            </a:xfrm>
            <a:custGeom>
              <a:rect b="b" l="l" r="r" t="t"/>
              <a:pathLst>
                <a:path extrusionOk="0" h="4144" w="6851">
                  <a:moveTo>
                    <a:pt x="6784" y="0"/>
                  </a:moveTo>
                  <a:lnTo>
                    <a:pt x="0" y="100"/>
                  </a:lnTo>
                  <a:lnTo>
                    <a:pt x="67" y="4144"/>
                  </a:lnTo>
                  <a:lnTo>
                    <a:pt x="6851" y="4060"/>
                  </a:lnTo>
                  <a:lnTo>
                    <a:pt x="6784"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47"/>
            <p:cNvSpPr/>
            <p:nvPr/>
          </p:nvSpPr>
          <p:spPr>
            <a:xfrm>
              <a:off x="7730425" y="1487567"/>
              <a:ext cx="249605" cy="148391"/>
            </a:xfrm>
            <a:custGeom>
              <a:rect b="b" l="l" r="r" t="t"/>
              <a:pathLst>
                <a:path extrusionOk="0" h="4630" w="7788">
                  <a:moveTo>
                    <a:pt x="7637" y="1"/>
                  </a:moveTo>
                  <a:lnTo>
                    <a:pt x="168" y="118"/>
                  </a:lnTo>
                  <a:cubicBezTo>
                    <a:pt x="84" y="118"/>
                    <a:pt x="1" y="201"/>
                    <a:pt x="18" y="285"/>
                  </a:cubicBezTo>
                  <a:lnTo>
                    <a:pt x="602" y="4512"/>
                  </a:lnTo>
                  <a:cubicBezTo>
                    <a:pt x="602" y="4579"/>
                    <a:pt x="669" y="4629"/>
                    <a:pt x="753" y="4629"/>
                  </a:cubicBezTo>
                  <a:lnTo>
                    <a:pt x="7353" y="4546"/>
                  </a:lnTo>
                  <a:cubicBezTo>
                    <a:pt x="7436" y="4546"/>
                    <a:pt x="7503" y="4479"/>
                    <a:pt x="7503" y="4395"/>
                  </a:cubicBezTo>
                  <a:lnTo>
                    <a:pt x="7787" y="168"/>
                  </a:lnTo>
                  <a:cubicBezTo>
                    <a:pt x="7787" y="85"/>
                    <a:pt x="7720" y="1"/>
                    <a:pt x="7637" y="1"/>
                  </a:cubicBez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47"/>
            <p:cNvSpPr/>
            <p:nvPr/>
          </p:nvSpPr>
          <p:spPr>
            <a:xfrm>
              <a:off x="7381272" y="1531059"/>
              <a:ext cx="76632" cy="91503"/>
            </a:xfrm>
            <a:custGeom>
              <a:rect b="b" l="l" r="r" t="t"/>
              <a:pathLst>
                <a:path extrusionOk="0" h="2855" w="2391">
                  <a:moveTo>
                    <a:pt x="657" y="0"/>
                  </a:moveTo>
                  <a:cubicBezTo>
                    <a:pt x="579" y="0"/>
                    <a:pt x="511" y="81"/>
                    <a:pt x="536" y="181"/>
                  </a:cubicBezTo>
                  <a:cubicBezTo>
                    <a:pt x="569" y="315"/>
                    <a:pt x="569" y="465"/>
                    <a:pt x="552" y="599"/>
                  </a:cubicBezTo>
                  <a:cubicBezTo>
                    <a:pt x="552" y="716"/>
                    <a:pt x="519" y="816"/>
                    <a:pt x="469" y="916"/>
                  </a:cubicBezTo>
                  <a:cubicBezTo>
                    <a:pt x="435" y="1017"/>
                    <a:pt x="402" y="1083"/>
                    <a:pt x="369" y="1150"/>
                  </a:cubicBezTo>
                  <a:lnTo>
                    <a:pt x="1" y="1902"/>
                  </a:lnTo>
                  <a:lnTo>
                    <a:pt x="619" y="2855"/>
                  </a:lnTo>
                  <a:lnTo>
                    <a:pt x="1288" y="2537"/>
                  </a:lnTo>
                  <a:cubicBezTo>
                    <a:pt x="1538" y="2403"/>
                    <a:pt x="1789" y="2253"/>
                    <a:pt x="2023" y="2086"/>
                  </a:cubicBezTo>
                  <a:cubicBezTo>
                    <a:pt x="2140" y="2002"/>
                    <a:pt x="2090" y="1718"/>
                    <a:pt x="2056" y="1518"/>
                  </a:cubicBezTo>
                  <a:cubicBezTo>
                    <a:pt x="2006" y="1317"/>
                    <a:pt x="1822" y="1150"/>
                    <a:pt x="1622" y="1134"/>
                  </a:cubicBezTo>
                  <a:lnTo>
                    <a:pt x="1605" y="1134"/>
                  </a:lnTo>
                  <a:cubicBezTo>
                    <a:pt x="1521" y="1033"/>
                    <a:pt x="2039" y="549"/>
                    <a:pt x="2223" y="398"/>
                  </a:cubicBezTo>
                  <a:cubicBezTo>
                    <a:pt x="2390" y="248"/>
                    <a:pt x="2390" y="98"/>
                    <a:pt x="2273" y="81"/>
                  </a:cubicBezTo>
                  <a:cubicBezTo>
                    <a:pt x="2272" y="81"/>
                    <a:pt x="2270" y="80"/>
                    <a:pt x="2267" y="80"/>
                  </a:cubicBezTo>
                  <a:cubicBezTo>
                    <a:pt x="2153" y="80"/>
                    <a:pt x="1602" y="518"/>
                    <a:pt x="1438" y="666"/>
                  </a:cubicBezTo>
                  <a:cubicBezTo>
                    <a:pt x="1309" y="771"/>
                    <a:pt x="1042" y="1015"/>
                    <a:pt x="915" y="1015"/>
                  </a:cubicBezTo>
                  <a:cubicBezTo>
                    <a:pt x="861" y="1015"/>
                    <a:pt x="833" y="970"/>
                    <a:pt x="853" y="850"/>
                  </a:cubicBezTo>
                  <a:cubicBezTo>
                    <a:pt x="920" y="432"/>
                    <a:pt x="820" y="98"/>
                    <a:pt x="736" y="31"/>
                  </a:cubicBezTo>
                  <a:cubicBezTo>
                    <a:pt x="711" y="10"/>
                    <a:pt x="683" y="0"/>
                    <a:pt x="657"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47"/>
            <p:cNvSpPr/>
            <p:nvPr/>
          </p:nvSpPr>
          <p:spPr>
            <a:xfrm>
              <a:off x="7004300" y="1318375"/>
              <a:ext cx="108201" cy="187460"/>
            </a:xfrm>
            <a:custGeom>
              <a:rect b="b" l="l" r="r" t="t"/>
              <a:pathLst>
                <a:path extrusionOk="0" h="5849" w="3376">
                  <a:moveTo>
                    <a:pt x="3342" y="0"/>
                  </a:moveTo>
                  <a:lnTo>
                    <a:pt x="17" y="618"/>
                  </a:lnTo>
                  <a:lnTo>
                    <a:pt x="0" y="5748"/>
                  </a:lnTo>
                  <a:lnTo>
                    <a:pt x="2189" y="5848"/>
                  </a:lnTo>
                  <a:lnTo>
                    <a:pt x="2256" y="4612"/>
                  </a:lnTo>
                  <a:cubicBezTo>
                    <a:pt x="2256" y="4612"/>
                    <a:pt x="2322" y="4624"/>
                    <a:pt x="2421" y="4624"/>
                  </a:cubicBezTo>
                  <a:cubicBezTo>
                    <a:pt x="2662" y="4624"/>
                    <a:pt x="3099" y="4549"/>
                    <a:pt x="3242" y="4027"/>
                  </a:cubicBezTo>
                  <a:cubicBezTo>
                    <a:pt x="3375" y="3576"/>
                    <a:pt x="3342" y="0"/>
                    <a:pt x="3342"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47"/>
            <p:cNvSpPr/>
            <p:nvPr/>
          </p:nvSpPr>
          <p:spPr>
            <a:xfrm>
              <a:off x="6972699" y="1292447"/>
              <a:ext cx="165474" cy="173743"/>
            </a:xfrm>
            <a:custGeom>
              <a:rect b="b" l="l" r="r" t="t"/>
              <a:pathLst>
                <a:path extrusionOk="0" h="5421" w="5163">
                  <a:moveTo>
                    <a:pt x="3659" y="1"/>
                  </a:moveTo>
                  <a:cubicBezTo>
                    <a:pt x="3337" y="1"/>
                    <a:pt x="3018" y="113"/>
                    <a:pt x="2791" y="375"/>
                  </a:cubicBezTo>
                  <a:cubicBezTo>
                    <a:pt x="2323" y="926"/>
                    <a:pt x="385" y="291"/>
                    <a:pt x="201" y="2447"/>
                  </a:cubicBezTo>
                  <a:cubicBezTo>
                    <a:pt x="0" y="4602"/>
                    <a:pt x="986" y="5421"/>
                    <a:pt x="986" y="5421"/>
                  </a:cubicBezTo>
                  <a:lnTo>
                    <a:pt x="1454" y="5421"/>
                  </a:lnTo>
                  <a:cubicBezTo>
                    <a:pt x="1888" y="5421"/>
                    <a:pt x="2122" y="5371"/>
                    <a:pt x="2523" y="4919"/>
                  </a:cubicBezTo>
                  <a:cubicBezTo>
                    <a:pt x="2824" y="4552"/>
                    <a:pt x="3091" y="4151"/>
                    <a:pt x="3309" y="3733"/>
                  </a:cubicBezTo>
                  <a:cubicBezTo>
                    <a:pt x="3309" y="3733"/>
                    <a:pt x="2874" y="3666"/>
                    <a:pt x="2924" y="3315"/>
                  </a:cubicBezTo>
                  <a:cubicBezTo>
                    <a:pt x="2975" y="3019"/>
                    <a:pt x="3133" y="2898"/>
                    <a:pt x="3308" y="2898"/>
                  </a:cubicBezTo>
                  <a:cubicBezTo>
                    <a:pt x="3420" y="2898"/>
                    <a:pt x="3539" y="2947"/>
                    <a:pt x="3643" y="3031"/>
                  </a:cubicBezTo>
                  <a:lnTo>
                    <a:pt x="3960" y="2179"/>
                  </a:lnTo>
                  <a:cubicBezTo>
                    <a:pt x="3960" y="2179"/>
                    <a:pt x="4662" y="1611"/>
                    <a:pt x="4812" y="1310"/>
                  </a:cubicBezTo>
                  <a:cubicBezTo>
                    <a:pt x="5162" y="599"/>
                    <a:pt x="4404" y="1"/>
                    <a:pt x="365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47"/>
            <p:cNvSpPr/>
            <p:nvPr/>
          </p:nvSpPr>
          <p:spPr>
            <a:xfrm>
              <a:off x="6982346" y="1318888"/>
              <a:ext cx="144065" cy="109835"/>
            </a:xfrm>
            <a:custGeom>
              <a:rect b="b" l="l" r="r" t="t"/>
              <a:pathLst>
                <a:path extrusionOk="0" h="3427" w="4495">
                  <a:moveTo>
                    <a:pt x="4495" y="1"/>
                  </a:moveTo>
                  <a:cubicBezTo>
                    <a:pt x="4495" y="84"/>
                    <a:pt x="4495" y="151"/>
                    <a:pt x="4478" y="235"/>
                  </a:cubicBezTo>
                  <a:cubicBezTo>
                    <a:pt x="4495" y="185"/>
                    <a:pt x="4495" y="118"/>
                    <a:pt x="4495" y="68"/>
                  </a:cubicBezTo>
                  <a:cubicBezTo>
                    <a:pt x="4495" y="18"/>
                    <a:pt x="4495" y="1"/>
                    <a:pt x="4495" y="1"/>
                  </a:cubicBezTo>
                  <a:close/>
                  <a:moveTo>
                    <a:pt x="4478" y="235"/>
                  </a:moveTo>
                  <a:cubicBezTo>
                    <a:pt x="4411" y="435"/>
                    <a:pt x="4277" y="619"/>
                    <a:pt x="4110" y="753"/>
                  </a:cubicBezTo>
                  <a:cubicBezTo>
                    <a:pt x="3843" y="920"/>
                    <a:pt x="3542" y="1037"/>
                    <a:pt x="3225" y="1087"/>
                  </a:cubicBezTo>
                  <a:cubicBezTo>
                    <a:pt x="3041" y="1120"/>
                    <a:pt x="2857" y="1154"/>
                    <a:pt x="2673" y="1204"/>
                  </a:cubicBezTo>
                  <a:cubicBezTo>
                    <a:pt x="2473" y="1237"/>
                    <a:pt x="2272" y="1321"/>
                    <a:pt x="2105" y="1438"/>
                  </a:cubicBezTo>
                  <a:cubicBezTo>
                    <a:pt x="1805" y="1688"/>
                    <a:pt x="1554" y="1989"/>
                    <a:pt x="1370" y="2340"/>
                  </a:cubicBezTo>
                  <a:cubicBezTo>
                    <a:pt x="1220" y="2624"/>
                    <a:pt x="1019" y="2875"/>
                    <a:pt x="802" y="3109"/>
                  </a:cubicBezTo>
                  <a:cubicBezTo>
                    <a:pt x="635" y="3259"/>
                    <a:pt x="451" y="3359"/>
                    <a:pt x="234" y="3409"/>
                  </a:cubicBezTo>
                  <a:cubicBezTo>
                    <a:pt x="451" y="3359"/>
                    <a:pt x="652" y="3259"/>
                    <a:pt x="819" y="3125"/>
                  </a:cubicBezTo>
                  <a:cubicBezTo>
                    <a:pt x="1036" y="2891"/>
                    <a:pt x="1237" y="2641"/>
                    <a:pt x="1387" y="2357"/>
                  </a:cubicBezTo>
                  <a:cubicBezTo>
                    <a:pt x="1571" y="2006"/>
                    <a:pt x="1821" y="1705"/>
                    <a:pt x="2122" y="1454"/>
                  </a:cubicBezTo>
                  <a:cubicBezTo>
                    <a:pt x="2473" y="1271"/>
                    <a:pt x="2841" y="1154"/>
                    <a:pt x="3225" y="1104"/>
                  </a:cubicBezTo>
                  <a:cubicBezTo>
                    <a:pt x="3542" y="1070"/>
                    <a:pt x="3860" y="953"/>
                    <a:pt x="4127" y="769"/>
                  </a:cubicBezTo>
                  <a:cubicBezTo>
                    <a:pt x="4294" y="636"/>
                    <a:pt x="4428" y="452"/>
                    <a:pt x="4478" y="235"/>
                  </a:cubicBezTo>
                  <a:close/>
                  <a:moveTo>
                    <a:pt x="234" y="3409"/>
                  </a:moveTo>
                  <a:cubicBezTo>
                    <a:pt x="190" y="3409"/>
                    <a:pt x="133" y="3422"/>
                    <a:pt x="86" y="3425"/>
                  </a:cubicBezTo>
                  <a:lnTo>
                    <a:pt x="86" y="3425"/>
                  </a:lnTo>
                  <a:cubicBezTo>
                    <a:pt x="139" y="3424"/>
                    <a:pt x="190" y="3420"/>
                    <a:pt x="234" y="3409"/>
                  </a:cubicBezTo>
                  <a:close/>
                  <a:moveTo>
                    <a:pt x="86" y="3425"/>
                  </a:moveTo>
                  <a:lnTo>
                    <a:pt x="86" y="3425"/>
                  </a:lnTo>
                  <a:cubicBezTo>
                    <a:pt x="58" y="3426"/>
                    <a:pt x="29" y="3426"/>
                    <a:pt x="0" y="3426"/>
                  </a:cubicBezTo>
                  <a:lnTo>
                    <a:pt x="67" y="3426"/>
                  </a:lnTo>
                  <a:cubicBezTo>
                    <a:pt x="73" y="3426"/>
                    <a:pt x="79" y="3426"/>
                    <a:pt x="86" y="3425"/>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47"/>
            <p:cNvSpPr/>
            <p:nvPr/>
          </p:nvSpPr>
          <p:spPr>
            <a:xfrm>
              <a:off x="7044972" y="2143054"/>
              <a:ext cx="96983" cy="437547"/>
            </a:xfrm>
            <a:custGeom>
              <a:rect b="b" l="l" r="r" t="t"/>
              <a:pathLst>
                <a:path extrusionOk="0" h="13652" w="3026">
                  <a:moveTo>
                    <a:pt x="1" y="0"/>
                  </a:moveTo>
                  <a:lnTo>
                    <a:pt x="903" y="13651"/>
                  </a:lnTo>
                  <a:lnTo>
                    <a:pt x="2975" y="13434"/>
                  </a:lnTo>
                  <a:cubicBezTo>
                    <a:pt x="2975" y="13434"/>
                    <a:pt x="3025" y="117"/>
                    <a:pt x="2925" y="117"/>
                  </a:cubicBezTo>
                  <a:cubicBezTo>
                    <a:pt x="2825" y="117"/>
                    <a:pt x="1" y="0"/>
                    <a:pt x="1"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47"/>
            <p:cNvSpPr/>
            <p:nvPr/>
          </p:nvSpPr>
          <p:spPr>
            <a:xfrm>
              <a:off x="6831326" y="2140361"/>
              <a:ext cx="162269" cy="442899"/>
            </a:xfrm>
            <a:custGeom>
              <a:rect b="b" l="l" r="r" t="t"/>
              <a:pathLst>
                <a:path extrusionOk="0" h="13819" w="5063">
                  <a:moveTo>
                    <a:pt x="2323" y="1"/>
                  </a:moveTo>
                  <a:lnTo>
                    <a:pt x="0" y="13551"/>
                  </a:lnTo>
                  <a:lnTo>
                    <a:pt x="1838" y="13819"/>
                  </a:lnTo>
                  <a:lnTo>
                    <a:pt x="5063" y="636"/>
                  </a:lnTo>
                  <a:lnTo>
                    <a:pt x="2323" y="1"/>
                  </a:ln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47"/>
            <p:cNvSpPr/>
            <p:nvPr/>
          </p:nvSpPr>
          <p:spPr>
            <a:xfrm>
              <a:off x="6825974" y="1849572"/>
              <a:ext cx="337390" cy="628725"/>
            </a:xfrm>
            <a:custGeom>
              <a:rect b="b" l="l" r="r" t="t"/>
              <a:pathLst>
                <a:path extrusionOk="0" h="19617" w="10527">
                  <a:moveTo>
                    <a:pt x="9925" y="1"/>
                  </a:moveTo>
                  <a:lnTo>
                    <a:pt x="3175" y="569"/>
                  </a:lnTo>
                  <a:lnTo>
                    <a:pt x="0" y="18815"/>
                  </a:lnTo>
                  <a:lnTo>
                    <a:pt x="3693" y="19617"/>
                  </a:lnTo>
                  <a:lnTo>
                    <a:pt x="6483" y="4395"/>
                  </a:lnTo>
                  <a:lnTo>
                    <a:pt x="7118" y="19216"/>
                  </a:lnTo>
                  <a:lnTo>
                    <a:pt x="10527" y="19216"/>
                  </a:lnTo>
                  <a:lnTo>
                    <a:pt x="992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47"/>
            <p:cNvSpPr/>
            <p:nvPr/>
          </p:nvSpPr>
          <p:spPr>
            <a:xfrm>
              <a:off x="6823827" y="1847456"/>
              <a:ext cx="341685" cy="633532"/>
            </a:xfrm>
            <a:custGeom>
              <a:rect b="b" l="l" r="r" t="t"/>
              <a:pathLst>
                <a:path extrusionOk="0" h="19767" w="10661">
                  <a:moveTo>
                    <a:pt x="9925" y="134"/>
                  </a:moveTo>
                  <a:lnTo>
                    <a:pt x="10543" y="19215"/>
                  </a:lnTo>
                  <a:lnTo>
                    <a:pt x="7235" y="19215"/>
                  </a:lnTo>
                  <a:lnTo>
                    <a:pt x="6584" y="3910"/>
                  </a:lnTo>
                  <a:lnTo>
                    <a:pt x="3710" y="19616"/>
                  </a:lnTo>
                  <a:lnTo>
                    <a:pt x="134" y="18831"/>
                  </a:lnTo>
                  <a:lnTo>
                    <a:pt x="3292" y="685"/>
                  </a:lnTo>
                  <a:lnTo>
                    <a:pt x="9925" y="134"/>
                  </a:lnTo>
                  <a:close/>
                  <a:moveTo>
                    <a:pt x="10042" y="0"/>
                  </a:moveTo>
                  <a:lnTo>
                    <a:pt x="3242" y="568"/>
                  </a:lnTo>
                  <a:lnTo>
                    <a:pt x="3192" y="568"/>
                  </a:lnTo>
                  <a:lnTo>
                    <a:pt x="0" y="18881"/>
                  </a:lnTo>
                  <a:lnTo>
                    <a:pt x="0" y="18931"/>
                  </a:lnTo>
                  <a:lnTo>
                    <a:pt x="3810" y="19766"/>
                  </a:lnTo>
                  <a:lnTo>
                    <a:pt x="6517" y="5013"/>
                  </a:lnTo>
                  <a:lnTo>
                    <a:pt x="7118" y="19282"/>
                  </a:lnTo>
                  <a:lnTo>
                    <a:pt x="7118" y="19332"/>
                  </a:lnTo>
                  <a:lnTo>
                    <a:pt x="10660" y="19332"/>
                  </a:lnTo>
                  <a:lnTo>
                    <a:pt x="10042" y="67"/>
                  </a:lnTo>
                  <a:lnTo>
                    <a:pt x="1004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47"/>
            <p:cNvSpPr/>
            <p:nvPr/>
          </p:nvSpPr>
          <p:spPr>
            <a:xfrm>
              <a:off x="6963052" y="1989887"/>
              <a:ext cx="101791" cy="10224"/>
            </a:xfrm>
            <a:custGeom>
              <a:rect b="b" l="l" r="r" t="t"/>
              <a:pathLst>
                <a:path extrusionOk="0" h="319" w="3176">
                  <a:moveTo>
                    <a:pt x="2707" y="1"/>
                  </a:moveTo>
                  <a:cubicBezTo>
                    <a:pt x="2423" y="17"/>
                    <a:pt x="2022" y="17"/>
                    <a:pt x="1571" y="67"/>
                  </a:cubicBezTo>
                  <a:cubicBezTo>
                    <a:pt x="1137" y="118"/>
                    <a:pt x="736" y="168"/>
                    <a:pt x="452" y="218"/>
                  </a:cubicBezTo>
                  <a:cubicBezTo>
                    <a:pt x="318" y="251"/>
                    <a:pt x="201" y="268"/>
                    <a:pt x="118" y="285"/>
                  </a:cubicBezTo>
                  <a:cubicBezTo>
                    <a:pt x="84" y="285"/>
                    <a:pt x="34" y="301"/>
                    <a:pt x="1" y="318"/>
                  </a:cubicBezTo>
                  <a:lnTo>
                    <a:pt x="118" y="318"/>
                  </a:lnTo>
                  <a:lnTo>
                    <a:pt x="468" y="268"/>
                  </a:lnTo>
                  <a:cubicBezTo>
                    <a:pt x="752" y="234"/>
                    <a:pt x="1153" y="168"/>
                    <a:pt x="1588" y="134"/>
                  </a:cubicBezTo>
                  <a:cubicBezTo>
                    <a:pt x="2022" y="84"/>
                    <a:pt x="2423" y="67"/>
                    <a:pt x="2707" y="51"/>
                  </a:cubicBezTo>
                  <a:lnTo>
                    <a:pt x="3058" y="17"/>
                  </a:lnTo>
                  <a:cubicBezTo>
                    <a:pt x="3092" y="17"/>
                    <a:pt x="3142" y="17"/>
                    <a:pt x="317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47"/>
            <p:cNvSpPr/>
            <p:nvPr/>
          </p:nvSpPr>
          <p:spPr>
            <a:xfrm>
              <a:off x="7094265" y="1907422"/>
              <a:ext cx="51953" cy="38588"/>
            </a:xfrm>
            <a:custGeom>
              <a:rect b="b" l="l" r="r" t="t"/>
              <a:pathLst>
                <a:path extrusionOk="0" h="1204" w="1621">
                  <a:moveTo>
                    <a:pt x="0" y="0"/>
                  </a:moveTo>
                  <a:cubicBezTo>
                    <a:pt x="0" y="34"/>
                    <a:pt x="0" y="67"/>
                    <a:pt x="0" y="101"/>
                  </a:cubicBezTo>
                  <a:cubicBezTo>
                    <a:pt x="17" y="168"/>
                    <a:pt x="34" y="251"/>
                    <a:pt x="67" y="318"/>
                  </a:cubicBezTo>
                  <a:cubicBezTo>
                    <a:pt x="268" y="836"/>
                    <a:pt x="752" y="1187"/>
                    <a:pt x="1287" y="1203"/>
                  </a:cubicBezTo>
                  <a:cubicBezTo>
                    <a:pt x="1370" y="1203"/>
                    <a:pt x="1454" y="1203"/>
                    <a:pt x="1537" y="1187"/>
                  </a:cubicBezTo>
                  <a:cubicBezTo>
                    <a:pt x="1571" y="1187"/>
                    <a:pt x="1587" y="1187"/>
                    <a:pt x="1621" y="1170"/>
                  </a:cubicBezTo>
                  <a:cubicBezTo>
                    <a:pt x="1621" y="1166"/>
                    <a:pt x="1614" y="1165"/>
                    <a:pt x="1601" y="1165"/>
                  </a:cubicBezTo>
                  <a:cubicBezTo>
                    <a:pt x="1579" y="1165"/>
                    <a:pt x="1537" y="1169"/>
                    <a:pt x="1482" y="1169"/>
                  </a:cubicBezTo>
                  <a:cubicBezTo>
                    <a:pt x="1432" y="1169"/>
                    <a:pt x="1371" y="1166"/>
                    <a:pt x="1303" y="1153"/>
                  </a:cubicBezTo>
                  <a:cubicBezTo>
                    <a:pt x="785" y="1120"/>
                    <a:pt x="318" y="786"/>
                    <a:pt x="117" y="301"/>
                  </a:cubicBezTo>
                  <a:cubicBezTo>
                    <a:pt x="34" y="134"/>
                    <a:pt x="17" y="0"/>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47"/>
            <p:cNvSpPr/>
            <p:nvPr/>
          </p:nvSpPr>
          <p:spPr>
            <a:xfrm>
              <a:off x="7054619" y="2434741"/>
              <a:ext cx="110348" cy="6218"/>
            </a:xfrm>
            <a:custGeom>
              <a:rect b="b" l="l" r="r" t="t"/>
              <a:pathLst>
                <a:path extrusionOk="0" h="194" w="3443">
                  <a:moveTo>
                    <a:pt x="75" y="1"/>
                  </a:moveTo>
                  <a:cubicBezTo>
                    <a:pt x="27" y="1"/>
                    <a:pt x="1" y="2"/>
                    <a:pt x="1" y="5"/>
                  </a:cubicBezTo>
                  <a:cubicBezTo>
                    <a:pt x="1" y="22"/>
                    <a:pt x="769" y="72"/>
                    <a:pt x="1722" y="122"/>
                  </a:cubicBezTo>
                  <a:cubicBezTo>
                    <a:pt x="2505" y="164"/>
                    <a:pt x="3165" y="193"/>
                    <a:pt x="3374" y="193"/>
                  </a:cubicBezTo>
                  <a:cubicBezTo>
                    <a:pt x="3419" y="193"/>
                    <a:pt x="3443" y="192"/>
                    <a:pt x="3443" y="189"/>
                  </a:cubicBezTo>
                  <a:cubicBezTo>
                    <a:pt x="3443" y="172"/>
                    <a:pt x="2674" y="106"/>
                    <a:pt x="1722" y="55"/>
                  </a:cubicBezTo>
                  <a:cubicBezTo>
                    <a:pt x="944" y="28"/>
                    <a:pt x="289" y="1"/>
                    <a:pt x="7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47"/>
            <p:cNvSpPr/>
            <p:nvPr/>
          </p:nvSpPr>
          <p:spPr>
            <a:xfrm>
              <a:off x="6832929" y="2413491"/>
              <a:ext cx="118361" cy="29999"/>
            </a:xfrm>
            <a:custGeom>
              <a:rect b="b" l="l" r="r" t="t"/>
              <a:pathLst>
                <a:path extrusionOk="0" h="936" w="3693">
                  <a:moveTo>
                    <a:pt x="0" y="0"/>
                  </a:moveTo>
                  <a:cubicBezTo>
                    <a:pt x="51" y="17"/>
                    <a:pt x="101" y="33"/>
                    <a:pt x="151" y="50"/>
                  </a:cubicBezTo>
                  <a:lnTo>
                    <a:pt x="552" y="134"/>
                  </a:lnTo>
                  <a:cubicBezTo>
                    <a:pt x="886" y="201"/>
                    <a:pt x="1354" y="301"/>
                    <a:pt x="1855" y="418"/>
                  </a:cubicBezTo>
                  <a:cubicBezTo>
                    <a:pt x="2373" y="551"/>
                    <a:pt x="2824" y="685"/>
                    <a:pt x="3158" y="785"/>
                  </a:cubicBezTo>
                  <a:lnTo>
                    <a:pt x="3559" y="902"/>
                  </a:lnTo>
                  <a:cubicBezTo>
                    <a:pt x="3593" y="919"/>
                    <a:pt x="3643" y="936"/>
                    <a:pt x="3693" y="936"/>
                  </a:cubicBezTo>
                  <a:cubicBezTo>
                    <a:pt x="3660" y="919"/>
                    <a:pt x="3609" y="886"/>
                    <a:pt x="3559" y="886"/>
                  </a:cubicBezTo>
                  <a:cubicBezTo>
                    <a:pt x="3476" y="852"/>
                    <a:pt x="3342" y="802"/>
                    <a:pt x="3175" y="735"/>
                  </a:cubicBezTo>
                  <a:cubicBezTo>
                    <a:pt x="2841" y="635"/>
                    <a:pt x="2390" y="485"/>
                    <a:pt x="1872" y="368"/>
                  </a:cubicBezTo>
                  <a:cubicBezTo>
                    <a:pt x="1370" y="234"/>
                    <a:pt x="886" y="134"/>
                    <a:pt x="552" y="84"/>
                  </a:cubicBezTo>
                  <a:cubicBezTo>
                    <a:pt x="385" y="50"/>
                    <a:pt x="251" y="33"/>
                    <a:pt x="151" y="17"/>
                  </a:cubicBezTo>
                  <a:cubicBezTo>
                    <a:pt x="101" y="17"/>
                    <a:pt x="51" y="0"/>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47"/>
            <p:cNvSpPr/>
            <p:nvPr/>
          </p:nvSpPr>
          <p:spPr>
            <a:xfrm>
              <a:off x="6917541" y="1493336"/>
              <a:ext cx="487865" cy="413573"/>
            </a:xfrm>
            <a:custGeom>
              <a:rect b="b" l="l" r="r" t="t"/>
              <a:pathLst>
                <a:path extrusionOk="0" h="12904" w="15222">
                  <a:moveTo>
                    <a:pt x="4503" y="1"/>
                  </a:moveTo>
                  <a:cubicBezTo>
                    <a:pt x="3821" y="1"/>
                    <a:pt x="3142" y="35"/>
                    <a:pt x="2473" y="105"/>
                  </a:cubicBezTo>
                  <a:cubicBezTo>
                    <a:pt x="1253" y="239"/>
                    <a:pt x="284" y="1208"/>
                    <a:pt x="184" y="2444"/>
                  </a:cubicBezTo>
                  <a:cubicBezTo>
                    <a:pt x="117" y="3380"/>
                    <a:pt x="167" y="4466"/>
                    <a:pt x="167" y="6304"/>
                  </a:cubicBezTo>
                  <a:lnTo>
                    <a:pt x="0" y="12904"/>
                  </a:lnTo>
                  <a:lnTo>
                    <a:pt x="7202" y="12904"/>
                  </a:lnTo>
                  <a:lnTo>
                    <a:pt x="6934" y="7072"/>
                  </a:lnTo>
                  <a:cubicBezTo>
                    <a:pt x="6884" y="5920"/>
                    <a:pt x="6884" y="5786"/>
                    <a:pt x="6868" y="4733"/>
                  </a:cubicBezTo>
                  <a:lnTo>
                    <a:pt x="6868" y="4733"/>
                  </a:lnTo>
                  <a:cubicBezTo>
                    <a:pt x="6868" y="4734"/>
                    <a:pt x="7937" y="6037"/>
                    <a:pt x="8789" y="6939"/>
                  </a:cubicBezTo>
                  <a:cubicBezTo>
                    <a:pt x="9116" y="7299"/>
                    <a:pt x="9578" y="7495"/>
                    <a:pt x="10051" y="7495"/>
                  </a:cubicBezTo>
                  <a:cubicBezTo>
                    <a:pt x="10302" y="7495"/>
                    <a:pt x="10556" y="7439"/>
                    <a:pt x="10794" y="7323"/>
                  </a:cubicBezTo>
                  <a:lnTo>
                    <a:pt x="15222" y="4232"/>
                  </a:lnTo>
                  <a:lnTo>
                    <a:pt x="14386" y="2110"/>
                  </a:lnTo>
                  <a:lnTo>
                    <a:pt x="10360" y="4583"/>
                  </a:lnTo>
                  <a:cubicBezTo>
                    <a:pt x="10176" y="4466"/>
                    <a:pt x="8605" y="2227"/>
                    <a:pt x="7519" y="1141"/>
                  </a:cubicBezTo>
                  <a:cubicBezTo>
                    <a:pt x="6834" y="439"/>
                    <a:pt x="5898" y="38"/>
                    <a:pt x="4913" y="5"/>
                  </a:cubicBezTo>
                  <a:cubicBezTo>
                    <a:pt x="4776" y="2"/>
                    <a:pt x="4640" y="1"/>
                    <a:pt x="4503" y="1"/>
                  </a:cubicBezTo>
                  <a:close/>
                </a:path>
              </a:pathLst>
            </a:custGeom>
            <a:solidFill>
              <a:srgbClr val="045A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47"/>
            <p:cNvSpPr/>
            <p:nvPr/>
          </p:nvSpPr>
          <p:spPr>
            <a:xfrm>
              <a:off x="6831134" y="1513816"/>
              <a:ext cx="123393" cy="252490"/>
            </a:xfrm>
            <a:custGeom>
              <a:rect b="b" l="l" r="r" t="t"/>
              <a:pathLst>
                <a:path extrusionOk="0" h="7878" w="3850">
                  <a:moveTo>
                    <a:pt x="3849" y="1"/>
                  </a:moveTo>
                  <a:lnTo>
                    <a:pt x="3849" y="1"/>
                  </a:lnTo>
                  <a:cubicBezTo>
                    <a:pt x="3164" y="301"/>
                    <a:pt x="324" y="3944"/>
                    <a:pt x="123" y="6300"/>
                  </a:cubicBezTo>
                  <a:cubicBezTo>
                    <a:pt x="1" y="7744"/>
                    <a:pt x="2266" y="7877"/>
                    <a:pt x="3107" y="7877"/>
                  </a:cubicBezTo>
                  <a:cubicBezTo>
                    <a:pt x="3297" y="7877"/>
                    <a:pt x="3415" y="7870"/>
                    <a:pt x="3415" y="7870"/>
                  </a:cubicBezTo>
                  <a:cubicBezTo>
                    <a:pt x="3415" y="7870"/>
                    <a:pt x="3646" y="752"/>
                    <a:pt x="3534" y="752"/>
                  </a:cubicBezTo>
                  <a:lnTo>
                    <a:pt x="3534" y="752"/>
                  </a:lnTo>
                  <a:cubicBezTo>
                    <a:pt x="3533" y="752"/>
                    <a:pt x="3533" y="752"/>
                    <a:pt x="3532" y="753"/>
                  </a:cubicBezTo>
                  <a:lnTo>
                    <a:pt x="3849" y="1"/>
                  </a:lnTo>
                  <a:close/>
                </a:path>
              </a:pathLst>
            </a:custGeom>
            <a:solidFill>
              <a:srgbClr val="045A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47"/>
            <p:cNvSpPr/>
            <p:nvPr/>
          </p:nvSpPr>
          <p:spPr>
            <a:xfrm>
              <a:off x="6921291" y="1536315"/>
              <a:ext cx="10737" cy="233516"/>
            </a:xfrm>
            <a:custGeom>
              <a:rect b="b" l="l" r="r" t="t"/>
              <a:pathLst>
                <a:path extrusionOk="0" h="7286" w="335">
                  <a:moveTo>
                    <a:pt x="334" y="1"/>
                  </a:moveTo>
                  <a:cubicBezTo>
                    <a:pt x="334" y="51"/>
                    <a:pt x="318" y="117"/>
                    <a:pt x="318" y="201"/>
                  </a:cubicBezTo>
                  <a:cubicBezTo>
                    <a:pt x="334" y="117"/>
                    <a:pt x="334" y="51"/>
                    <a:pt x="334" y="1"/>
                  </a:cubicBezTo>
                  <a:close/>
                  <a:moveTo>
                    <a:pt x="318" y="201"/>
                  </a:moveTo>
                  <a:cubicBezTo>
                    <a:pt x="284" y="401"/>
                    <a:pt x="268" y="669"/>
                    <a:pt x="251" y="1003"/>
                  </a:cubicBezTo>
                  <a:cubicBezTo>
                    <a:pt x="201" y="1671"/>
                    <a:pt x="167" y="2607"/>
                    <a:pt x="134" y="3643"/>
                  </a:cubicBezTo>
                  <a:cubicBezTo>
                    <a:pt x="101" y="4662"/>
                    <a:pt x="84" y="5598"/>
                    <a:pt x="50" y="6266"/>
                  </a:cubicBezTo>
                  <a:cubicBezTo>
                    <a:pt x="34" y="6600"/>
                    <a:pt x="17" y="6868"/>
                    <a:pt x="17" y="7068"/>
                  </a:cubicBezTo>
                  <a:cubicBezTo>
                    <a:pt x="34" y="6884"/>
                    <a:pt x="50" y="6600"/>
                    <a:pt x="67" y="6266"/>
                  </a:cubicBezTo>
                  <a:cubicBezTo>
                    <a:pt x="101" y="5598"/>
                    <a:pt x="134" y="4662"/>
                    <a:pt x="167" y="3643"/>
                  </a:cubicBezTo>
                  <a:cubicBezTo>
                    <a:pt x="201" y="2607"/>
                    <a:pt x="234" y="1671"/>
                    <a:pt x="268" y="1003"/>
                  </a:cubicBezTo>
                  <a:cubicBezTo>
                    <a:pt x="284" y="669"/>
                    <a:pt x="301" y="401"/>
                    <a:pt x="318" y="201"/>
                  </a:cubicBezTo>
                  <a:close/>
                  <a:moveTo>
                    <a:pt x="17" y="7068"/>
                  </a:moveTo>
                  <a:lnTo>
                    <a:pt x="17" y="7068"/>
                  </a:lnTo>
                  <a:cubicBezTo>
                    <a:pt x="0" y="7152"/>
                    <a:pt x="0" y="7219"/>
                    <a:pt x="0" y="7285"/>
                  </a:cubicBezTo>
                  <a:cubicBezTo>
                    <a:pt x="17" y="7219"/>
                    <a:pt x="17" y="7152"/>
                    <a:pt x="17" y="7068"/>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47"/>
            <p:cNvSpPr/>
            <p:nvPr/>
          </p:nvSpPr>
          <p:spPr>
            <a:xfrm>
              <a:off x="6898792" y="1682495"/>
              <a:ext cx="24679" cy="26826"/>
            </a:xfrm>
            <a:custGeom>
              <a:rect b="b" l="l" r="r" t="t"/>
              <a:pathLst>
                <a:path extrusionOk="0" h="837" w="770">
                  <a:moveTo>
                    <a:pt x="769" y="1"/>
                  </a:moveTo>
                  <a:lnTo>
                    <a:pt x="769" y="1"/>
                  </a:lnTo>
                  <a:cubicBezTo>
                    <a:pt x="719" y="34"/>
                    <a:pt x="686" y="68"/>
                    <a:pt x="652" y="118"/>
                  </a:cubicBezTo>
                  <a:cubicBezTo>
                    <a:pt x="585" y="201"/>
                    <a:pt x="502" y="302"/>
                    <a:pt x="385" y="419"/>
                  </a:cubicBezTo>
                  <a:cubicBezTo>
                    <a:pt x="285" y="536"/>
                    <a:pt x="184" y="636"/>
                    <a:pt x="118" y="719"/>
                  </a:cubicBezTo>
                  <a:cubicBezTo>
                    <a:pt x="67" y="753"/>
                    <a:pt x="34" y="786"/>
                    <a:pt x="1" y="836"/>
                  </a:cubicBezTo>
                  <a:cubicBezTo>
                    <a:pt x="51" y="803"/>
                    <a:pt x="84" y="769"/>
                    <a:pt x="134" y="719"/>
                  </a:cubicBezTo>
                  <a:cubicBezTo>
                    <a:pt x="201" y="653"/>
                    <a:pt x="301" y="552"/>
                    <a:pt x="402" y="435"/>
                  </a:cubicBezTo>
                  <a:cubicBezTo>
                    <a:pt x="519" y="318"/>
                    <a:pt x="602" y="218"/>
                    <a:pt x="669" y="135"/>
                  </a:cubicBezTo>
                  <a:cubicBezTo>
                    <a:pt x="702" y="84"/>
                    <a:pt x="736" y="34"/>
                    <a:pt x="76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47"/>
            <p:cNvSpPr/>
            <p:nvPr/>
          </p:nvSpPr>
          <p:spPr>
            <a:xfrm>
              <a:off x="7244195" y="1640734"/>
              <a:ext cx="5384" cy="22531"/>
            </a:xfrm>
            <a:custGeom>
              <a:rect b="b" l="l" r="r" t="t"/>
              <a:pathLst>
                <a:path extrusionOk="0" h="703" w="168">
                  <a:moveTo>
                    <a:pt x="168" y="1"/>
                  </a:moveTo>
                  <a:lnTo>
                    <a:pt x="168" y="1"/>
                  </a:lnTo>
                  <a:cubicBezTo>
                    <a:pt x="151" y="34"/>
                    <a:pt x="134" y="67"/>
                    <a:pt x="134" y="101"/>
                  </a:cubicBezTo>
                  <a:cubicBezTo>
                    <a:pt x="118" y="168"/>
                    <a:pt x="101" y="251"/>
                    <a:pt x="67" y="351"/>
                  </a:cubicBezTo>
                  <a:cubicBezTo>
                    <a:pt x="51" y="435"/>
                    <a:pt x="34" y="535"/>
                    <a:pt x="17" y="602"/>
                  </a:cubicBezTo>
                  <a:cubicBezTo>
                    <a:pt x="17" y="636"/>
                    <a:pt x="1" y="669"/>
                    <a:pt x="1" y="702"/>
                  </a:cubicBezTo>
                  <a:cubicBezTo>
                    <a:pt x="17" y="669"/>
                    <a:pt x="34" y="636"/>
                    <a:pt x="34" y="602"/>
                  </a:cubicBezTo>
                  <a:cubicBezTo>
                    <a:pt x="51" y="535"/>
                    <a:pt x="84" y="452"/>
                    <a:pt x="101" y="351"/>
                  </a:cubicBezTo>
                  <a:cubicBezTo>
                    <a:pt x="118" y="251"/>
                    <a:pt x="134" y="168"/>
                    <a:pt x="151" y="101"/>
                  </a:cubicBezTo>
                  <a:cubicBezTo>
                    <a:pt x="168" y="67"/>
                    <a:pt x="168" y="34"/>
                    <a:pt x="1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47"/>
            <p:cNvSpPr/>
            <p:nvPr/>
          </p:nvSpPr>
          <p:spPr>
            <a:xfrm>
              <a:off x="7251149" y="1639676"/>
              <a:ext cx="5929" cy="25736"/>
            </a:xfrm>
            <a:custGeom>
              <a:rect b="b" l="l" r="r" t="t"/>
              <a:pathLst>
                <a:path extrusionOk="0" h="803" w="185">
                  <a:moveTo>
                    <a:pt x="1" y="0"/>
                  </a:moveTo>
                  <a:lnTo>
                    <a:pt x="1" y="0"/>
                  </a:lnTo>
                  <a:cubicBezTo>
                    <a:pt x="51" y="268"/>
                    <a:pt x="118" y="535"/>
                    <a:pt x="185" y="802"/>
                  </a:cubicBezTo>
                  <a:cubicBezTo>
                    <a:pt x="151" y="518"/>
                    <a:pt x="84" y="25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47"/>
            <p:cNvSpPr/>
            <p:nvPr/>
          </p:nvSpPr>
          <p:spPr>
            <a:xfrm>
              <a:off x="7084618" y="1500964"/>
              <a:ext cx="57337" cy="148904"/>
            </a:xfrm>
            <a:custGeom>
              <a:rect b="b" l="l" r="r" t="t"/>
              <a:pathLst>
                <a:path extrusionOk="0" h="4646" w="1789">
                  <a:moveTo>
                    <a:pt x="752" y="1"/>
                  </a:moveTo>
                  <a:cubicBezTo>
                    <a:pt x="752" y="1"/>
                    <a:pt x="736" y="1"/>
                    <a:pt x="702" y="17"/>
                  </a:cubicBezTo>
                  <a:cubicBezTo>
                    <a:pt x="669" y="51"/>
                    <a:pt x="619" y="84"/>
                    <a:pt x="569" y="118"/>
                  </a:cubicBezTo>
                  <a:cubicBezTo>
                    <a:pt x="418" y="235"/>
                    <a:pt x="284" y="385"/>
                    <a:pt x="201" y="569"/>
                  </a:cubicBezTo>
                  <a:cubicBezTo>
                    <a:pt x="84" y="836"/>
                    <a:pt x="17" y="1137"/>
                    <a:pt x="17" y="1421"/>
                  </a:cubicBezTo>
                  <a:cubicBezTo>
                    <a:pt x="0" y="1789"/>
                    <a:pt x="51" y="2156"/>
                    <a:pt x="184" y="2490"/>
                  </a:cubicBezTo>
                  <a:cubicBezTo>
                    <a:pt x="301" y="2824"/>
                    <a:pt x="485" y="3142"/>
                    <a:pt x="702" y="3443"/>
                  </a:cubicBezTo>
                  <a:cubicBezTo>
                    <a:pt x="869" y="3677"/>
                    <a:pt x="1053" y="3894"/>
                    <a:pt x="1254" y="4111"/>
                  </a:cubicBezTo>
                  <a:cubicBezTo>
                    <a:pt x="1437" y="4295"/>
                    <a:pt x="1571" y="4428"/>
                    <a:pt x="1671" y="4529"/>
                  </a:cubicBezTo>
                  <a:lnTo>
                    <a:pt x="1788" y="4646"/>
                  </a:lnTo>
                  <a:lnTo>
                    <a:pt x="1688" y="4529"/>
                  </a:lnTo>
                  <a:cubicBezTo>
                    <a:pt x="1588" y="4428"/>
                    <a:pt x="1437" y="4278"/>
                    <a:pt x="1270" y="4094"/>
                  </a:cubicBezTo>
                  <a:cubicBezTo>
                    <a:pt x="819" y="3626"/>
                    <a:pt x="452" y="3092"/>
                    <a:pt x="201" y="2474"/>
                  </a:cubicBezTo>
                  <a:cubicBezTo>
                    <a:pt x="84" y="2139"/>
                    <a:pt x="17" y="1789"/>
                    <a:pt x="34" y="1421"/>
                  </a:cubicBezTo>
                  <a:cubicBezTo>
                    <a:pt x="34" y="1137"/>
                    <a:pt x="101" y="853"/>
                    <a:pt x="218" y="585"/>
                  </a:cubicBezTo>
                  <a:cubicBezTo>
                    <a:pt x="301" y="402"/>
                    <a:pt x="418" y="235"/>
                    <a:pt x="585" y="118"/>
                  </a:cubicBezTo>
                  <a:cubicBezTo>
                    <a:pt x="685" y="34"/>
                    <a:pt x="769" y="1"/>
                    <a:pt x="75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47"/>
            <p:cNvSpPr/>
            <p:nvPr/>
          </p:nvSpPr>
          <p:spPr>
            <a:xfrm>
              <a:off x="6936803" y="1531507"/>
              <a:ext cx="223356" cy="1635"/>
            </a:xfrm>
            <a:custGeom>
              <a:rect b="b" l="l" r="r" t="t"/>
              <a:pathLst>
                <a:path extrusionOk="0" h="51" w="6969">
                  <a:moveTo>
                    <a:pt x="3476" y="0"/>
                  </a:moveTo>
                  <a:cubicBezTo>
                    <a:pt x="1555" y="0"/>
                    <a:pt x="1" y="0"/>
                    <a:pt x="1" y="33"/>
                  </a:cubicBezTo>
                  <a:cubicBezTo>
                    <a:pt x="1" y="50"/>
                    <a:pt x="1555" y="50"/>
                    <a:pt x="3476" y="50"/>
                  </a:cubicBezTo>
                  <a:cubicBezTo>
                    <a:pt x="5398" y="50"/>
                    <a:pt x="6968" y="50"/>
                    <a:pt x="6968" y="33"/>
                  </a:cubicBezTo>
                  <a:cubicBezTo>
                    <a:pt x="6968" y="0"/>
                    <a:pt x="5398" y="0"/>
                    <a:pt x="347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47"/>
            <p:cNvSpPr/>
            <p:nvPr/>
          </p:nvSpPr>
          <p:spPr>
            <a:xfrm>
              <a:off x="6910041" y="1563622"/>
              <a:ext cx="277425" cy="2179"/>
            </a:xfrm>
            <a:custGeom>
              <a:rect b="b" l="l" r="r" t="t"/>
              <a:pathLst>
                <a:path extrusionOk="0" h="68" w="8656">
                  <a:moveTo>
                    <a:pt x="4328" y="1"/>
                  </a:moveTo>
                  <a:cubicBezTo>
                    <a:pt x="1939" y="1"/>
                    <a:pt x="0" y="17"/>
                    <a:pt x="0" y="34"/>
                  </a:cubicBezTo>
                  <a:cubicBezTo>
                    <a:pt x="0" y="51"/>
                    <a:pt x="1939" y="67"/>
                    <a:pt x="4328" y="67"/>
                  </a:cubicBezTo>
                  <a:cubicBezTo>
                    <a:pt x="6717" y="67"/>
                    <a:pt x="8655" y="51"/>
                    <a:pt x="8655" y="34"/>
                  </a:cubicBezTo>
                  <a:cubicBezTo>
                    <a:pt x="8655" y="17"/>
                    <a:pt x="6717" y="1"/>
                    <a:pt x="432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47"/>
            <p:cNvSpPr/>
            <p:nvPr/>
          </p:nvSpPr>
          <p:spPr>
            <a:xfrm>
              <a:off x="6887542" y="1597370"/>
              <a:ext cx="333673" cy="1635"/>
            </a:xfrm>
            <a:custGeom>
              <a:rect b="b" l="l" r="r" t="t"/>
              <a:pathLst>
                <a:path extrusionOk="0" h="51" w="10411">
                  <a:moveTo>
                    <a:pt x="5214" y="0"/>
                  </a:moveTo>
                  <a:cubicBezTo>
                    <a:pt x="2340" y="0"/>
                    <a:pt x="1" y="0"/>
                    <a:pt x="1" y="17"/>
                  </a:cubicBezTo>
                  <a:cubicBezTo>
                    <a:pt x="1" y="50"/>
                    <a:pt x="2340" y="50"/>
                    <a:pt x="5214" y="50"/>
                  </a:cubicBezTo>
                  <a:cubicBezTo>
                    <a:pt x="8088" y="50"/>
                    <a:pt x="10410" y="50"/>
                    <a:pt x="10410" y="17"/>
                  </a:cubicBezTo>
                  <a:cubicBezTo>
                    <a:pt x="10410" y="0"/>
                    <a:pt x="8088" y="0"/>
                    <a:pt x="521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47"/>
            <p:cNvSpPr/>
            <p:nvPr/>
          </p:nvSpPr>
          <p:spPr>
            <a:xfrm>
              <a:off x="6862928" y="1632689"/>
              <a:ext cx="381844" cy="2179"/>
            </a:xfrm>
            <a:custGeom>
              <a:rect b="b" l="l" r="r" t="t"/>
              <a:pathLst>
                <a:path extrusionOk="0" h="68" w="11914">
                  <a:moveTo>
                    <a:pt x="5965" y="1"/>
                  </a:moveTo>
                  <a:cubicBezTo>
                    <a:pt x="2673" y="1"/>
                    <a:pt x="0" y="18"/>
                    <a:pt x="0" y="34"/>
                  </a:cubicBezTo>
                  <a:cubicBezTo>
                    <a:pt x="0" y="51"/>
                    <a:pt x="2673" y="68"/>
                    <a:pt x="5965" y="68"/>
                  </a:cubicBezTo>
                  <a:cubicBezTo>
                    <a:pt x="9257" y="68"/>
                    <a:pt x="11913" y="51"/>
                    <a:pt x="11913" y="34"/>
                  </a:cubicBezTo>
                  <a:cubicBezTo>
                    <a:pt x="11913" y="18"/>
                    <a:pt x="9257" y="1"/>
                    <a:pt x="596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47"/>
            <p:cNvSpPr/>
            <p:nvPr/>
          </p:nvSpPr>
          <p:spPr>
            <a:xfrm>
              <a:off x="6844178" y="1673938"/>
              <a:ext cx="294027" cy="2179"/>
            </a:xfrm>
            <a:custGeom>
              <a:rect b="b" l="l" r="r" t="t"/>
              <a:pathLst>
                <a:path extrusionOk="0" h="68" w="9174">
                  <a:moveTo>
                    <a:pt x="4578" y="1"/>
                  </a:moveTo>
                  <a:lnTo>
                    <a:pt x="1337" y="17"/>
                  </a:lnTo>
                  <a:lnTo>
                    <a:pt x="351" y="34"/>
                  </a:lnTo>
                  <a:lnTo>
                    <a:pt x="0" y="34"/>
                  </a:lnTo>
                  <a:cubicBezTo>
                    <a:pt x="34" y="51"/>
                    <a:pt x="67" y="51"/>
                    <a:pt x="101" y="51"/>
                  </a:cubicBezTo>
                  <a:lnTo>
                    <a:pt x="351" y="51"/>
                  </a:lnTo>
                  <a:lnTo>
                    <a:pt x="1337" y="67"/>
                  </a:lnTo>
                  <a:lnTo>
                    <a:pt x="7837" y="67"/>
                  </a:lnTo>
                  <a:lnTo>
                    <a:pt x="8806" y="51"/>
                  </a:lnTo>
                  <a:lnTo>
                    <a:pt x="9073" y="51"/>
                  </a:lnTo>
                  <a:cubicBezTo>
                    <a:pt x="9106" y="51"/>
                    <a:pt x="9140" y="51"/>
                    <a:pt x="9173" y="34"/>
                  </a:cubicBezTo>
                  <a:lnTo>
                    <a:pt x="8806" y="34"/>
                  </a:lnTo>
                  <a:lnTo>
                    <a:pt x="7837" y="17"/>
                  </a:lnTo>
                  <a:lnTo>
                    <a:pt x="457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47"/>
            <p:cNvSpPr/>
            <p:nvPr/>
          </p:nvSpPr>
          <p:spPr>
            <a:xfrm>
              <a:off x="7163332" y="1676630"/>
              <a:ext cx="176211" cy="1635"/>
            </a:xfrm>
            <a:custGeom>
              <a:rect b="b" l="l" r="r" t="t"/>
              <a:pathLst>
                <a:path extrusionOk="0" h="51" w="5498">
                  <a:moveTo>
                    <a:pt x="2757" y="0"/>
                  </a:moveTo>
                  <a:cubicBezTo>
                    <a:pt x="1237" y="0"/>
                    <a:pt x="1" y="0"/>
                    <a:pt x="1" y="17"/>
                  </a:cubicBezTo>
                  <a:cubicBezTo>
                    <a:pt x="1" y="50"/>
                    <a:pt x="1237" y="50"/>
                    <a:pt x="2757" y="50"/>
                  </a:cubicBezTo>
                  <a:cubicBezTo>
                    <a:pt x="4278" y="50"/>
                    <a:pt x="5498" y="50"/>
                    <a:pt x="5498" y="17"/>
                  </a:cubicBezTo>
                  <a:cubicBezTo>
                    <a:pt x="5498" y="0"/>
                    <a:pt x="4278" y="0"/>
                    <a:pt x="275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47"/>
            <p:cNvSpPr/>
            <p:nvPr/>
          </p:nvSpPr>
          <p:spPr>
            <a:xfrm>
              <a:off x="7198139" y="1713039"/>
              <a:ext cx="85189" cy="2179"/>
            </a:xfrm>
            <a:custGeom>
              <a:rect b="b" l="l" r="r" t="t"/>
              <a:pathLst>
                <a:path extrusionOk="0" h="68" w="2658">
                  <a:moveTo>
                    <a:pt x="1321" y="0"/>
                  </a:moveTo>
                  <a:cubicBezTo>
                    <a:pt x="585" y="0"/>
                    <a:pt x="1" y="17"/>
                    <a:pt x="1" y="34"/>
                  </a:cubicBezTo>
                  <a:cubicBezTo>
                    <a:pt x="1" y="50"/>
                    <a:pt x="585" y="67"/>
                    <a:pt x="1321" y="67"/>
                  </a:cubicBezTo>
                  <a:cubicBezTo>
                    <a:pt x="2072" y="67"/>
                    <a:pt x="2657" y="50"/>
                    <a:pt x="2657" y="34"/>
                  </a:cubicBezTo>
                  <a:cubicBezTo>
                    <a:pt x="2657" y="17"/>
                    <a:pt x="2072" y="0"/>
                    <a:pt x="132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47"/>
            <p:cNvSpPr/>
            <p:nvPr/>
          </p:nvSpPr>
          <p:spPr>
            <a:xfrm>
              <a:off x="7262944" y="1635926"/>
              <a:ext cx="130155" cy="2179"/>
            </a:xfrm>
            <a:custGeom>
              <a:rect b="b" l="l" r="r" t="t"/>
              <a:pathLst>
                <a:path extrusionOk="0" h="68" w="4061">
                  <a:moveTo>
                    <a:pt x="2039" y="0"/>
                  </a:moveTo>
                  <a:cubicBezTo>
                    <a:pt x="903" y="0"/>
                    <a:pt x="0" y="17"/>
                    <a:pt x="0" y="34"/>
                  </a:cubicBezTo>
                  <a:cubicBezTo>
                    <a:pt x="0" y="50"/>
                    <a:pt x="903" y="67"/>
                    <a:pt x="2039" y="67"/>
                  </a:cubicBezTo>
                  <a:cubicBezTo>
                    <a:pt x="3158" y="67"/>
                    <a:pt x="4061" y="50"/>
                    <a:pt x="4061" y="34"/>
                  </a:cubicBezTo>
                  <a:cubicBezTo>
                    <a:pt x="4061" y="17"/>
                    <a:pt x="3158" y="0"/>
                    <a:pt x="203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47"/>
            <p:cNvSpPr/>
            <p:nvPr/>
          </p:nvSpPr>
          <p:spPr>
            <a:xfrm>
              <a:off x="6833474" y="1717301"/>
              <a:ext cx="307392" cy="2179"/>
            </a:xfrm>
            <a:custGeom>
              <a:rect b="b" l="l" r="r" t="t"/>
              <a:pathLst>
                <a:path extrusionOk="0" h="68" w="9591">
                  <a:moveTo>
                    <a:pt x="4795" y="1"/>
                  </a:moveTo>
                  <a:cubicBezTo>
                    <a:pt x="2156" y="1"/>
                    <a:pt x="0" y="18"/>
                    <a:pt x="0" y="34"/>
                  </a:cubicBezTo>
                  <a:cubicBezTo>
                    <a:pt x="0" y="51"/>
                    <a:pt x="2156" y="68"/>
                    <a:pt x="4795" y="68"/>
                  </a:cubicBezTo>
                  <a:cubicBezTo>
                    <a:pt x="7452" y="68"/>
                    <a:pt x="9591" y="51"/>
                    <a:pt x="9591" y="34"/>
                  </a:cubicBezTo>
                  <a:cubicBezTo>
                    <a:pt x="9591" y="18"/>
                    <a:pt x="7452" y="1"/>
                    <a:pt x="479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47"/>
            <p:cNvSpPr/>
            <p:nvPr/>
          </p:nvSpPr>
          <p:spPr>
            <a:xfrm>
              <a:off x="6919143" y="1765505"/>
              <a:ext cx="224414" cy="2179"/>
            </a:xfrm>
            <a:custGeom>
              <a:rect b="b" l="l" r="r" t="t"/>
              <a:pathLst>
                <a:path extrusionOk="0" h="68" w="7002">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47"/>
            <p:cNvSpPr/>
            <p:nvPr/>
          </p:nvSpPr>
          <p:spPr>
            <a:xfrm>
              <a:off x="6919143" y="1804061"/>
              <a:ext cx="224414" cy="2179"/>
            </a:xfrm>
            <a:custGeom>
              <a:rect b="b" l="l" r="r" t="t"/>
              <a:pathLst>
                <a:path extrusionOk="0" h="68" w="7002">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47"/>
            <p:cNvSpPr/>
            <p:nvPr/>
          </p:nvSpPr>
          <p:spPr>
            <a:xfrm>
              <a:off x="6919143" y="1848514"/>
              <a:ext cx="224414" cy="2179"/>
            </a:xfrm>
            <a:custGeom>
              <a:rect b="b" l="l" r="r" t="t"/>
              <a:pathLst>
                <a:path extrusionOk="0" h="68" w="7002">
                  <a:moveTo>
                    <a:pt x="3509" y="1"/>
                  </a:moveTo>
                  <a:cubicBezTo>
                    <a:pt x="1571" y="1"/>
                    <a:pt x="0" y="17"/>
                    <a:pt x="0" y="34"/>
                  </a:cubicBezTo>
                  <a:cubicBezTo>
                    <a:pt x="0" y="51"/>
                    <a:pt x="1571" y="67"/>
                    <a:pt x="3509" y="67"/>
                  </a:cubicBezTo>
                  <a:cubicBezTo>
                    <a:pt x="5431" y="67"/>
                    <a:pt x="7001" y="51"/>
                    <a:pt x="7001" y="34"/>
                  </a:cubicBezTo>
                  <a:cubicBezTo>
                    <a:pt x="7001" y="17"/>
                    <a:pt x="5431" y="1"/>
                    <a:pt x="350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47"/>
            <p:cNvSpPr/>
            <p:nvPr/>
          </p:nvSpPr>
          <p:spPr>
            <a:xfrm>
              <a:off x="7302558" y="1608620"/>
              <a:ext cx="91086" cy="1635"/>
            </a:xfrm>
            <a:custGeom>
              <a:rect b="b" l="l" r="r" t="t"/>
              <a:pathLst>
                <a:path extrusionOk="0" h="51" w="2842">
                  <a:moveTo>
                    <a:pt x="1421" y="0"/>
                  </a:moveTo>
                  <a:cubicBezTo>
                    <a:pt x="636" y="0"/>
                    <a:pt x="1" y="0"/>
                    <a:pt x="1" y="34"/>
                  </a:cubicBezTo>
                  <a:cubicBezTo>
                    <a:pt x="1" y="50"/>
                    <a:pt x="636" y="50"/>
                    <a:pt x="1421" y="50"/>
                  </a:cubicBezTo>
                  <a:cubicBezTo>
                    <a:pt x="2206" y="50"/>
                    <a:pt x="2841" y="50"/>
                    <a:pt x="2841" y="34"/>
                  </a:cubicBezTo>
                  <a:cubicBezTo>
                    <a:pt x="2841" y="0"/>
                    <a:pt x="2206" y="0"/>
                    <a:pt x="142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47"/>
            <p:cNvSpPr/>
            <p:nvPr/>
          </p:nvSpPr>
          <p:spPr>
            <a:xfrm>
              <a:off x="6822224" y="2561819"/>
              <a:ext cx="71792" cy="48235"/>
            </a:xfrm>
            <a:custGeom>
              <a:rect b="b" l="l" r="r" t="t"/>
              <a:pathLst>
                <a:path extrusionOk="0" h="1505" w="2240">
                  <a:moveTo>
                    <a:pt x="318" y="0"/>
                  </a:moveTo>
                  <a:lnTo>
                    <a:pt x="0" y="1253"/>
                  </a:lnTo>
                  <a:lnTo>
                    <a:pt x="2156" y="1504"/>
                  </a:lnTo>
                  <a:lnTo>
                    <a:pt x="2239" y="251"/>
                  </a:lnTo>
                  <a:lnTo>
                    <a:pt x="318" y="0"/>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47"/>
            <p:cNvSpPr/>
            <p:nvPr/>
          </p:nvSpPr>
          <p:spPr>
            <a:xfrm>
              <a:off x="6857031" y="2563421"/>
              <a:ext cx="6442" cy="36986"/>
            </a:xfrm>
            <a:custGeom>
              <a:rect b="b" l="l" r="r" t="t"/>
              <a:pathLst>
                <a:path extrusionOk="0" h="1154" w="201">
                  <a:moveTo>
                    <a:pt x="201" y="0"/>
                  </a:moveTo>
                  <a:lnTo>
                    <a:pt x="201" y="0"/>
                  </a:lnTo>
                  <a:cubicBezTo>
                    <a:pt x="84" y="385"/>
                    <a:pt x="17" y="769"/>
                    <a:pt x="0" y="1153"/>
                  </a:cubicBezTo>
                  <a:cubicBezTo>
                    <a:pt x="67" y="969"/>
                    <a:pt x="101" y="786"/>
                    <a:pt x="134" y="585"/>
                  </a:cubicBezTo>
                  <a:cubicBezTo>
                    <a:pt x="167" y="401"/>
                    <a:pt x="201" y="201"/>
                    <a:pt x="2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47"/>
            <p:cNvSpPr/>
            <p:nvPr/>
          </p:nvSpPr>
          <p:spPr>
            <a:xfrm>
              <a:off x="6823827" y="2594478"/>
              <a:ext cx="67497" cy="11282"/>
            </a:xfrm>
            <a:custGeom>
              <a:rect b="b" l="l" r="r" t="t"/>
              <a:pathLst>
                <a:path extrusionOk="0" h="352" w="2106">
                  <a:moveTo>
                    <a:pt x="0" y="0"/>
                  </a:moveTo>
                  <a:cubicBezTo>
                    <a:pt x="101" y="34"/>
                    <a:pt x="201" y="51"/>
                    <a:pt x="301" y="67"/>
                  </a:cubicBezTo>
                  <a:cubicBezTo>
                    <a:pt x="502" y="117"/>
                    <a:pt x="752" y="151"/>
                    <a:pt x="1053" y="201"/>
                  </a:cubicBezTo>
                  <a:lnTo>
                    <a:pt x="1805" y="318"/>
                  </a:lnTo>
                  <a:cubicBezTo>
                    <a:pt x="1905" y="335"/>
                    <a:pt x="2005" y="335"/>
                    <a:pt x="2106" y="351"/>
                  </a:cubicBezTo>
                  <a:cubicBezTo>
                    <a:pt x="2022" y="301"/>
                    <a:pt x="1922" y="285"/>
                    <a:pt x="1805" y="268"/>
                  </a:cubicBezTo>
                  <a:cubicBezTo>
                    <a:pt x="1621" y="234"/>
                    <a:pt x="1354" y="184"/>
                    <a:pt x="1070" y="134"/>
                  </a:cubicBezTo>
                  <a:lnTo>
                    <a:pt x="318" y="34"/>
                  </a:lnTo>
                  <a:cubicBezTo>
                    <a:pt x="218" y="17"/>
                    <a:pt x="10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47"/>
            <p:cNvSpPr/>
            <p:nvPr/>
          </p:nvSpPr>
          <p:spPr>
            <a:xfrm>
              <a:off x="7072823" y="2571466"/>
              <a:ext cx="139289" cy="29133"/>
            </a:xfrm>
            <a:custGeom>
              <a:rect b="b" l="l" r="r" t="t"/>
              <a:pathLst>
                <a:path extrusionOk="0" h="909" w="4346">
                  <a:moveTo>
                    <a:pt x="2340" y="0"/>
                  </a:moveTo>
                  <a:lnTo>
                    <a:pt x="1" y="67"/>
                  </a:lnTo>
                  <a:lnTo>
                    <a:pt x="18" y="886"/>
                  </a:lnTo>
                  <a:lnTo>
                    <a:pt x="151" y="886"/>
                  </a:lnTo>
                  <a:cubicBezTo>
                    <a:pt x="458" y="893"/>
                    <a:pt x="1206" y="909"/>
                    <a:pt x="1957" y="909"/>
                  </a:cubicBezTo>
                  <a:cubicBezTo>
                    <a:pt x="2800" y="909"/>
                    <a:pt x="3647" y="889"/>
                    <a:pt x="3877" y="819"/>
                  </a:cubicBezTo>
                  <a:cubicBezTo>
                    <a:pt x="4345" y="652"/>
                    <a:pt x="2357" y="251"/>
                    <a:pt x="2357" y="251"/>
                  </a:cubicBezTo>
                  <a:lnTo>
                    <a:pt x="2340" y="0"/>
                  </a:lnTo>
                  <a:close/>
                </a:path>
              </a:pathLst>
            </a:custGeom>
            <a:solidFill>
              <a:srgbClr val="19B5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47"/>
            <p:cNvSpPr/>
            <p:nvPr/>
          </p:nvSpPr>
          <p:spPr>
            <a:xfrm>
              <a:off x="7072823" y="2577780"/>
              <a:ext cx="27339" cy="21025"/>
            </a:xfrm>
            <a:custGeom>
              <a:rect b="b" l="l" r="r" t="t"/>
              <a:pathLst>
                <a:path extrusionOk="0" h="656" w="853">
                  <a:moveTo>
                    <a:pt x="75" y="0"/>
                  </a:moveTo>
                  <a:cubicBezTo>
                    <a:pt x="51" y="0"/>
                    <a:pt x="26" y="1"/>
                    <a:pt x="1" y="4"/>
                  </a:cubicBezTo>
                  <a:lnTo>
                    <a:pt x="18" y="655"/>
                  </a:lnTo>
                  <a:lnTo>
                    <a:pt x="853" y="655"/>
                  </a:lnTo>
                  <a:cubicBezTo>
                    <a:pt x="820" y="455"/>
                    <a:pt x="703" y="271"/>
                    <a:pt x="552" y="154"/>
                  </a:cubicBezTo>
                  <a:cubicBezTo>
                    <a:pt x="406" y="52"/>
                    <a:pt x="247" y="0"/>
                    <a:pt x="75" y="0"/>
                  </a:cubicBez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47"/>
            <p:cNvSpPr/>
            <p:nvPr/>
          </p:nvSpPr>
          <p:spPr>
            <a:xfrm>
              <a:off x="7073368" y="2586978"/>
              <a:ext cx="128553" cy="14070"/>
            </a:xfrm>
            <a:custGeom>
              <a:rect b="b" l="l" r="r" t="t"/>
              <a:pathLst>
                <a:path extrusionOk="0" h="439" w="4011">
                  <a:moveTo>
                    <a:pt x="3309" y="1"/>
                  </a:moveTo>
                  <a:cubicBezTo>
                    <a:pt x="3175" y="1"/>
                    <a:pt x="3108" y="301"/>
                    <a:pt x="3108" y="301"/>
                  </a:cubicBezTo>
                  <a:lnTo>
                    <a:pt x="1" y="351"/>
                  </a:lnTo>
                  <a:lnTo>
                    <a:pt x="1" y="402"/>
                  </a:lnTo>
                  <a:cubicBezTo>
                    <a:pt x="363" y="427"/>
                    <a:pt x="869" y="439"/>
                    <a:pt x="1399" y="439"/>
                  </a:cubicBezTo>
                  <a:cubicBezTo>
                    <a:pt x="2578" y="439"/>
                    <a:pt x="3869" y="382"/>
                    <a:pt x="3927" y="301"/>
                  </a:cubicBezTo>
                  <a:cubicBezTo>
                    <a:pt x="4011" y="184"/>
                    <a:pt x="3309" y="1"/>
                    <a:pt x="3309" y="1"/>
                  </a:cubicBez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47"/>
            <p:cNvSpPr/>
            <p:nvPr/>
          </p:nvSpPr>
          <p:spPr>
            <a:xfrm>
              <a:off x="7077118" y="2595535"/>
              <a:ext cx="121053" cy="3269"/>
            </a:xfrm>
            <a:custGeom>
              <a:rect b="b" l="l" r="r" t="t"/>
              <a:pathLst>
                <a:path extrusionOk="0" h="102" w="3777">
                  <a:moveTo>
                    <a:pt x="3660" y="1"/>
                  </a:moveTo>
                  <a:lnTo>
                    <a:pt x="3225" y="18"/>
                  </a:lnTo>
                  <a:cubicBezTo>
                    <a:pt x="2874" y="34"/>
                    <a:pt x="2373" y="51"/>
                    <a:pt x="1822" y="68"/>
                  </a:cubicBezTo>
                  <a:cubicBezTo>
                    <a:pt x="1287" y="68"/>
                    <a:pt x="786" y="84"/>
                    <a:pt x="418" y="84"/>
                  </a:cubicBezTo>
                  <a:lnTo>
                    <a:pt x="0" y="84"/>
                  </a:lnTo>
                  <a:lnTo>
                    <a:pt x="418" y="101"/>
                  </a:lnTo>
                  <a:cubicBezTo>
                    <a:pt x="786" y="101"/>
                    <a:pt x="1287" y="101"/>
                    <a:pt x="1822" y="84"/>
                  </a:cubicBezTo>
                  <a:cubicBezTo>
                    <a:pt x="2373" y="84"/>
                    <a:pt x="2874" y="51"/>
                    <a:pt x="3225" y="34"/>
                  </a:cubicBezTo>
                  <a:lnTo>
                    <a:pt x="3660" y="18"/>
                  </a:lnTo>
                  <a:lnTo>
                    <a:pt x="377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47"/>
            <p:cNvSpPr/>
            <p:nvPr/>
          </p:nvSpPr>
          <p:spPr>
            <a:xfrm>
              <a:off x="7172979" y="2585920"/>
              <a:ext cx="6987" cy="11794"/>
            </a:xfrm>
            <a:custGeom>
              <a:rect b="b" l="l" r="r" t="t"/>
              <a:pathLst>
                <a:path extrusionOk="0" h="368" w="218">
                  <a:moveTo>
                    <a:pt x="218" y="0"/>
                  </a:moveTo>
                  <a:lnTo>
                    <a:pt x="218" y="0"/>
                  </a:lnTo>
                  <a:cubicBezTo>
                    <a:pt x="84" y="67"/>
                    <a:pt x="0" y="217"/>
                    <a:pt x="0" y="368"/>
                  </a:cubicBezTo>
                  <a:cubicBezTo>
                    <a:pt x="34" y="234"/>
                    <a:pt x="101" y="100"/>
                    <a:pt x="2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47"/>
            <p:cNvSpPr/>
            <p:nvPr/>
          </p:nvSpPr>
          <p:spPr>
            <a:xfrm>
              <a:off x="7150480" y="2580985"/>
              <a:ext cx="4327" cy="6122"/>
            </a:xfrm>
            <a:custGeom>
              <a:rect b="b" l="l" r="r" t="t"/>
              <a:pathLst>
                <a:path extrusionOk="0" h="191" w="135">
                  <a:moveTo>
                    <a:pt x="127" y="0"/>
                  </a:moveTo>
                  <a:cubicBezTo>
                    <a:pt x="109" y="0"/>
                    <a:pt x="80" y="44"/>
                    <a:pt x="51" y="87"/>
                  </a:cubicBezTo>
                  <a:cubicBezTo>
                    <a:pt x="17" y="137"/>
                    <a:pt x="1" y="188"/>
                    <a:pt x="1" y="188"/>
                  </a:cubicBezTo>
                  <a:cubicBezTo>
                    <a:pt x="3" y="190"/>
                    <a:pt x="5" y="191"/>
                    <a:pt x="8" y="191"/>
                  </a:cubicBezTo>
                  <a:cubicBezTo>
                    <a:pt x="26" y="191"/>
                    <a:pt x="55" y="147"/>
                    <a:pt x="84" y="104"/>
                  </a:cubicBezTo>
                  <a:cubicBezTo>
                    <a:pt x="118" y="54"/>
                    <a:pt x="134" y="4"/>
                    <a:pt x="134" y="4"/>
                  </a:cubicBezTo>
                  <a:cubicBezTo>
                    <a:pt x="132" y="2"/>
                    <a:pt x="129" y="0"/>
                    <a:pt x="12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47"/>
            <p:cNvSpPr/>
            <p:nvPr/>
          </p:nvSpPr>
          <p:spPr>
            <a:xfrm>
              <a:off x="7144583" y="2579863"/>
              <a:ext cx="4872" cy="4487"/>
            </a:xfrm>
            <a:custGeom>
              <a:rect b="b" l="l" r="r" t="t"/>
              <a:pathLst>
                <a:path extrusionOk="0" h="140" w="152">
                  <a:moveTo>
                    <a:pt x="140" y="1"/>
                  </a:moveTo>
                  <a:cubicBezTo>
                    <a:pt x="122" y="1"/>
                    <a:pt x="95" y="28"/>
                    <a:pt x="68" y="55"/>
                  </a:cubicBezTo>
                  <a:cubicBezTo>
                    <a:pt x="17" y="89"/>
                    <a:pt x="1" y="122"/>
                    <a:pt x="1" y="139"/>
                  </a:cubicBezTo>
                  <a:cubicBezTo>
                    <a:pt x="1" y="139"/>
                    <a:pt x="34" y="106"/>
                    <a:pt x="84" y="72"/>
                  </a:cubicBezTo>
                  <a:cubicBezTo>
                    <a:pt x="118" y="39"/>
                    <a:pt x="151" y="5"/>
                    <a:pt x="151" y="5"/>
                  </a:cubicBezTo>
                  <a:cubicBezTo>
                    <a:pt x="148" y="2"/>
                    <a:pt x="144" y="1"/>
                    <a:pt x="14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47"/>
            <p:cNvSpPr/>
            <p:nvPr/>
          </p:nvSpPr>
          <p:spPr>
            <a:xfrm>
              <a:off x="7140833" y="2576562"/>
              <a:ext cx="7532" cy="1058"/>
            </a:xfrm>
            <a:custGeom>
              <a:rect b="b" l="l" r="r" t="t"/>
              <a:pathLst>
                <a:path extrusionOk="0" h="33" w="235">
                  <a:moveTo>
                    <a:pt x="156" y="1"/>
                  </a:moveTo>
                  <a:cubicBezTo>
                    <a:pt x="142" y="1"/>
                    <a:pt x="129" y="3"/>
                    <a:pt x="118" y="8"/>
                  </a:cubicBezTo>
                  <a:cubicBezTo>
                    <a:pt x="103" y="3"/>
                    <a:pt x="90" y="1"/>
                    <a:pt x="78" y="1"/>
                  </a:cubicBezTo>
                  <a:cubicBezTo>
                    <a:pt x="48" y="1"/>
                    <a:pt x="24" y="13"/>
                    <a:pt x="1" y="25"/>
                  </a:cubicBezTo>
                  <a:cubicBezTo>
                    <a:pt x="23" y="25"/>
                    <a:pt x="45" y="32"/>
                    <a:pt x="73" y="32"/>
                  </a:cubicBezTo>
                  <a:cubicBezTo>
                    <a:pt x="86" y="32"/>
                    <a:pt x="101" y="30"/>
                    <a:pt x="118" y="25"/>
                  </a:cubicBezTo>
                  <a:cubicBezTo>
                    <a:pt x="128" y="30"/>
                    <a:pt x="139" y="32"/>
                    <a:pt x="151" y="32"/>
                  </a:cubicBezTo>
                  <a:cubicBezTo>
                    <a:pt x="179" y="32"/>
                    <a:pt x="211" y="20"/>
                    <a:pt x="235" y="8"/>
                  </a:cubicBezTo>
                  <a:cubicBezTo>
                    <a:pt x="212" y="8"/>
                    <a:pt x="183" y="1"/>
                    <a:pt x="15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47"/>
            <p:cNvSpPr/>
            <p:nvPr/>
          </p:nvSpPr>
          <p:spPr>
            <a:xfrm>
              <a:off x="7139231" y="2571979"/>
              <a:ext cx="8621" cy="1314"/>
            </a:xfrm>
            <a:custGeom>
              <a:rect b="b" l="l" r="r" t="t"/>
              <a:pathLst>
                <a:path extrusionOk="0" h="41" w="269">
                  <a:moveTo>
                    <a:pt x="1" y="1"/>
                  </a:moveTo>
                  <a:cubicBezTo>
                    <a:pt x="47" y="28"/>
                    <a:pt x="98" y="41"/>
                    <a:pt x="148" y="41"/>
                  </a:cubicBezTo>
                  <a:cubicBezTo>
                    <a:pt x="190" y="41"/>
                    <a:pt x="230" y="32"/>
                    <a:pt x="268" y="17"/>
                  </a:cubicBezTo>
                  <a:lnTo>
                    <a:pt x="134" y="17"/>
                  </a:lnTo>
                  <a:cubicBezTo>
                    <a:pt x="84" y="1"/>
                    <a:pt x="51"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47"/>
            <p:cNvSpPr/>
            <p:nvPr/>
          </p:nvSpPr>
          <p:spPr>
            <a:xfrm>
              <a:off x="7153173" y="2573677"/>
              <a:ext cx="13942" cy="7980"/>
            </a:xfrm>
            <a:custGeom>
              <a:rect b="b" l="l" r="r" t="t"/>
              <a:pathLst>
                <a:path extrusionOk="0" h="249" w="435">
                  <a:moveTo>
                    <a:pt x="287" y="20"/>
                  </a:moveTo>
                  <a:cubicBezTo>
                    <a:pt x="323" y="20"/>
                    <a:pt x="362" y="28"/>
                    <a:pt x="401" y="48"/>
                  </a:cubicBezTo>
                  <a:cubicBezTo>
                    <a:pt x="418" y="65"/>
                    <a:pt x="418" y="98"/>
                    <a:pt x="384" y="115"/>
                  </a:cubicBezTo>
                  <a:cubicBezTo>
                    <a:pt x="351" y="132"/>
                    <a:pt x="334" y="132"/>
                    <a:pt x="301" y="148"/>
                  </a:cubicBezTo>
                  <a:cubicBezTo>
                    <a:pt x="251" y="165"/>
                    <a:pt x="201" y="182"/>
                    <a:pt x="150" y="198"/>
                  </a:cubicBezTo>
                  <a:cubicBezTo>
                    <a:pt x="100" y="207"/>
                    <a:pt x="62" y="211"/>
                    <a:pt x="36" y="213"/>
                  </a:cubicBezTo>
                  <a:lnTo>
                    <a:pt x="36" y="213"/>
                  </a:lnTo>
                  <a:cubicBezTo>
                    <a:pt x="53" y="185"/>
                    <a:pt x="72" y="154"/>
                    <a:pt x="84" y="132"/>
                  </a:cubicBezTo>
                  <a:cubicBezTo>
                    <a:pt x="117" y="81"/>
                    <a:pt x="167" y="48"/>
                    <a:pt x="217" y="31"/>
                  </a:cubicBezTo>
                  <a:cubicBezTo>
                    <a:pt x="238" y="24"/>
                    <a:pt x="262" y="20"/>
                    <a:pt x="287" y="20"/>
                  </a:cubicBezTo>
                  <a:close/>
                  <a:moveTo>
                    <a:pt x="294" y="1"/>
                  </a:moveTo>
                  <a:cubicBezTo>
                    <a:pt x="205" y="1"/>
                    <a:pt x="124" y="46"/>
                    <a:pt x="67" y="115"/>
                  </a:cubicBezTo>
                  <a:cubicBezTo>
                    <a:pt x="51" y="148"/>
                    <a:pt x="34" y="180"/>
                    <a:pt x="34" y="213"/>
                  </a:cubicBezTo>
                  <a:lnTo>
                    <a:pt x="34" y="213"/>
                  </a:lnTo>
                  <a:cubicBezTo>
                    <a:pt x="11" y="215"/>
                    <a:pt x="0" y="215"/>
                    <a:pt x="0" y="215"/>
                  </a:cubicBezTo>
                  <a:lnTo>
                    <a:pt x="34" y="215"/>
                  </a:lnTo>
                  <a:cubicBezTo>
                    <a:pt x="17" y="232"/>
                    <a:pt x="17" y="248"/>
                    <a:pt x="17" y="248"/>
                  </a:cubicBezTo>
                  <a:cubicBezTo>
                    <a:pt x="22" y="239"/>
                    <a:pt x="28" y="227"/>
                    <a:pt x="35" y="215"/>
                  </a:cubicBezTo>
                  <a:lnTo>
                    <a:pt x="150" y="215"/>
                  </a:lnTo>
                  <a:cubicBezTo>
                    <a:pt x="201" y="198"/>
                    <a:pt x="251" y="182"/>
                    <a:pt x="301" y="165"/>
                  </a:cubicBezTo>
                  <a:cubicBezTo>
                    <a:pt x="334" y="165"/>
                    <a:pt x="368" y="148"/>
                    <a:pt x="401" y="132"/>
                  </a:cubicBezTo>
                  <a:cubicBezTo>
                    <a:pt x="418" y="115"/>
                    <a:pt x="435" y="98"/>
                    <a:pt x="435" y="81"/>
                  </a:cubicBezTo>
                  <a:cubicBezTo>
                    <a:pt x="435" y="65"/>
                    <a:pt x="435" y="31"/>
                    <a:pt x="418" y="31"/>
                  </a:cubicBezTo>
                  <a:cubicBezTo>
                    <a:pt x="376" y="10"/>
                    <a:pt x="334" y="1"/>
                    <a:pt x="29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47"/>
            <p:cNvSpPr/>
            <p:nvPr/>
          </p:nvSpPr>
          <p:spPr>
            <a:xfrm>
              <a:off x="7147820" y="2571466"/>
              <a:ext cx="7500" cy="9134"/>
            </a:xfrm>
            <a:custGeom>
              <a:rect b="b" l="l" r="r" t="t"/>
              <a:pathLst>
                <a:path extrusionOk="0" h="285" w="234">
                  <a:moveTo>
                    <a:pt x="50" y="0"/>
                  </a:moveTo>
                  <a:cubicBezTo>
                    <a:pt x="17" y="17"/>
                    <a:pt x="0" y="50"/>
                    <a:pt x="0" y="67"/>
                  </a:cubicBezTo>
                  <a:cubicBezTo>
                    <a:pt x="17" y="100"/>
                    <a:pt x="17" y="117"/>
                    <a:pt x="33" y="134"/>
                  </a:cubicBezTo>
                  <a:cubicBezTo>
                    <a:pt x="50" y="167"/>
                    <a:pt x="84" y="201"/>
                    <a:pt x="100" y="234"/>
                  </a:cubicBezTo>
                  <a:cubicBezTo>
                    <a:pt x="134" y="251"/>
                    <a:pt x="167" y="284"/>
                    <a:pt x="201" y="284"/>
                  </a:cubicBezTo>
                  <a:cubicBezTo>
                    <a:pt x="201" y="284"/>
                    <a:pt x="167" y="267"/>
                    <a:pt x="117" y="217"/>
                  </a:cubicBezTo>
                  <a:cubicBezTo>
                    <a:pt x="100" y="184"/>
                    <a:pt x="67" y="167"/>
                    <a:pt x="50" y="134"/>
                  </a:cubicBezTo>
                  <a:cubicBezTo>
                    <a:pt x="33" y="100"/>
                    <a:pt x="17" y="33"/>
                    <a:pt x="50" y="33"/>
                  </a:cubicBezTo>
                  <a:cubicBezTo>
                    <a:pt x="100" y="33"/>
                    <a:pt x="134" y="67"/>
                    <a:pt x="150" y="100"/>
                  </a:cubicBezTo>
                  <a:cubicBezTo>
                    <a:pt x="184" y="117"/>
                    <a:pt x="184" y="150"/>
                    <a:pt x="201" y="184"/>
                  </a:cubicBezTo>
                  <a:cubicBezTo>
                    <a:pt x="201" y="213"/>
                    <a:pt x="201" y="243"/>
                    <a:pt x="201" y="284"/>
                  </a:cubicBezTo>
                  <a:cubicBezTo>
                    <a:pt x="217" y="267"/>
                    <a:pt x="234" y="217"/>
                    <a:pt x="217" y="184"/>
                  </a:cubicBezTo>
                  <a:cubicBezTo>
                    <a:pt x="217" y="150"/>
                    <a:pt x="201" y="117"/>
                    <a:pt x="184" y="84"/>
                  </a:cubicBezTo>
                  <a:cubicBezTo>
                    <a:pt x="150" y="33"/>
                    <a:pt x="100"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47"/>
            <p:cNvSpPr/>
            <p:nvPr/>
          </p:nvSpPr>
          <p:spPr>
            <a:xfrm>
              <a:off x="7073368" y="2576818"/>
              <a:ext cx="26794" cy="21441"/>
            </a:xfrm>
            <a:custGeom>
              <a:rect b="b" l="l" r="r" t="t"/>
              <a:pathLst>
                <a:path extrusionOk="0" h="669" w="836">
                  <a:moveTo>
                    <a:pt x="168" y="0"/>
                  </a:moveTo>
                  <a:cubicBezTo>
                    <a:pt x="117" y="0"/>
                    <a:pt x="84" y="0"/>
                    <a:pt x="34" y="17"/>
                  </a:cubicBezTo>
                  <a:lnTo>
                    <a:pt x="1" y="17"/>
                  </a:lnTo>
                  <a:cubicBezTo>
                    <a:pt x="1" y="22"/>
                    <a:pt x="8" y="24"/>
                    <a:pt x="22" y="24"/>
                  </a:cubicBezTo>
                  <a:cubicBezTo>
                    <a:pt x="49" y="24"/>
                    <a:pt x="101" y="17"/>
                    <a:pt x="168" y="17"/>
                  </a:cubicBezTo>
                  <a:cubicBezTo>
                    <a:pt x="452" y="50"/>
                    <a:pt x="686" y="234"/>
                    <a:pt x="786" y="501"/>
                  </a:cubicBezTo>
                  <a:cubicBezTo>
                    <a:pt x="819" y="602"/>
                    <a:pt x="836" y="668"/>
                    <a:pt x="836" y="668"/>
                  </a:cubicBezTo>
                  <a:cubicBezTo>
                    <a:pt x="836" y="652"/>
                    <a:pt x="836" y="635"/>
                    <a:pt x="836" y="618"/>
                  </a:cubicBezTo>
                  <a:cubicBezTo>
                    <a:pt x="836" y="568"/>
                    <a:pt x="819" y="535"/>
                    <a:pt x="803" y="501"/>
                  </a:cubicBezTo>
                  <a:cubicBezTo>
                    <a:pt x="719" y="217"/>
                    <a:pt x="468" y="17"/>
                    <a:pt x="16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47"/>
            <p:cNvSpPr/>
            <p:nvPr/>
          </p:nvSpPr>
          <p:spPr>
            <a:xfrm>
              <a:off x="7109777" y="2590728"/>
              <a:ext cx="21986" cy="1314"/>
            </a:xfrm>
            <a:custGeom>
              <a:rect b="b" l="l" r="r" t="t"/>
              <a:pathLst>
                <a:path extrusionOk="0" h="41" w="686">
                  <a:moveTo>
                    <a:pt x="335" y="1"/>
                  </a:moveTo>
                  <a:cubicBezTo>
                    <a:pt x="243" y="9"/>
                    <a:pt x="159" y="9"/>
                    <a:pt x="99" y="9"/>
                  </a:cubicBezTo>
                  <a:cubicBezTo>
                    <a:pt x="38" y="9"/>
                    <a:pt x="1" y="9"/>
                    <a:pt x="1" y="17"/>
                  </a:cubicBezTo>
                  <a:cubicBezTo>
                    <a:pt x="98" y="32"/>
                    <a:pt x="199" y="41"/>
                    <a:pt x="302" y="41"/>
                  </a:cubicBezTo>
                  <a:cubicBezTo>
                    <a:pt x="428" y="41"/>
                    <a:pt x="557" y="28"/>
                    <a:pt x="68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47"/>
            <p:cNvSpPr/>
            <p:nvPr/>
          </p:nvSpPr>
          <p:spPr>
            <a:xfrm>
              <a:off x="7094777" y="2591273"/>
              <a:ext cx="2724" cy="4295"/>
            </a:xfrm>
            <a:custGeom>
              <a:rect b="b" l="l" r="r" t="t"/>
              <a:pathLst>
                <a:path extrusionOk="0" h="134" w="85">
                  <a:moveTo>
                    <a:pt x="1" y="0"/>
                  </a:moveTo>
                  <a:cubicBezTo>
                    <a:pt x="1" y="17"/>
                    <a:pt x="18" y="34"/>
                    <a:pt x="34" y="67"/>
                  </a:cubicBezTo>
                  <a:cubicBezTo>
                    <a:pt x="51" y="100"/>
                    <a:pt x="51" y="134"/>
                    <a:pt x="68" y="134"/>
                  </a:cubicBezTo>
                  <a:cubicBezTo>
                    <a:pt x="68" y="134"/>
                    <a:pt x="84" y="100"/>
                    <a:pt x="51" y="50"/>
                  </a:cubicBezTo>
                  <a:cubicBezTo>
                    <a:pt x="34" y="17"/>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47"/>
            <p:cNvSpPr/>
            <p:nvPr/>
          </p:nvSpPr>
          <p:spPr>
            <a:xfrm>
              <a:off x="7088912" y="2584318"/>
              <a:ext cx="3237" cy="3237"/>
            </a:xfrm>
            <a:custGeom>
              <a:rect b="b" l="l" r="r" t="t"/>
              <a:pathLst>
                <a:path extrusionOk="0" h="101" w="101">
                  <a:moveTo>
                    <a:pt x="17" y="0"/>
                  </a:moveTo>
                  <a:lnTo>
                    <a:pt x="17" y="17"/>
                  </a:lnTo>
                  <a:cubicBezTo>
                    <a:pt x="0" y="17"/>
                    <a:pt x="17" y="33"/>
                    <a:pt x="50" y="67"/>
                  </a:cubicBezTo>
                  <a:cubicBezTo>
                    <a:pt x="67" y="84"/>
                    <a:pt x="100" y="100"/>
                    <a:pt x="100" y="100"/>
                  </a:cubicBezTo>
                  <a:cubicBezTo>
                    <a:pt x="100" y="84"/>
                    <a:pt x="84" y="67"/>
                    <a:pt x="67" y="33"/>
                  </a:cubicBezTo>
                  <a:cubicBezTo>
                    <a:pt x="34" y="17"/>
                    <a:pt x="17" y="0"/>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47"/>
            <p:cNvSpPr/>
            <p:nvPr/>
          </p:nvSpPr>
          <p:spPr>
            <a:xfrm>
              <a:off x="7080868" y="2581081"/>
              <a:ext cx="4840" cy="1859"/>
            </a:xfrm>
            <a:custGeom>
              <a:rect b="b" l="l" r="r" t="t"/>
              <a:pathLst>
                <a:path extrusionOk="0" h="58" w="151">
                  <a:moveTo>
                    <a:pt x="84" y="1"/>
                  </a:moveTo>
                  <a:cubicBezTo>
                    <a:pt x="51" y="1"/>
                    <a:pt x="0" y="17"/>
                    <a:pt x="17" y="17"/>
                  </a:cubicBezTo>
                  <a:cubicBezTo>
                    <a:pt x="17" y="17"/>
                    <a:pt x="51" y="17"/>
                    <a:pt x="84" y="34"/>
                  </a:cubicBezTo>
                  <a:cubicBezTo>
                    <a:pt x="108" y="46"/>
                    <a:pt x="123" y="58"/>
                    <a:pt x="136" y="58"/>
                  </a:cubicBezTo>
                  <a:cubicBezTo>
                    <a:pt x="141" y="58"/>
                    <a:pt x="146" y="56"/>
                    <a:pt x="151" y="51"/>
                  </a:cubicBezTo>
                  <a:cubicBezTo>
                    <a:pt x="151" y="51"/>
                    <a:pt x="134" y="17"/>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47"/>
            <p:cNvSpPr/>
            <p:nvPr/>
          </p:nvSpPr>
          <p:spPr>
            <a:xfrm>
              <a:off x="7075515" y="2580023"/>
              <a:ext cx="2179" cy="1090"/>
            </a:xfrm>
            <a:custGeom>
              <a:rect b="b" l="l" r="r" t="t"/>
              <a:pathLst>
                <a:path extrusionOk="0" h="34" w="68">
                  <a:moveTo>
                    <a:pt x="0" y="0"/>
                  </a:moveTo>
                  <a:cubicBezTo>
                    <a:pt x="0" y="17"/>
                    <a:pt x="17" y="34"/>
                    <a:pt x="34" y="34"/>
                  </a:cubicBezTo>
                  <a:lnTo>
                    <a:pt x="67" y="34"/>
                  </a:lnTo>
                  <a:cubicBezTo>
                    <a:pt x="67" y="34"/>
                    <a:pt x="67" y="17"/>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3" name="Google Shape;1643;p47"/>
          <p:cNvSpPr txBox="1"/>
          <p:nvPr>
            <p:ph idx="4294967295" type="ctrTitle"/>
          </p:nvPr>
        </p:nvSpPr>
        <p:spPr>
          <a:xfrm flipH="1">
            <a:off x="225625" y="2000400"/>
            <a:ext cx="3773400" cy="4887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vi">
                <a:solidFill>
                  <a:srgbClr val="1E88E5"/>
                </a:solidFill>
                <a:latin typeface="Montserrat Black"/>
                <a:ea typeface="Montserrat Black"/>
                <a:cs typeface="Montserrat Black"/>
                <a:sym typeface="Montserrat Black"/>
              </a:rPr>
              <a:t>DEMO HỆ THỐNG</a:t>
            </a:r>
            <a:endParaRPr>
              <a:solidFill>
                <a:srgbClr val="1E88E5"/>
              </a:solidFill>
              <a:latin typeface="Montserrat Black"/>
              <a:ea typeface="Montserrat Black"/>
              <a:cs typeface="Montserrat Black"/>
              <a:sym typeface="Montserrat Black"/>
            </a:endParaRPr>
          </a:p>
        </p:txBody>
      </p:sp>
      <p:sp>
        <p:nvSpPr>
          <p:cNvPr id="1644" name="Google Shape;1644;p47"/>
          <p:cNvSpPr txBox="1"/>
          <p:nvPr>
            <p:ph idx="4294967295" type="subTitle"/>
          </p:nvPr>
        </p:nvSpPr>
        <p:spPr>
          <a:xfrm flipH="1">
            <a:off x="516025" y="2416875"/>
            <a:ext cx="3483000" cy="1905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400"/>
              <a:buNone/>
            </a:pPr>
            <a:r>
              <a:rPr lang="vi">
                <a:solidFill>
                  <a:srgbClr val="3C78D8"/>
                </a:solidFill>
                <a:latin typeface="Montserrat"/>
                <a:ea typeface="Montserrat"/>
                <a:cs typeface="Montserrat"/>
                <a:sym typeface="Montserrat"/>
              </a:rPr>
              <a:t>Demo các tính năng mà hệ thống cung cấp cho người dùng. Trải nghiệm UI/UX cũng như performance của hệ thống đối với các tính năng với các đối tượng người dùng</a:t>
            </a:r>
            <a:endParaRPr sz="1800">
              <a:solidFill>
                <a:srgbClr val="3C78D8"/>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llege Newsletter by Slidesgo">
  <a:themeElements>
    <a:clrScheme name="Simple Light">
      <a:dk1>
        <a:srgbClr val="324788"/>
      </a:dk1>
      <a:lt1>
        <a:srgbClr val="F5FBFB"/>
      </a:lt1>
      <a:dk2>
        <a:srgbClr val="595959"/>
      </a:dk2>
      <a:lt2>
        <a:srgbClr val="E2ECFF"/>
      </a:lt2>
      <a:accent1>
        <a:srgbClr val="FF66A7"/>
      </a:accent1>
      <a:accent2>
        <a:srgbClr val="90C4FE"/>
      </a:accent2>
      <a:accent3>
        <a:srgbClr val="706EDC"/>
      </a:accent3>
      <a:accent4>
        <a:srgbClr val="FFDB4C"/>
      </a:accent4>
      <a:accent5>
        <a:srgbClr val="FF66A7"/>
      </a:accent5>
      <a:accent6>
        <a:srgbClr val="90C4FE"/>
      </a:accent6>
      <a:hlink>
        <a:srgbClr val="32478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