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Maven Pro Regular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dd6100222_0_1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dd6100222_0_1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d6100222_0_1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dd6100222_0_1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dd6100222_0_1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dd6100222_0_1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dd6100222_0_1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dd6100222_0_1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521150" y="3679700"/>
            <a:ext cx="82122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sacovid-cosagis.hub.arcgis.com/datasets/bexar-county-covid-19-data-by-zip-code/explore?location=29.436913%2C-98.459202%2C10.8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ata.democratandchronicle.com/covid-19-vaccine-tracker/texas/bexar-county/4802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ETL Project: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Bexar County Covid-19 by the Numbers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Rosanna, Chris, and James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207000" y="286450"/>
            <a:ext cx="31065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Extract</a:t>
            </a:r>
            <a:endParaRPr sz="40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78975" y="3561250"/>
            <a:ext cx="89859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700" b="1">
                <a:latin typeface="Maven Pro"/>
                <a:ea typeface="Maven Pro"/>
                <a:cs typeface="Maven Pro"/>
                <a:sym typeface="Maven Pro"/>
              </a:rPr>
              <a:t>Data was updated from the following sources:</a:t>
            </a:r>
            <a:endParaRPr sz="17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  <a:hlinkClick r:id="rId3"/>
              </a:rPr>
              <a:t>https://cosacovid-cosagis.hub.arcgis.com/datasets/bexar-county-covid-19-data-by-zip-code/explore?location=29.436913%2C-98.459202%2C10.87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u="sng">
                <a:solidFill>
                  <a:schemeClr val="hlink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4"/>
              </a:rPr>
              <a:t>https://data.democratandchronicle.com/covid-19-vaccine-tracker/texas/bexar-county/48029/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All of our data was based on Bexar county.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25" y="1211400"/>
            <a:ext cx="3229352" cy="234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2429E37-4DB5-453B-B050-44BAE7813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307" y="1878912"/>
            <a:ext cx="5238069" cy="1019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207000" y="286450"/>
            <a:ext cx="31065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Transform</a:t>
            </a:r>
            <a:endParaRPr sz="4000"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394825" y="3853425"/>
            <a:ext cx="8441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Our first steps in cleaning up the datasets involved updating the most recent vaccine information from all Texas counties and transferring it from HTML to a Pandas Dataframe. We also pulled updated Census Bureau CSV to incorporate updated positive case count numbers in Bexar county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FECCB7-D0D7-4E07-BB3E-DD87AA37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8" y="1671028"/>
            <a:ext cx="4201103" cy="170439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374E27-D8C8-4E21-90AA-2DFBDA9F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847" y="334528"/>
            <a:ext cx="3235995" cy="1912509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7B67F3-6E23-4E5E-96A1-F1FEBD189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847" y="2355249"/>
            <a:ext cx="3235995" cy="1524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207000" y="57850"/>
            <a:ext cx="31065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Load</a:t>
            </a:r>
            <a:endParaRPr sz="4000"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323725" y="4095450"/>
            <a:ext cx="85755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30">
                <a:latin typeface="Maven Pro"/>
                <a:ea typeface="Maven Pro"/>
                <a:cs typeface="Maven Pro"/>
                <a:sym typeface="Maven Pro"/>
              </a:rPr>
              <a:t>The last step was to transfer our final output into a Database. We created a database and respective tables to match the columns from the final Pandas DataFrame using MYSQL and then connected to the database using SQLAlchemy and loaded the result. utilized PgAdmin</a:t>
            </a:r>
            <a:endParaRPr sz="174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908" y="216375"/>
            <a:ext cx="2322668" cy="38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00" y="777075"/>
            <a:ext cx="6312800" cy="1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400" y="2419349"/>
            <a:ext cx="5050126" cy="16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388550" y="14676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Maven Pro Regular</vt:lpstr>
      <vt:lpstr>Nunito</vt:lpstr>
      <vt:lpstr>Maven Pro</vt:lpstr>
      <vt:lpstr>Momentum</vt:lpstr>
      <vt:lpstr>ETL Project: Bexar County Covid-19 by the Numbers </vt:lpstr>
      <vt:lpstr>Extract</vt:lpstr>
      <vt:lpstr>Transform</vt:lpstr>
      <vt:lpstr>Load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Project: Bexar County Covid-19 by the Numbers </dc:title>
  <cp:lastModifiedBy>Chris and Raven</cp:lastModifiedBy>
  <cp:revision>1</cp:revision>
  <dcterms:modified xsi:type="dcterms:W3CDTF">2021-06-28T23:41:27Z</dcterms:modified>
</cp:coreProperties>
</file>