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317" autoAdjust="0"/>
  </p:normalViewPr>
  <p:slideViewPr>
    <p:cSldViewPr snapToGrid="0" snapToObjects="1">
      <p:cViewPr varScale="1">
        <p:scale>
          <a:sx n="85" d="100"/>
          <a:sy n="85" d="100"/>
        </p:scale>
        <p:origin x="-155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1CE3F2-0B32-4C40-A69D-FBD5F9F8B77B}" type="datetime1">
              <a:rPr lang="en-ZA" smtClean="0"/>
              <a:t>2014/03/13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87B01-6E9F-B849-AEEE-DD0F393D6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4171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D271E-BF5A-4044-9070-5D9FF22864E1}" type="datetime1">
              <a:rPr lang="en-ZA" smtClean="0"/>
              <a:t>2014/03/13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C440EB-8188-F346-A814-85B196F4D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141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Software engineer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Why: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curiosity: explore</a:t>
            </a:r>
            <a:r>
              <a:rPr lang="en-US" baseline="0" dirty="0" smtClean="0"/>
              <a:t> my city, </a:t>
            </a:r>
            <a:r>
              <a:rPr lang="en-US" dirty="0" smtClean="0"/>
              <a:t>what governs me in my city?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Busker, by-law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authoritative source: link to </a:t>
            </a:r>
            <a:r>
              <a:rPr lang="en-US" dirty="0" err="1" smtClean="0"/>
              <a:t>youtube</a:t>
            </a:r>
            <a:r>
              <a:rPr lang="en-US" dirty="0" smtClean="0"/>
              <a:t>, 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440EB-8188-F346-A814-85B196F4DD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33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municipality </a:t>
            </a:r>
            <a:r>
              <a:rPr lang="en-US" dirty="0" err="1" smtClean="0"/>
              <a:t>reqd</a:t>
            </a:r>
            <a:r>
              <a:rPr lang="en-US" dirty="0" smtClean="0"/>
              <a:t> to post by-laws</a:t>
            </a:r>
          </a:p>
          <a:p>
            <a:r>
              <a:rPr lang="en-US" dirty="0" smtClean="0"/>
              <a:t>- Animal by-law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440EB-8188-F346-A814-85B196F4DD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79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easy to read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consistent formatting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Consolidated!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 Shareable URL: link</a:t>
            </a:r>
            <a:r>
              <a:rPr lang="en-US" baseline="0" dirty="0" smtClean="0"/>
              <a:t> to it!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Printable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Searchable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Inline definitions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Device friendly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</a:t>
            </a:r>
            <a:r>
              <a:rPr lang="en-US" baseline="0" dirty="0" smtClean="0"/>
              <a:t> Can download original PDF, and XML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440EB-8188-F346-A814-85B196F4DD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09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Impacts small businesses</a:t>
            </a:r>
          </a:p>
          <a:p>
            <a:r>
              <a:rPr lang="en-US" dirty="0" smtClean="0"/>
              <a:t>Impacts day-to-day lives: BOOZE! animals,</a:t>
            </a:r>
            <a:r>
              <a:rPr lang="en-US" baseline="0" dirty="0" smtClean="0"/>
              <a:t> parks and green areas, parking, fire safety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440EB-8188-F346-A814-85B196F4DD1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17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If you have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Other</a:t>
            </a:r>
            <a:r>
              <a:rPr lang="en-US" baseline="0" dirty="0" smtClean="0"/>
              <a:t> MMA projects?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440EB-8188-F346-A814-85B196F4DD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00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0C76D-1164-4F4A-A1F6-BB4006DAAB91}" type="datetime1">
              <a:rPr lang="en-ZA" smtClean="0"/>
              <a:t>2014/03/13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openbylaws.org.za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2A1E-9378-C642-86A1-FB55BB8A7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14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8377-2F28-B743-8D69-977C53537C48}" type="datetime1">
              <a:rPr lang="en-ZA" smtClean="0"/>
              <a:t>2014/03/13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openbylaws.org.za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2A1E-9378-C642-86A1-FB55BB8A7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583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11CD-3EFD-3845-8405-3471082AAC09}" type="datetime1">
              <a:rPr lang="en-ZA" smtClean="0"/>
              <a:t>2014/03/13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openbylaws.org.za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2A1E-9378-C642-86A1-FB55BB8A7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11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A45D6-B9A8-5443-8C93-95EBF03AAF49}" type="datetime1">
              <a:rPr lang="en-ZA" smtClean="0"/>
              <a:t>2014/03/13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openbylaws.org.za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2A1E-9378-C642-86A1-FB55BB8A7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0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0479-365B-C240-818C-DB23ED434964}" type="datetime1">
              <a:rPr lang="en-ZA" smtClean="0"/>
              <a:t>2014/03/13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openbylaws.org.za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2A1E-9378-C642-86A1-FB55BB8A7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24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748E4-B91F-1F4E-B742-11307B3E9E40}" type="datetime1">
              <a:rPr lang="en-ZA" smtClean="0"/>
              <a:t>2014/03/13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openbylaws.org.za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2A1E-9378-C642-86A1-FB55BB8A7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48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81BB2-F9E8-5F4D-A25C-8B1249FD4555}" type="datetime1">
              <a:rPr lang="en-ZA" smtClean="0"/>
              <a:t>2014/03/13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openbylaws.org.za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2A1E-9378-C642-86A1-FB55BB8A7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97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C9C0E-579E-294C-80A0-6135F685D811}" type="datetime1">
              <a:rPr lang="en-ZA" smtClean="0"/>
              <a:t>2014/03/13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openbylaws.org.za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2A1E-9378-C642-86A1-FB55BB8A7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19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4103E-8BA6-3B4B-B770-3778D6915EC8}" type="datetime1">
              <a:rPr lang="en-ZA" smtClean="0"/>
              <a:t>2014/03/13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openbylaws.org.za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2A1E-9378-C642-86A1-FB55BB8A7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06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03376-AC1A-3840-A182-6D34D66D29CA}" type="datetime1">
              <a:rPr lang="en-ZA" smtClean="0"/>
              <a:t>2014/03/13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openbylaws.org.za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2A1E-9378-C642-86A1-FB55BB8A7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311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4F4A-91C8-954F-81F2-76A518512C05}" type="datetime1">
              <a:rPr lang="en-ZA" smtClean="0"/>
              <a:t>2014/03/13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openbylaws.org.za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2A1E-9378-C642-86A1-FB55BB8A7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549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6A7E9-D71F-EC40-BFA3-B4006907F6AB}" type="datetime1">
              <a:rPr lang="en-ZA" smtClean="0"/>
              <a:t>2014/03/13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openbylaws.org.za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C2A1E-9378-C642-86A1-FB55BB8A7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5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81924" y="4411982"/>
            <a:ext cx="5392305" cy="1488164"/>
          </a:xfrm>
        </p:spPr>
        <p:txBody>
          <a:bodyPr>
            <a:normAutofit/>
          </a:bodyPr>
          <a:lstStyle/>
          <a:p>
            <a:pPr algn="l"/>
            <a:r>
              <a:rPr lang="en-US" sz="4300" dirty="0" smtClean="0"/>
              <a:t>Greg Kempe</a:t>
            </a:r>
            <a:br>
              <a:rPr lang="en-US" sz="4300" dirty="0" smtClean="0"/>
            </a:br>
            <a:r>
              <a:rPr lang="en-US" sz="4300" dirty="0" smtClean="0"/>
              <a:t>@</a:t>
            </a:r>
            <a:r>
              <a:rPr lang="en-US" sz="4300" dirty="0" err="1" smtClean="0"/>
              <a:t>longhotsummer</a:t>
            </a:r>
            <a:endParaRPr lang="en-US" sz="4300" dirty="0"/>
          </a:p>
        </p:txBody>
      </p:sp>
      <p:pic>
        <p:nvPicPr>
          <p:cNvPr id="4" name="Picture 3" descr="openbylaws-4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601" y="814649"/>
            <a:ext cx="2862798" cy="2862798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49412" y="4269791"/>
            <a:ext cx="5353422" cy="18070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err="1" smtClean="0"/>
              <a:t>openbylaws.org.za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@</a:t>
            </a:r>
            <a:r>
              <a:rPr lang="en-US" dirty="0" err="1" smtClean="0"/>
              <a:t>OpenByLawsZA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623697" y="4618393"/>
            <a:ext cx="0" cy="12817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652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271480" y="5842281"/>
            <a:ext cx="2714143" cy="836706"/>
            <a:chOff x="6271480" y="5842281"/>
            <a:chExt cx="2714143" cy="836706"/>
          </a:xfrm>
        </p:grpSpPr>
        <p:pic>
          <p:nvPicPr>
            <p:cNvPr id="7" name="Picture 6" descr="openbylaws-400px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8917" y="5842281"/>
              <a:ext cx="836706" cy="836706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271480" y="6309655"/>
              <a:ext cx="1877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Gill Sans"/>
                  <a:cs typeface="Gill Sans"/>
                </a:rPr>
                <a:t>openbylaws.org.za</a:t>
              </a:r>
              <a:endParaRPr lang="en-US" dirty="0">
                <a:latin typeface="Gill Sans"/>
                <a:cs typeface="Gill Sans"/>
              </a:endParaRPr>
            </a:p>
          </p:txBody>
        </p:sp>
      </p:grpSp>
      <p:pic>
        <p:nvPicPr>
          <p:cNvPr id="4" name="Picture 3" descr="animals-snapsho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69" y="0"/>
            <a:ext cx="67054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001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271480" y="5842281"/>
            <a:ext cx="2714143" cy="836706"/>
            <a:chOff x="6271480" y="5842281"/>
            <a:chExt cx="2714143" cy="836706"/>
          </a:xfrm>
        </p:grpSpPr>
        <p:pic>
          <p:nvPicPr>
            <p:cNvPr id="8" name="Picture 7" descr="openbylaws-400px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8917" y="5842281"/>
              <a:ext cx="836706" cy="836706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6271480" y="6309655"/>
              <a:ext cx="1877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Gill Sans"/>
                  <a:cs typeface="Gill Sans"/>
                </a:rPr>
                <a:t>openbylaws.org.za</a:t>
              </a:r>
              <a:endParaRPr lang="en-US" dirty="0">
                <a:latin typeface="Gill Sans"/>
                <a:cs typeface="Gill Sans"/>
              </a:endParaRPr>
            </a:p>
          </p:txBody>
        </p:sp>
      </p:grpSp>
      <p:pic>
        <p:nvPicPr>
          <p:cNvPr id="5" name="Picture 4" descr="animals-we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82" y="0"/>
            <a:ext cx="8091759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64146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your rights and obligations</a:t>
            </a:r>
          </a:p>
          <a:p>
            <a:r>
              <a:rPr lang="en-US" dirty="0" smtClean="0"/>
              <a:t>Understand what your city does for you</a:t>
            </a:r>
          </a:p>
          <a:p>
            <a:r>
              <a:rPr lang="en-US" dirty="0" smtClean="0"/>
              <a:t>A starting point for fighting for change</a:t>
            </a:r>
          </a:p>
          <a:p>
            <a:r>
              <a:rPr lang="en-US" dirty="0" smtClean="0"/>
              <a:t>Reduce the gap between communities and local government</a:t>
            </a:r>
          </a:p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271480" y="5842281"/>
            <a:ext cx="2714143" cy="836706"/>
            <a:chOff x="6271480" y="5842281"/>
            <a:chExt cx="2714143" cy="836706"/>
          </a:xfrm>
        </p:grpSpPr>
        <p:pic>
          <p:nvPicPr>
            <p:cNvPr id="5" name="Picture 4" descr="openbylaws-400px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8917" y="5842281"/>
              <a:ext cx="836706" cy="836706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271480" y="6309655"/>
              <a:ext cx="1877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Gill Sans"/>
                  <a:cs typeface="Gill Sans"/>
                </a:rPr>
                <a:t>openbylaws.org.za</a:t>
              </a:r>
              <a:endParaRPr lang="en-US" dirty="0">
                <a:latin typeface="Gill Sans"/>
                <a:cs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2793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can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 to by-laws (and other legislation!)</a:t>
            </a:r>
          </a:p>
          <a:p>
            <a:r>
              <a:rPr lang="en-US" dirty="0" smtClean="0"/>
              <a:t>Help us get other by-laws online: </a:t>
            </a:r>
            <a:r>
              <a:rPr lang="en-US" dirty="0" err="1" smtClean="0"/>
              <a:t>Joburg</a:t>
            </a:r>
            <a:r>
              <a:rPr lang="en-US" dirty="0" smtClean="0"/>
              <a:t> and surrounds</a:t>
            </a:r>
          </a:p>
          <a:p>
            <a:r>
              <a:rPr lang="en-US" dirty="0" smtClean="0"/>
              <a:t>Partner with us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271480" y="5842281"/>
            <a:ext cx="2714143" cy="836706"/>
            <a:chOff x="6271480" y="5842281"/>
            <a:chExt cx="2714143" cy="836706"/>
          </a:xfrm>
        </p:grpSpPr>
        <p:pic>
          <p:nvPicPr>
            <p:cNvPr id="5" name="Picture 4" descr="openbylaws-400px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8917" y="5842281"/>
              <a:ext cx="836706" cy="836706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271480" y="6309655"/>
              <a:ext cx="1877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Gill Sans"/>
                  <a:cs typeface="Gill Sans"/>
                </a:rPr>
                <a:t>openbylaws.org.za</a:t>
              </a:r>
              <a:endParaRPr lang="en-US" dirty="0">
                <a:latin typeface="Gill Sans"/>
                <a:cs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564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mi-logo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3" b="3253"/>
          <a:stretch>
            <a:fillRect/>
          </a:stretch>
        </p:blipFill>
        <p:spPr>
          <a:xfrm>
            <a:off x="1509059" y="1129134"/>
            <a:ext cx="2420470" cy="1331166"/>
          </a:xfrm>
        </p:spPr>
      </p:pic>
      <p:grpSp>
        <p:nvGrpSpPr>
          <p:cNvPr id="4" name="Group 3"/>
          <p:cNvGrpSpPr/>
          <p:nvPr/>
        </p:nvGrpSpPr>
        <p:grpSpPr>
          <a:xfrm>
            <a:off x="6271480" y="5842281"/>
            <a:ext cx="2714143" cy="836706"/>
            <a:chOff x="6271480" y="5842281"/>
            <a:chExt cx="2714143" cy="836706"/>
          </a:xfrm>
        </p:grpSpPr>
        <p:pic>
          <p:nvPicPr>
            <p:cNvPr id="5" name="Picture 4" descr="openbylaws-400px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8917" y="5842281"/>
              <a:ext cx="836706" cy="836706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271480" y="6309655"/>
              <a:ext cx="1877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Gill Sans"/>
                  <a:cs typeface="Gill Sans"/>
                </a:rPr>
                <a:t>openbylaws.org.za</a:t>
              </a:r>
              <a:endParaRPr lang="en-US" dirty="0">
                <a:latin typeface="Gill Sans"/>
                <a:cs typeface="Gill Sans"/>
              </a:endParaRPr>
            </a:p>
          </p:txBody>
        </p:sp>
      </p:grpSp>
      <p:pic>
        <p:nvPicPr>
          <p:cNvPr id="8" name="Picture 7" descr="code4sa-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937" y="2729241"/>
            <a:ext cx="2073086" cy="1075764"/>
          </a:xfrm>
          <a:prstGeom prst="rect">
            <a:avLst/>
          </a:prstGeom>
        </p:spPr>
      </p:pic>
      <p:pic>
        <p:nvPicPr>
          <p:cNvPr id="9" name="Picture 8" descr="shuttleworth-funded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836" y="4277479"/>
            <a:ext cx="3240679" cy="90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31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err="1" smtClean="0"/>
              <a:t>openbylaws.org.za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@</a:t>
            </a:r>
            <a:r>
              <a:rPr lang="en-US" dirty="0" err="1" smtClean="0"/>
              <a:t>OpenByLawsZA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err="1" smtClean="0"/>
              <a:t>greg@kempe.net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@</a:t>
            </a:r>
            <a:r>
              <a:rPr lang="en-US" dirty="0" err="1" smtClean="0"/>
              <a:t>longhotsummer</a:t>
            </a: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6271480" y="5842281"/>
            <a:ext cx="2714143" cy="836706"/>
            <a:chOff x="6271480" y="5842281"/>
            <a:chExt cx="2714143" cy="836706"/>
          </a:xfrm>
        </p:grpSpPr>
        <p:pic>
          <p:nvPicPr>
            <p:cNvPr id="5" name="Picture 4" descr="openbylaws-400px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8917" y="5842281"/>
              <a:ext cx="836706" cy="836706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271480" y="6309655"/>
              <a:ext cx="1877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Gill Sans"/>
                  <a:cs typeface="Gill Sans"/>
                </a:rPr>
                <a:t>openbylaws.org.za</a:t>
              </a:r>
              <a:endParaRPr lang="en-US" dirty="0">
                <a:latin typeface="Gill Sans"/>
                <a:cs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7982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2334</TotalTime>
  <Words>187</Words>
  <Application>Microsoft Macintosh PowerPoint</Application>
  <PresentationFormat>On-screen Show (4:3)</PresentationFormat>
  <Paragraphs>50</Paragraphs>
  <Slides>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Greg Kempe @longhotsummer</vt:lpstr>
      <vt:lpstr>PowerPoint Presentation</vt:lpstr>
      <vt:lpstr>PowerPoint Presentation</vt:lpstr>
      <vt:lpstr>Why?</vt:lpstr>
      <vt:lpstr>What you can do</vt:lpstr>
      <vt:lpstr>PowerPoint Presentation</vt:lpstr>
      <vt:lpstr>Questions!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openbylaws.org.za @OpenByLawsZA  Greg Kempe @longhotsummer</dc:title>
  <dc:creator>Greg Kempe</dc:creator>
  <cp:lastModifiedBy>Greg Kempe</cp:lastModifiedBy>
  <cp:revision>20</cp:revision>
  <dcterms:created xsi:type="dcterms:W3CDTF">2014-03-11T15:24:57Z</dcterms:created>
  <dcterms:modified xsi:type="dcterms:W3CDTF">2014-03-13T11:17:44Z</dcterms:modified>
</cp:coreProperties>
</file>