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8E40-E2DF-4547-B941-95A15CF1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3C032-D58C-420B-B91A-BB7F5EB3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519D-0002-4ECB-AEA4-21D4491F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131B-9521-4F02-A078-6786A94B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79C60-251E-45F2-8720-BE0647FB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A9AD-9C60-4801-9BE4-DF760DED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69BF1-016B-445D-9D60-D0BA7D5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AAFD-A9C8-4663-9069-A09C6A31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6D7A-BE73-4EDB-9416-17CF23D1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D120-C3FD-4CE6-B194-2F9E9ED6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8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61F9D-ACC6-4BC3-9C6C-D7097DD57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ABA9E-E3E5-4B9D-B06A-FCF2915E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DD42-AA42-4F63-AE09-69535D13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7C581-0FFE-4CC0-86DB-91E96C4C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D0AC-1FF6-47C6-A0B9-38AA7BD4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8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C953-4E37-4A78-8446-BD138FA8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63AD-07E4-4C6A-A4A3-0DAB35C5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15AD-F9DC-409E-8981-CC8F16F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6AF4E-78B2-4162-AE2B-EC56F0BB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B760-918B-4689-A3EB-34C6EB97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0C25-CF55-4F03-B980-E3B63AA0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A644E-3A79-47E9-8D09-79E80323B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36B7-6852-43CB-819E-30990373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AB6E-8B16-4AAE-BE17-354DB44E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721E-C292-4D20-89EA-5923857B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2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8714-771C-4915-8D91-BA73A8EA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2AB8-EBDB-4A18-A4C5-01B42558B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84A99-9B25-4CB7-AA8C-594F56834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E0E4-A6AC-424F-8BB0-83E625CD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70904-EEF4-45DD-BE38-006ACF6C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23E6F-5818-43FD-A28E-6415EFE2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4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AA2B-6BE4-45DA-B56C-0909F0BC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00448-29FE-4685-AEA0-4DF09895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87D1F-78A3-4E6E-AB1B-84B9FE305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F2C13-B1F4-4EB9-BD79-DF9D4822A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F243-8F76-4A02-8EB5-2F557CA13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C0AB1-43AC-4E87-AA46-1193958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84F23-1540-4D28-90BC-3C741751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BD192-6109-4D50-9E10-72CCF7FA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83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249B-AE50-477E-90E4-9C11F3DF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4459A-B509-47A7-8200-BB2F3407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F7EC-9A55-4682-A163-DFBF26F9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7603-62CD-4391-A7BE-C64888AC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71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704CA-0A8E-4D5E-9E60-734BAB58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56351-94E1-4505-AF3F-4EF5EC55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0769-6DCB-4F35-975A-160881B7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F34A-4D88-42E9-80D4-D3296F99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9BC5-7AF3-449E-9E2B-88B0D9FF0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3594B-F76E-45A7-AE29-F24DA9FB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C738C-7CD9-4631-854C-5F2043DF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6B388-1B04-4910-9FD8-E3875FF9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E95AA-88D3-49F5-A31A-C97D911E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7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5548-EBB8-499B-8450-C5BAF8FE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F8E23-8C31-44CD-B89C-6BA5AE3CD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64941-106C-4805-BA26-075E2809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9ACDA-9B79-4FD8-813C-E89AC46E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D346-D52B-470D-9E8A-AC930445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589D4-E711-426B-BFC8-CE375FFB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33762-2FB6-40E5-BA23-03B36E9E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78C51-53FA-4CCA-A371-90D57A641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F2EE-27C9-45B2-A2A2-E455BACBE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855A-8E56-4159-9E6D-2FC2C39233F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1EE1-D9A4-45C0-BE00-742B37EAE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A985-F64E-4CE5-979C-70E5F3C59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4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AEC69885-F266-475F-BFDE-AC08D7520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" b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6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C6EBAD-681E-4D34-953B-012F95BD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6" y="78059"/>
            <a:ext cx="12017727" cy="67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CE3467-BEBE-42B2-9E6E-9D70B5D8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9" y="0"/>
            <a:ext cx="12148764" cy="67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E42A5E-11BB-4147-84B8-719FA9D0B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" y="91441"/>
            <a:ext cx="12114168" cy="66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6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Longhow Lam</dc:creator>
  <cp:lastModifiedBy>Longhow Lam</cp:lastModifiedBy>
  <cp:revision>3</cp:revision>
  <dcterms:created xsi:type="dcterms:W3CDTF">2021-02-15T09:32:09Z</dcterms:created>
  <dcterms:modified xsi:type="dcterms:W3CDTF">2021-02-15T09:49:24Z</dcterms:modified>
</cp:coreProperties>
</file>