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 Black"/>
      <p:bold r:id="rId24"/>
      <p:boldItalic r:id="rId25"/>
    </p:embeddedFont>
    <p:embeddedFont>
      <p:font typeface="Tahoma"/>
      <p:regular r:id="rId26"/>
      <p:bold r:id="rId27"/>
    </p:embeddedFont>
    <p:embeddedFont>
      <p:font typeface="Open Sans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gh8F8ZuVHGfB5eE2EvV7EOkG44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Black-bold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ahoma-regular.fntdata"/><Relationship Id="rId25" Type="http://schemas.openxmlformats.org/officeDocument/2006/relationships/font" Target="fonts/MontserratBlack-boldItalic.fntdata"/><Relationship Id="rId28" Type="http://schemas.openxmlformats.org/officeDocument/2006/relationships/font" Target="fonts/OpenSansExtraBold-bold.fntdata"/><Relationship Id="rId27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2f7a145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b2f7a145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2f7a14550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b2f7a1455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2f7a145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2f7a145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2f7a1455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2f7a1455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2f7a1455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2f7a1455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2f7a14550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b2f7a1455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2f7a1455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2f7a1455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2f7a1455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2f7a1455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2f7a145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2f7a145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2f7a14550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b2f7a1455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2f7a145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2f7a145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2f7a145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2f7a145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2f7a145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2f7a145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2f7a145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2f7a145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2f7a1455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2f7a1455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898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9"/>
          <p:cNvSpPr txBox="1"/>
          <p:nvPr>
            <p:ph type="title"/>
          </p:nvPr>
        </p:nvSpPr>
        <p:spPr>
          <a:xfrm>
            <a:off x="311700" y="259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title"/>
          </p:nvPr>
        </p:nvSpPr>
        <p:spPr>
          <a:xfrm>
            <a:off x="311700" y="259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311700" y="259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1" name="Google Shape;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259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 Black"/>
              <a:buNone/>
              <a:defRPr b="0" i="0" sz="2800" u="none" cap="none" strike="noStrik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898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8683" y="4245100"/>
            <a:ext cx="1085051" cy="10850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nswerthepublic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ctrTitle"/>
          </p:nvPr>
        </p:nvSpPr>
        <p:spPr>
          <a:xfrm>
            <a:off x="383546" y="2793959"/>
            <a:ext cx="85206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>
                <a:latin typeface="Open Sans ExtraBold"/>
                <a:ea typeface="Open Sans ExtraBold"/>
                <a:cs typeface="Open Sans ExtraBold"/>
                <a:sym typeface="Open Sans ExtraBold"/>
              </a:rPr>
              <a:t>YOUTUBE CONTENT CREATOR BEGINNER COURSE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3" name="Google Shape;53;p1"/>
          <p:cNvSpPr txBox="1"/>
          <p:nvPr>
            <p:ph idx="1" type="subTitle"/>
          </p:nvPr>
        </p:nvSpPr>
        <p:spPr>
          <a:xfrm>
            <a:off x="311700" y="395641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Le Van Long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2f7a14550_0_5"/>
          <p:cNvSpPr txBox="1"/>
          <p:nvPr>
            <p:ph type="title"/>
          </p:nvPr>
        </p:nvSpPr>
        <p:spPr>
          <a:xfrm>
            <a:off x="311700" y="25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Stay trendy &amp; relevant</a:t>
            </a:r>
            <a:endParaRPr/>
          </a:p>
        </p:txBody>
      </p:sp>
      <p:sp>
        <p:nvSpPr>
          <p:cNvPr id="107" name="Google Shape;107;g2b2f7a14550_0_5"/>
          <p:cNvSpPr txBox="1"/>
          <p:nvPr>
            <p:ph idx="1" type="body"/>
          </p:nvPr>
        </p:nvSpPr>
        <p:spPr>
          <a:xfrm>
            <a:off x="464100" y="1050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Điều quan trọng là giữ được uy tín từ khán giả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Luôn giữ được trend và đứng top trong trend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Đầu tiên: Luôn stay relevant (có định hướng)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Lưu ý: khán giả từ đâu, tuổi bao nhiêu, làm nội dung liên quan tới họ → vì nếu bạn sản xuất nội dung mà không phù hợp với tập khán giả của mình thì sẽ rất tệ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Tiktok là nền tảng trẻ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Cần phải hiểu nền tảng tiktok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Sử dung tiktok/ hiểu cách giao tiếp với mọi người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short form is the king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Không có pause trong video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Quay bằng điện thoại hiệu quả hơn trên các nền tảng edit khác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Nên có cta để tương tác khán giả, nếu không họ sẽ quên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Lưu ý là : Người xem muốn nhận được giá trị trước khi họ hỏi điều gì đó với mình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2f7a14550_0_39"/>
          <p:cNvSpPr txBox="1"/>
          <p:nvPr>
            <p:ph type="ctrTitle"/>
          </p:nvPr>
        </p:nvSpPr>
        <p:spPr>
          <a:xfrm>
            <a:off x="311700" y="1566050"/>
            <a:ext cx="85206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>
                <a:latin typeface="Open Sans ExtraBold"/>
                <a:ea typeface="Open Sans ExtraBold"/>
                <a:cs typeface="Open Sans ExtraBold"/>
                <a:sym typeface="Open Sans ExtraBold"/>
              </a:rPr>
              <a:t>MODULE #3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13" name="Google Shape;113;g2b2f7a14550_0_39"/>
          <p:cNvSpPr txBox="1"/>
          <p:nvPr>
            <p:ph idx="1" type="subTitle"/>
          </p:nvPr>
        </p:nvSpPr>
        <p:spPr>
          <a:xfrm>
            <a:off x="3561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Creating a SEO optimized Tiktok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2f7a14550_0_34"/>
          <p:cNvSpPr txBox="1"/>
          <p:nvPr>
            <p:ph type="title"/>
          </p:nvPr>
        </p:nvSpPr>
        <p:spPr>
          <a:xfrm>
            <a:off x="311700" y="25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Brainstorming keywords</a:t>
            </a:r>
            <a:endParaRPr/>
          </a:p>
        </p:txBody>
      </p:sp>
      <p:sp>
        <p:nvSpPr>
          <p:cNvPr id="119" name="Google Shape;119;g2b2f7a14550_0_34"/>
          <p:cNvSpPr txBox="1"/>
          <p:nvPr>
            <p:ph idx="1" type="body"/>
          </p:nvPr>
        </p:nvSpPr>
        <p:spPr>
          <a:xfrm>
            <a:off x="464100" y="1050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Nhập vài từ khóa vào tiktok → get idea từ suggest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Từ đó tìm ra các từ khóa liên quan → khi làm video với các từ khóa này sẽ expand reach khán giả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2f7a14550_0_49"/>
          <p:cNvSpPr txBox="1"/>
          <p:nvPr>
            <p:ph type="title"/>
          </p:nvPr>
        </p:nvSpPr>
        <p:spPr>
          <a:xfrm>
            <a:off x="311700" y="25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Filming the video</a:t>
            </a:r>
            <a:endParaRPr/>
          </a:p>
        </p:txBody>
      </p:sp>
      <p:sp>
        <p:nvSpPr>
          <p:cNvPr id="125" name="Google Shape;125;g2b2f7a14550_0_49"/>
          <p:cNvSpPr txBox="1"/>
          <p:nvPr>
            <p:ph idx="1" type="body"/>
          </p:nvPr>
        </p:nvSpPr>
        <p:spPr>
          <a:xfrm>
            <a:off x="464100" y="1050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Nên làm video từ 1-3 phút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Giới thiệu sản phẩm trong video: paid promotion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Có thể dừng, quay các clip ngắn rồi ghép lại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2f7a14550_0_54"/>
          <p:cNvSpPr txBox="1"/>
          <p:nvPr>
            <p:ph type="title"/>
          </p:nvPr>
        </p:nvSpPr>
        <p:spPr>
          <a:xfrm>
            <a:off x="311700" y="25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 </a:t>
            </a:r>
            <a:r>
              <a:rPr lang="en-US"/>
              <a:t>the video</a:t>
            </a:r>
            <a:endParaRPr/>
          </a:p>
        </p:txBody>
      </p:sp>
      <p:sp>
        <p:nvSpPr>
          <p:cNvPr id="131" name="Google Shape;131;g2b2f7a14550_0_54"/>
          <p:cNvSpPr txBox="1"/>
          <p:nvPr>
            <p:ph idx="1" type="body"/>
          </p:nvPr>
        </p:nvSpPr>
        <p:spPr>
          <a:xfrm>
            <a:off x="464100" y="1050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Add text (long keywords) to video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Điều chỉnh timeline hiển thị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2f7a14550_0_59"/>
          <p:cNvSpPr txBox="1"/>
          <p:nvPr>
            <p:ph type="ctrTitle"/>
          </p:nvPr>
        </p:nvSpPr>
        <p:spPr>
          <a:xfrm>
            <a:off x="311700" y="1566050"/>
            <a:ext cx="85206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>
                <a:latin typeface="Open Sans ExtraBold"/>
                <a:ea typeface="Open Sans ExtraBold"/>
                <a:cs typeface="Open Sans ExtraBold"/>
                <a:sym typeface="Open Sans ExtraBold"/>
              </a:rPr>
              <a:t>MODULE #4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37" name="Google Shape;137;g2b2f7a14550_0_59"/>
          <p:cNvSpPr txBox="1"/>
          <p:nvPr>
            <p:ph idx="1" type="subTitle"/>
          </p:nvPr>
        </p:nvSpPr>
        <p:spPr>
          <a:xfrm>
            <a:off x="3561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TikTok Best Practices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2f7a14550_0_64"/>
          <p:cNvSpPr txBox="1"/>
          <p:nvPr>
            <p:ph type="title"/>
          </p:nvPr>
        </p:nvSpPr>
        <p:spPr>
          <a:xfrm>
            <a:off x="311700" y="25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Thuật toán</a:t>
            </a:r>
            <a:endParaRPr/>
          </a:p>
        </p:txBody>
      </p:sp>
      <p:sp>
        <p:nvSpPr>
          <p:cNvPr id="143" name="Google Shape;143;g2b2f7a14550_0_64"/>
          <p:cNvSpPr txBox="1"/>
          <p:nvPr>
            <p:ph idx="1" type="body"/>
          </p:nvPr>
        </p:nvSpPr>
        <p:spPr>
          <a:xfrm>
            <a:off x="450150" y="918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Theo dõi bạn để biết bạn thích gì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Luôn mở những video mà giữ bạn trên nền tảng → đó là lý do rất nhiều người ở lại trên nền tảng này nhiều giờ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Không thể hack thuật toán vì không ai hiểu cách thuật toán làm việc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Nhưng có thể làm video mà ưa thích bởi thuật toán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5 thứ quan trọng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Video Completion: Khi bạn làm video và xem , họ có xem tới cuối không? hay là họ lướt luôn?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Nếu bạn có video dài, sẽ rất khó để họ xem tới cuối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Nhưng nếu 15-32s video, sẽ có nhiều lượt engage, và người ta thường xem tới cuối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→ Khi làm video cần xem cái gì là quan trọng với người xem, cái gì mang lại lợi ích cho họ,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Thuật toán sẽ dựa vào việc xem tới cuối hay lướt mà quyết đinh có cho xem tới cuối không?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Bao nhiêu lần họ xem lại video?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Ví dụ video giáo dục, list các thứ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→ Khi làm video hãy nghĩ để họ xem tới cuối, và xem đi xem lại nhiều lần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Share: 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Nếu video có hiệu ứng viral, người xem share sẽ tạo ra hiệu ứng win win cho cả creator và TikTok vì rất nhiều người cùng xem → tạo chuỗi reaction → bùng nổ view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Comments: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Khi họ comments thì video vẫn đang tiếp tục play → họ sẽ browser comemnt, comment.. TikTok thích điều này vì giữ được người xem trên nền tảng → bùng nổ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Cần phải response comment → vì khán giả họ sẽ quan tâm có trả lời hay không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Likes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2f7a14550_0_69"/>
          <p:cNvSpPr txBox="1"/>
          <p:nvPr>
            <p:ph type="title"/>
          </p:nvPr>
        </p:nvSpPr>
        <p:spPr>
          <a:xfrm>
            <a:off x="311700" y="25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do captions</a:t>
            </a:r>
            <a:endParaRPr/>
          </a:p>
        </p:txBody>
      </p:sp>
      <p:sp>
        <p:nvSpPr>
          <p:cNvPr id="149" name="Google Shape;149;g2b2f7a14550_0_69"/>
          <p:cNvSpPr txBox="1"/>
          <p:nvPr>
            <p:ph idx="1" type="body"/>
          </p:nvPr>
        </p:nvSpPr>
        <p:spPr>
          <a:xfrm>
            <a:off x="450150" y="918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hashtag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captions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transcribe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→ Từ đó robot sẽ phân loại thành category của video vì TikTok muốn phân phối video đúng tập khán giả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→ Đừng làm long caption mà kể chuyện, hãy giữ nó </a:t>
            </a:r>
            <a:r>
              <a:rPr lang="en-US"/>
              <a:t>ngắn gọn, chính xác (concise, precise) , </a:t>
            </a:r>
            <a:r>
              <a:rPr lang="en-US"/>
              <a:t>highlight</a:t>
            </a:r>
            <a:r>
              <a:rPr lang="en-US"/>
              <a:t> đúng điểm mấu chốt.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2f7a14550_0_74"/>
          <p:cNvSpPr txBox="1"/>
          <p:nvPr>
            <p:ph type="title"/>
          </p:nvPr>
        </p:nvSpPr>
        <p:spPr>
          <a:xfrm>
            <a:off x="311700" y="25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Gợi ý để có nhiều engagement</a:t>
            </a:r>
            <a:endParaRPr/>
          </a:p>
        </p:txBody>
      </p:sp>
      <p:sp>
        <p:nvSpPr>
          <p:cNvPr id="155" name="Google Shape;155;g2b2f7a14550_0_74"/>
          <p:cNvSpPr txBox="1"/>
          <p:nvPr>
            <p:ph idx="1" type="body"/>
          </p:nvPr>
        </p:nvSpPr>
        <p:spPr>
          <a:xfrm>
            <a:off x="450150" y="918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Đặt câu hỏi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Like/ share your feedback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hoặc bất cứ gì liên quan đến chủ đề trong video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để lại comment những gì bạn ấn tượng, share suy nghĩ của mình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Khi làm vậy, sẽ có cái để creator reply lại, những người xem khác cũng tiếp tục đọc </a:t>
            </a:r>
            <a:r>
              <a:rPr lang="en-US"/>
              <a:t>comment</a:t>
            </a:r>
            <a:r>
              <a:rPr lang="en-US"/>
              <a:t>..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Họ có thể tranh cãi, phản biện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Khi họ comment, thì video tiếp tục được play / repeat</a:t>
            </a:r>
            <a:endParaRPr/>
          </a:p>
          <a:p>
            <a:pPr indent="-304800" lvl="4" marL="22860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khán giả đọc comment cũng được play / repeat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→ Thuật toán sẽ biết là user đang engage video → từ đó đề xuất tới nhiều, nhiều người hơn nữa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Live video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Trả lời câu hỏi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Chat với mọi người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Duet /</a:t>
            </a:r>
            <a:r>
              <a:rPr lang="en-US"/>
              <a:t>interact</a:t>
            </a:r>
            <a:r>
              <a:rPr lang="en-US"/>
              <a:t> với cộng đồng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Comemnt vào video của người khác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Share idea/ thoughts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duet video với những người cùng làm trong nền tảng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→ sẽ có thêm người xem vì lấy thêm khán giả từ kênh của creator khác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Thêm lượt follow / xem các video tiếp theo của mình → giúp thuật toán đề xuất nhiều hơn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ctrTitle"/>
          </p:nvPr>
        </p:nvSpPr>
        <p:spPr>
          <a:xfrm>
            <a:off x="311700" y="1566050"/>
            <a:ext cx="85206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>
                <a:latin typeface="Open Sans ExtraBold"/>
                <a:ea typeface="Open Sans ExtraBold"/>
                <a:cs typeface="Open Sans ExtraBold"/>
                <a:sym typeface="Open Sans ExtraBold"/>
              </a:rPr>
              <a:t>MODULE #1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9" name="Google Shape;59;p3"/>
          <p:cNvSpPr txBox="1"/>
          <p:nvPr>
            <p:ph idx="1" type="subTitle"/>
          </p:nvPr>
        </p:nvSpPr>
        <p:spPr>
          <a:xfrm>
            <a:off x="3561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TỔNG QUAN TEAM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311700" y="134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TỔNG QUAN</a:t>
            </a:r>
            <a:endParaRPr/>
          </a:p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311700" y="706900"/>
            <a:ext cx="8520600" cy="43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 u="sng">
                <a:latin typeface="Tahoma"/>
                <a:ea typeface="Tahoma"/>
                <a:cs typeface="Tahoma"/>
                <a:sym typeface="Tahoma"/>
              </a:rPr>
              <a:t>Think?</a:t>
            </a:r>
            <a:r>
              <a:rPr b="1" lang="en-US" u="sng">
                <a:latin typeface="Tahoma"/>
                <a:ea typeface="Tahoma"/>
                <a:cs typeface="Tahoma"/>
                <a:sym typeface="Tahoma"/>
              </a:rPr>
              <a:t> </a:t>
            </a:r>
            <a:endParaRPr b="1" u="sng"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ahoma"/>
              <a:buChar char="-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what niche?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ahoma"/>
              <a:buChar char="-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nhà hàng, hay quán ăn lề đường…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ahoma"/>
              <a:buChar char="-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vd nếu là life coach thì kiểu life coach nào mình đang làm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homa"/>
              <a:buChar char="-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behaviour của người xem là gì?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homa"/>
              <a:buChar char="-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vs reach my goals , top restarant..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ahoma"/>
              <a:buChar char="-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sử dụng 2 tầng layer: ví dụ how i lose weight by eating keto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2f7a14550_0_44"/>
          <p:cNvSpPr txBox="1"/>
          <p:nvPr>
            <p:ph type="ctrTitle"/>
          </p:nvPr>
        </p:nvSpPr>
        <p:spPr>
          <a:xfrm>
            <a:off x="311700" y="1566050"/>
            <a:ext cx="85206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>
                <a:latin typeface="Open Sans ExtraBold"/>
                <a:ea typeface="Open Sans ExtraBold"/>
                <a:cs typeface="Open Sans ExtraBold"/>
                <a:sym typeface="Open Sans ExtraBold"/>
              </a:rPr>
              <a:t>MODULE #3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71" name="Google Shape;71;g2b2f7a14550_0_44"/>
          <p:cNvSpPr txBox="1"/>
          <p:nvPr>
            <p:ph idx="1" type="subTitle"/>
          </p:nvPr>
        </p:nvSpPr>
        <p:spPr>
          <a:xfrm>
            <a:off x="356100" y="2571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SEO Strategy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2f7a14550_0_0"/>
          <p:cNvSpPr txBox="1"/>
          <p:nvPr>
            <p:ph idx="1" type="body"/>
          </p:nvPr>
        </p:nvSpPr>
        <p:spPr>
          <a:xfrm>
            <a:off x="311700" y="898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Khi mình nói Tiktok sẽ phiên dịch ra từ ngữ, → đưa qua crawler để biết mình nói chủ đề gì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Closed caption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Text trên màn hình → nên liên quan đến chủ đề của video → text này sẽ giúp tiktok biết video của bạn là gì/ phân loại của video là gì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Text này nên add trên tiktok vì các nền tảng khác có thể có font mà tiktok không hiểu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Bản thân caption → Nên sử dung long form captions vì nó sẽ giúp mình include được tất cả các keywords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Nếu có tên mình thì thêm các từ ngữ như expert → giúp định vị tên mình trong search engine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vd Long (Media advisor, marketing expert) → Khi ai đó search media, tên mình cũng sẽ hiển thị ra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Hashtag </a:t>
            </a:r>
            <a:endParaRPr/>
          </a:p>
        </p:txBody>
      </p:sp>
      <p:sp>
        <p:nvSpPr>
          <p:cNvPr id="77" name="Google Shape;77;g2b2f7a14550_0_0"/>
          <p:cNvSpPr txBox="1"/>
          <p:nvPr>
            <p:ph type="title"/>
          </p:nvPr>
        </p:nvSpPr>
        <p:spPr>
          <a:xfrm>
            <a:off x="311700" y="25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Cách sử dụng SEO trên Tiktok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2f7a14550_0_10"/>
          <p:cNvSpPr txBox="1"/>
          <p:nvPr>
            <p:ph idx="1" type="body"/>
          </p:nvPr>
        </p:nvSpPr>
        <p:spPr>
          <a:xfrm>
            <a:off x="311700" y="898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Keyword (subject, topic) → keywords research trước.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Thứ mình cung cấp phải phù hợp với nhu cầu của người xem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short tail, mid tail, long tail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Short: traveling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Mid: travel thailand, travel Bali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Long tail: traveling thailand for food…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Sẽ làm video của mình ranking tốt → từ đó tăng mức độ rank cho short/mid keywords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Volumne của keywords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Sử dụng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https://answerthepublic.com/</a:t>
            </a:r>
            <a:r>
              <a:rPr lang="en-US"/>
              <a:t> để check keywords (9$ a month/ 100 search a day)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who/what/ when/where/why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who: ai tạo </a:t>
            </a:r>
            <a:r>
              <a:rPr lang="en-US"/>
              <a:t>ramen, ai là founder khách sạn ramen, ai làm ramen nổi tiếng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what: các type ramen nào (what type of ramen, what types of ingredients in rame)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when: when rame famous, popular..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where: ramen maded?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why: why famous? …</a:t>
            </a:r>
            <a:endParaRPr/>
          </a:p>
        </p:txBody>
      </p:sp>
      <p:sp>
        <p:nvSpPr>
          <p:cNvPr id="83" name="Google Shape;83;g2b2f7a14550_0_10"/>
          <p:cNvSpPr txBox="1"/>
          <p:nvPr>
            <p:ph type="title"/>
          </p:nvPr>
        </p:nvSpPr>
        <p:spPr>
          <a:xfrm>
            <a:off x="311700" y="25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SEO Keyword Essentials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2f7a14550_0_15"/>
          <p:cNvSpPr txBox="1"/>
          <p:nvPr>
            <p:ph type="title"/>
          </p:nvPr>
        </p:nvSpPr>
        <p:spPr>
          <a:xfrm>
            <a:off x="311700" y="25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Becoming #1 on Tiktok search</a:t>
            </a:r>
            <a:endParaRPr/>
          </a:p>
        </p:txBody>
      </p:sp>
      <p:sp>
        <p:nvSpPr>
          <p:cNvPr id="89" name="Google Shape;89;g2b2f7a14550_0_15"/>
          <p:cNvSpPr txBox="1"/>
          <p:nvPr>
            <p:ph idx="1" type="body"/>
          </p:nvPr>
        </p:nvSpPr>
        <p:spPr>
          <a:xfrm>
            <a:off x="464100" y="1050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Attract người mới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Ranking keyword → nhiều view hơn/ nhiều engangement → tăng rank authority → …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Tiktok: tôi thích creator này → tôi sẽ đề xuất nhiều hơn…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Add value nhiều hơn + upsell video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2f7a14550_0_22"/>
          <p:cNvSpPr txBox="1"/>
          <p:nvPr>
            <p:ph type="title"/>
          </p:nvPr>
        </p:nvSpPr>
        <p:spPr>
          <a:xfrm>
            <a:off x="311700" y="25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keywords To Target for SEO</a:t>
            </a:r>
            <a:endParaRPr/>
          </a:p>
        </p:txBody>
      </p:sp>
      <p:sp>
        <p:nvSpPr>
          <p:cNvPr id="95" name="Google Shape;95;g2b2f7a14550_0_22"/>
          <p:cNvSpPr txBox="1"/>
          <p:nvPr>
            <p:ph idx="1" type="body"/>
          </p:nvPr>
        </p:nvSpPr>
        <p:spPr>
          <a:xfrm>
            <a:off x="464100" y="1050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Layer 2 Keywords: Gõ copywriting …(suggest)..(tips, hacks) … (suggest)..(for beginner..)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2f7a14550_0_27"/>
          <p:cNvSpPr txBox="1"/>
          <p:nvPr>
            <p:ph type="title"/>
          </p:nvPr>
        </p:nvSpPr>
        <p:spPr>
          <a:xfrm>
            <a:off x="311700" y="25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Captions/Description</a:t>
            </a:r>
            <a:r>
              <a:rPr lang="en-US"/>
              <a:t> for SEO</a:t>
            </a:r>
            <a:endParaRPr/>
          </a:p>
        </p:txBody>
      </p:sp>
      <p:sp>
        <p:nvSpPr>
          <p:cNvPr id="101" name="Google Shape;101;g2b2f7a14550_0_27"/>
          <p:cNvSpPr txBox="1"/>
          <p:nvPr>
            <p:ph idx="1" type="body"/>
          </p:nvPr>
        </p:nvSpPr>
        <p:spPr>
          <a:xfrm>
            <a:off x="464100" y="1050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Những video có text sẽ giúp người xem đọc → từ đó mà time watching tăng lên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Cũng tương tự đối với description → nếu dài thì họ vẫn đọc, khi đọc thì time wathcing cũng tăng lên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Từ đó giúp crawler hiểu video của mình in-depth và targeted keywords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US"/>
              <a:t>Khi làm push hashtag vào trong description / kết hợp title → giúp crawler biết những thứ này là ok, tăng lượt xem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e Takeoff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levanlong</dc:creator>
</cp:coreProperties>
</file>