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319" r:id="rId3"/>
    <p:sldId id="318" r:id="rId4"/>
    <p:sldId id="348" r:id="rId5"/>
    <p:sldId id="345" r:id="rId6"/>
    <p:sldId id="353" r:id="rId7"/>
    <p:sldId id="352" r:id="rId8"/>
    <p:sldId id="347" r:id="rId9"/>
    <p:sldId id="350" r:id="rId10"/>
    <p:sldId id="351" r:id="rId11"/>
    <p:sldId id="354" r:id="rId12"/>
    <p:sldId id="355" r:id="rId13"/>
    <p:sldId id="356" r:id="rId14"/>
    <p:sldId id="358" r:id="rId15"/>
    <p:sldId id="357" r:id="rId16"/>
    <p:sldId id="359" r:id="rId17"/>
    <p:sldId id="360" r:id="rId18"/>
    <p:sldId id="361" r:id="rId19"/>
    <p:sldId id="363" r:id="rId20"/>
    <p:sldId id="3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B54-10FA-4B58-9BB9-8A810A6BB78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D42-FB83-432B-9862-2E27D13C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130437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8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1" y="31190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1" y="3547071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1" y="39613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9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8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8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30166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63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3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4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93" y="2382916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40" y="6306869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796721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59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1800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7832" y="2204444"/>
            <a:ext cx="5574700" cy="1221143"/>
          </a:xfrm>
        </p:spPr>
        <p:txBody>
          <a:bodyPr/>
          <a:lstStyle/>
          <a:p>
            <a:r>
              <a:rPr lang="en-US" sz="8000" dirty="0" smtClean="0"/>
              <a:t>Big data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66948" y="4815364"/>
            <a:ext cx="5575300" cy="513676"/>
          </a:xfrm>
        </p:spPr>
        <p:txBody>
          <a:bodyPr/>
          <a:lstStyle/>
          <a:p>
            <a:r>
              <a:rPr lang="en-US" sz="3200" dirty="0" smtClean="0"/>
              <a:t>LONG HUYNH - 984850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br>
              <a:rPr lang="en-US" dirty="0" smtClean="0"/>
            </a:b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82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0317"/>
            <a:ext cx="8259098" cy="4886835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Understands more about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HBase</a:t>
            </a:r>
            <a:r>
              <a:rPr lang="en-US" dirty="0" smtClean="0"/>
              <a:t> Java API </a:t>
            </a:r>
          </a:p>
          <a:p>
            <a:r>
              <a:rPr lang="en-US" dirty="0" smtClean="0"/>
              <a:t>Feature:</a:t>
            </a:r>
          </a:p>
          <a:p>
            <a:pPr lvl="1"/>
            <a:r>
              <a:rPr lang="en-US" dirty="0" smtClean="0"/>
              <a:t>Create table, delete table</a:t>
            </a:r>
          </a:p>
          <a:p>
            <a:pPr lvl="1"/>
            <a:r>
              <a:rPr lang="en-US" dirty="0" smtClean="0"/>
              <a:t>Add record, delete record.</a:t>
            </a:r>
          </a:p>
          <a:p>
            <a:pPr lvl="1"/>
            <a:r>
              <a:rPr lang="en-US" dirty="0" smtClean="0"/>
              <a:t>Get one/all record(s)</a:t>
            </a:r>
            <a:endParaRPr lang="en-US" dirty="0"/>
          </a:p>
          <a:p>
            <a:r>
              <a:rPr lang="en-US" dirty="0" smtClean="0"/>
              <a:t>Implemented code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H</a:t>
            </a:r>
            <a:r>
              <a:rPr lang="en-US" dirty="0" err="1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5005"/>
            <a:ext cx="8259098" cy="4525963"/>
          </a:xfrm>
        </p:spPr>
        <p:txBody>
          <a:bodyPr/>
          <a:lstStyle/>
          <a:p>
            <a:r>
              <a:rPr lang="en-US" dirty="0" err="1"/>
              <a:t>Creat</a:t>
            </a:r>
            <a:r>
              <a:rPr lang="en-US" dirty="0"/>
              <a:t> an </a:t>
            </a:r>
            <a:r>
              <a:rPr lang="en-US" dirty="0" err="1"/>
              <a:t>HBase</a:t>
            </a:r>
            <a:r>
              <a:rPr lang="en-US" dirty="0"/>
              <a:t> Maven Project</a:t>
            </a:r>
          </a:p>
          <a:p>
            <a:r>
              <a:rPr lang="en-US" dirty="0" smtClean="0"/>
              <a:t>Edit file pom.xml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Implemented code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HBase</a:t>
            </a:r>
            <a:r>
              <a:rPr lang="en-US" dirty="0" smtClean="0"/>
              <a:t> example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hbase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hbase</a:t>
            </a:r>
            <a:r>
              <a:rPr lang="en-US" dirty="0" smtClean="0"/>
              <a:t>\table\HBaseTable.java</a:t>
            </a:r>
            <a:endParaRPr lang="en-US" dirty="0"/>
          </a:p>
          <a:p>
            <a:pPr marL="457188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58" y="2570327"/>
            <a:ext cx="6136780" cy="15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6785"/>
          <a:stretch/>
        </p:blipFill>
        <p:spPr>
          <a:xfrm>
            <a:off x="671938" y="914399"/>
            <a:ext cx="4023117" cy="3930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92" y="3774852"/>
            <a:ext cx="3916908" cy="23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UI to Manage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1624084"/>
            <a:ext cx="8502555" cy="4473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1194" y="919049"/>
            <a:ext cx="8544600" cy="973640"/>
          </a:xfrm>
        </p:spPr>
        <p:txBody>
          <a:bodyPr/>
          <a:lstStyle/>
          <a:p>
            <a:r>
              <a:rPr lang="en-US" dirty="0" smtClean="0"/>
              <a:t>Default username/password: </a:t>
            </a:r>
            <a:r>
              <a:rPr lang="en-US" dirty="0" err="1" smtClean="0"/>
              <a:t>cloudera</a:t>
            </a:r>
            <a:r>
              <a:rPr lang="en-US" dirty="0"/>
              <a:t>/ </a:t>
            </a:r>
            <a:r>
              <a:rPr lang="en-US" dirty="0" err="1"/>
              <a:t>cloudera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1" y="2301665"/>
            <a:ext cx="5574700" cy="1369583"/>
          </a:xfrm>
        </p:spPr>
        <p:txBody>
          <a:bodyPr/>
          <a:lstStyle/>
          <a:p>
            <a:r>
              <a:rPr lang="en-US" dirty="0" smtClean="0"/>
              <a:t>Part 9</a:t>
            </a:r>
            <a:br>
              <a:rPr lang="en-US" dirty="0" smtClean="0"/>
            </a:br>
            <a:r>
              <a:rPr lang="en-US" dirty="0"/>
              <a:t>Optional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525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937" y="1064750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</a:t>
            </a:r>
            <a:r>
              <a:rPr lang="en-US" sz="1600" dirty="0" smtClean="0"/>
              <a:t>row </a:t>
            </a:r>
            <a:r>
              <a:rPr lang="en-US" sz="1600" dirty="0"/>
              <a:t>in doc d </a:t>
            </a:r>
            <a:r>
              <a:rPr lang="en-US" sz="1600" dirty="0" smtClean="0"/>
              <a:t>do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array = SPLIT(row)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= array[0]</a:t>
            </a:r>
            <a:endParaRPr lang="en-US" sz="1600" dirty="0"/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in </a:t>
            </a:r>
            <a:r>
              <a:rPr lang="en-US" sz="1600" dirty="0" smtClean="0"/>
              <a:t>array[1]  </a:t>
            </a:r>
            <a:r>
              <a:rPr lang="en-US" sz="1600" dirty="0"/>
              <a:t>do</a:t>
            </a:r>
          </a:p>
          <a:p>
            <a:r>
              <a:rPr lang="en-US" sz="1600" dirty="0"/>
              <a:t>					H{u} </a:t>
            </a:r>
            <a:r>
              <a:rPr lang="en-US" sz="1600" dirty="0" smtClean="0"/>
              <a:t>&lt;-- 1 // Check exist</a:t>
            </a:r>
            <a:endParaRPr lang="en-US" sz="1600" dirty="0"/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</a:t>
            </a:r>
            <a:r>
              <a:rPr lang="en-US" sz="1600" dirty="0" err="1" smtClean="0"/>
              <a:t>Hf</a:t>
            </a:r>
            <a:r>
              <a:rPr lang="en-US" sz="1600" dirty="0" smtClean="0"/>
              <a:t> = INTERSECT(H, </a:t>
            </a:r>
            <a:r>
              <a:rPr lang="en-US" sz="1600" dirty="0" err="1" smtClean="0"/>
              <a:t>Hf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5"/>
            <a:ext cx="8436077" cy="3426518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\project\optional\</a:t>
            </a:r>
            <a:r>
              <a:rPr lang="en-US" dirty="0" err="1"/>
              <a:t>src</a:t>
            </a:r>
            <a:r>
              <a:rPr lang="en-US" dirty="0"/>
              <a:t>\main\java\com\</a:t>
            </a:r>
            <a:r>
              <a:rPr lang="en-US" dirty="0" err="1"/>
              <a:t>hadoop</a:t>
            </a:r>
            <a:r>
              <a:rPr lang="en-US" dirty="0"/>
              <a:t>\jobs </a:t>
            </a:r>
            <a:r>
              <a:rPr lang="en-US" dirty="0" smtClean="0"/>
              <a:t>CustomerDriver.java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project\optional\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</a:t>
            </a:r>
            <a:r>
              <a:rPr lang="en-US" dirty="0"/>
              <a:t>Customer</a:t>
            </a:r>
            <a:r>
              <a:rPr lang="en-US" dirty="0" smtClean="0"/>
              <a:t>Mapper.java</a:t>
            </a:r>
          </a:p>
          <a:p>
            <a:pPr lvl="1"/>
            <a:r>
              <a:rPr lang="en-US" dirty="0"/>
              <a:t>\project\optional\</a:t>
            </a:r>
            <a:r>
              <a:rPr lang="en-US" dirty="0" err="1"/>
              <a:t>src</a:t>
            </a:r>
            <a:r>
              <a:rPr lang="en-US" dirty="0"/>
              <a:t>\main\java\com\</a:t>
            </a:r>
            <a:r>
              <a:rPr lang="en-US" dirty="0" err="1"/>
              <a:t>hadoop</a:t>
            </a:r>
            <a:r>
              <a:rPr lang="en-US" dirty="0"/>
              <a:t>\</a:t>
            </a:r>
            <a:r>
              <a:rPr lang="en-US" dirty="0" smtClean="0"/>
              <a:t>reducers\CustomerReducer.java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694057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</a:t>
            </a:r>
            <a:r>
              <a:rPr lang="en-US" dirty="0" smtClean="0"/>
              <a:t>project/input/</a:t>
            </a:r>
            <a:r>
              <a:rPr lang="en-US" dirty="0" err="1" smtClean="0"/>
              <a:t>customerinput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243"/>
          <a:stretch/>
        </p:blipFill>
        <p:spPr>
          <a:xfrm>
            <a:off x="871964" y="1528845"/>
            <a:ext cx="7271555" cy="2142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151"/>
          <a:stretch/>
        </p:blipFill>
        <p:spPr>
          <a:xfrm>
            <a:off x="871964" y="4085940"/>
            <a:ext cx="7400072" cy="20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694057"/>
          </a:xfrm>
        </p:spPr>
        <p:txBody>
          <a:bodyPr/>
          <a:lstStyle/>
          <a:p>
            <a:r>
              <a:rPr lang="en-US" dirty="0" smtClean="0"/>
              <a:t>\bash\run_optional_job.sh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7" y="1760713"/>
            <a:ext cx="7854286" cy="12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2" b="670"/>
          <a:stretch/>
        </p:blipFill>
        <p:spPr>
          <a:xfrm>
            <a:off x="868551" y="928048"/>
            <a:ext cx="7688595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7" y="1195526"/>
            <a:ext cx="8386549" cy="1397559"/>
          </a:xfrm>
        </p:spPr>
        <p:txBody>
          <a:bodyPr/>
          <a:lstStyle/>
          <a:p>
            <a:r>
              <a:rPr lang="en-US" sz="3000" dirty="0" smtClean="0"/>
              <a:t>View more part 1-4 </a:t>
            </a:r>
            <a:endParaRPr lang="en-US" sz="2400" i="1" dirty="0" smtClean="0"/>
          </a:p>
          <a:p>
            <a:r>
              <a:rPr lang="en-US" sz="3000" dirty="0" smtClean="0"/>
              <a:t>Source </a:t>
            </a:r>
            <a:r>
              <a:rPr lang="en-US" sz="3000" dirty="0"/>
              <a:t>code: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https://github.com/longhuynh/BigData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37" b="14975"/>
          <a:stretch/>
        </p:blipFill>
        <p:spPr>
          <a:xfrm>
            <a:off x="0" y="2620371"/>
            <a:ext cx="9144000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br>
              <a:rPr lang="en-US" dirty="0" smtClean="0"/>
            </a:br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83" y="5796870"/>
            <a:ext cx="5824603" cy="169101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b="0" i="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91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0317"/>
            <a:ext cx="8259098" cy="4525963"/>
          </a:xfrm>
        </p:spPr>
        <p:txBody>
          <a:bodyPr/>
          <a:lstStyle/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Understands Spark as much as I can</a:t>
            </a:r>
          </a:p>
          <a:p>
            <a:r>
              <a:rPr lang="en-US" dirty="0" smtClean="0"/>
              <a:t>Why Word Count? </a:t>
            </a:r>
          </a:p>
          <a:p>
            <a:pPr lvl="1"/>
            <a:r>
              <a:rPr lang="en-US" dirty="0" smtClean="0"/>
              <a:t>Keeps everything simple to catch up</a:t>
            </a:r>
            <a:endParaRPr lang="en-US" dirty="0"/>
          </a:p>
          <a:p>
            <a:r>
              <a:rPr lang="en-US" dirty="0" smtClean="0"/>
              <a:t>Implemented code: </a:t>
            </a:r>
          </a:p>
          <a:p>
            <a:pPr lvl="1"/>
            <a:r>
              <a:rPr lang="en-US" dirty="0" smtClean="0"/>
              <a:t>Basic word count algorithm </a:t>
            </a:r>
          </a:p>
          <a:p>
            <a:pPr lvl="1"/>
            <a:r>
              <a:rPr lang="en-US" dirty="0" smtClean="0"/>
              <a:t>In 2 ways: Hadoop &amp; Spark</a:t>
            </a:r>
          </a:p>
          <a:p>
            <a:pPr lvl="1"/>
            <a:r>
              <a:rPr lang="en-US" dirty="0" smtClean="0"/>
              <a:t>\project\spark\</a:t>
            </a:r>
            <a:r>
              <a:rPr lang="en-US" dirty="0" err="1" smtClean="0"/>
              <a:t>src</a:t>
            </a:r>
            <a:r>
              <a:rPr lang="en-US" dirty="0" smtClean="0"/>
              <a:t>\main\java\com\spark\</a:t>
            </a:r>
            <a:r>
              <a:rPr lang="en-US" dirty="0" err="1" smtClean="0"/>
              <a:t>wordcount</a:t>
            </a:r>
            <a:r>
              <a:rPr lang="en-US" dirty="0" smtClean="0"/>
              <a:t>\WordCount.java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5" y="914398"/>
            <a:ext cx="7021772" cy="3229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01" y="4330181"/>
            <a:ext cx="8038499" cy="19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7" y="3205384"/>
            <a:ext cx="7596356" cy="14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05731"/>
              </p:ext>
            </p:extLst>
          </p:nvPr>
        </p:nvGraphicFramePr>
        <p:xfrm>
          <a:off x="6971701" y="1408174"/>
          <a:ext cx="1772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94"/>
                <a:gridCol w="886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18,</a:t>
                      </a:r>
                      <a:r>
                        <a:rPr lang="en-US" b="0" baseline="0" dirty="0" smtClean="0"/>
                        <a:t>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92, 1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29, 1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12, 1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6" y="1649501"/>
            <a:ext cx="4563431" cy="381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63421"/>
              </p:ext>
            </p:extLst>
          </p:nvPr>
        </p:nvGraphicFramePr>
        <p:xfrm>
          <a:off x="385845" y="2283811"/>
          <a:ext cx="7454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79, 1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56, 3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92,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34, 5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12, 4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742903" y="955564"/>
            <a:ext cx="0" cy="452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3372" y="955563"/>
            <a:ext cx="1501539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mapToPair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5613" y="3557420"/>
            <a:ext cx="1146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0930" y="2889991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53613" y="3557420"/>
            <a:ext cx="1030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0662" y="2945066"/>
            <a:ext cx="1734406" cy="43739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b="0" i="0" dirty="0" err="1" smtClean="0">
                <a:latin typeface="Gill Sans Light"/>
                <a:cs typeface="Gill Sans Light"/>
              </a:rPr>
              <a:t>reduceByKey</a:t>
            </a:r>
            <a:r>
              <a:rPr lang="en-US" b="0" i="0" dirty="0" smtClean="0">
                <a:latin typeface="Gill Sans Light"/>
                <a:cs typeface="Gill Sans Light"/>
              </a:rPr>
              <a:t>()</a:t>
            </a:r>
          </a:p>
        </p:txBody>
      </p:sp>
      <p:sp>
        <p:nvSpPr>
          <p:cNvPr id="17" name="Oval 16"/>
          <p:cNvSpPr/>
          <p:nvPr/>
        </p:nvSpPr>
        <p:spPr>
          <a:xfrm>
            <a:off x="6927457" y="1378678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06809" y="2128419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14503" y="5088143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6853" y="2620644"/>
            <a:ext cx="771202" cy="39927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17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ON Terminal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1" y="1114425"/>
            <a:ext cx="7813342" cy="5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295</Words>
  <Application>Microsoft Office PowerPoint</Application>
  <PresentationFormat>On-screen Show (4:3)</PresentationFormat>
  <Paragraphs>125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</vt:lpstr>
      <vt:lpstr>Gill Sans Light</vt:lpstr>
      <vt:lpstr>Office Theme</vt:lpstr>
      <vt:lpstr>Big data</vt:lpstr>
      <vt:lpstr>Overview</vt:lpstr>
      <vt:lpstr>Overview</vt:lpstr>
      <vt:lpstr>Part 5 Spark</vt:lpstr>
      <vt:lpstr>Word count</vt:lpstr>
      <vt:lpstr>Code implement</vt:lpstr>
      <vt:lpstr>Input &amp; Run on Terminal</vt:lpstr>
      <vt:lpstr>OUTPUT</vt:lpstr>
      <vt:lpstr>OUTPUT ON Terminal</vt:lpstr>
      <vt:lpstr>Part 6 HBase</vt:lpstr>
      <vt:lpstr>HBAse Table</vt:lpstr>
      <vt:lpstr>Project steps</vt:lpstr>
      <vt:lpstr>OUTPUT</vt:lpstr>
      <vt:lpstr>Using UI to Manage</vt:lpstr>
      <vt:lpstr>Part 9 Optional Project</vt:lpstr>
      <vt:lpstr>Pseudo code</vt:lpstr>
      <vt:lpstr>Implement code</vt:lpstr>
      <vt:lpstr>Input</vt:lpstr>
      <vt:lpstr>Command line</vt:lpstr>
      <vt:lpstr>Terminal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Huynh</dc:creator>
  <cp:lastModifiedBy>Long Huynh</cp:lastModifiedBy>
  <cp:revision>477</cp:revision>
  <dcterms:created xsi:type="dcterms:W3CDTF">2012-11-26T03:04:13Z</dcterms:created>
  <dcterms:modified xsi:type="dcterms:W3CDTF">2016-06-11T22:14:13Z</dcterms:modified>
</cp:coreProperties>
</file>