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59" r:id="rId14"/>
    <p:sldId id="265" r:id="rId15"/>
    <p:sldId id="260" r:id="rId16"/>
    <p:sldId id="261" r:id="rId17"/>
    <p:sldId id="262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3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8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image" Target="../media/image9.png"/><Relationship Id="rId6" Type="http://schemas.openxmlformats.org/officeDocument/2006/relationships/tags" Target="../tags/tag80.xml"/><Relationship Id="rId5" Type="http://schemas.openxmlformats.org/officeDocument/2006/relationships/image" Target="../media/image7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image" Target="../media/image7.png"/><Relationship Id="rId7" Type="http://schemas.openxmlformats.org/officeDocument/2006/relationships/tags" Target="../tags/tag92.xml"/><Relationship Id="rId6" Type="http://schemas.openxmlformats.org/officeDocument/2006/relationships/image" Target="../media/image6.png"/><Relationship Id="rId5" Type="http://schemas.openxmlformats.org/officeDocument/2006/relationships/tags" Target="../tags/tag91.xml"/><Relationship Id="rId4" Type="http://schemas.openxmlformats.org/officeDocument/2006/relationships/image" Target="../media/image5.png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image" Target="../media/image9.png"/><Relationship Id="rId6" Type="http://schemas.openxmlformats.org/officeDocument/2006/relationships/tags" Target="../tags/tag100.xml"/><Relationship Id="rId5" Type="http://schemas.openxmlformats.org/officeDocument/2006/relationships/image" Target="../media/image7.png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image" Target="../media/image11.png"/><Relationship Id="rId6" Type="http://schemas.openxmlformats.org/officeDocument/2006/relationships/tags" Target="../tags/tag108.xml"/><Relationship Id="rId5" Type="http://schemas.openxmlformats.org/officeDocument/2006/relationships/image" Target="../media/image10.png"/><Relationship Id="rId4" Type="http://schemas.openxmlformats.org/officeDocument/2006/relationships/tags" Target="../tags/tag107.xml"/><Relationship Id="rId3" Type="http://schemas.openxmlformats.org/officeDocument/2006/relationships/image" Target="../media/image5.png"/><Relationship Id="rId2" Type="http://schemas.openxmlformats.org/officeDocument/2006/relationships/tags" Target="../tags/tag10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image" Target="../media/image9.png"/><Relationship Id="rId5" Type="http://schemas.openxmlformats.org/officeDocument/2006/relationships/tags" Target="../tags/tag118.xml"/><Relationship Id="rId4" Type="http://schemas.openxmlformats.org/officeDocument/2006/relationships/image" Target="../media/image5.png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5" Type="http://schemas.openxmlformats.org/officeDocument/2006/relationships/image" Target="../media/image12.png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image" Target="../media/image12.png"/><Relationship Id="rId5" Type="http://schemas.openxmlformats.org/officeDocument/2006/relationships/tags" Target="../tags/tag129.xml"/><Relationship Id="rId4" Type="http://schemas.openxmlformats.org/officeDocument/2006/relationships/image" Target="../media/image5.png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image" Target="../media/image11.png"/><Relationship Id="rId7" Type="http://schemas.openxmlformats.org/officeDocument/2006/relationships/tags" Target="../tags/tag140.xml"/><Relationship Id="rId6" Type="http://schemas.openxmlformats.org/officeDocument/2006/relationships/image" Target="../media/image10.png"/><Relationship Id="rId5" Type="http://schemas.openxmlformats.org/officeDocument/2006/relationships/tags" Target="../tags/tag139.xml"/><Relationship Id="rId4" Type="http://schemas.openxmlformats.org/officeDocument/2006/relationships/image" Target="../media/image5.png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7" Type="http://schemas.openxmlformats.org/officeDocument/2006/relationships/tags" Target="../tags/tag149.xml"/><Relationship Id="rId16" Type="http://schemas.openxmlformats.org/officeDocument/2006/relationships/tags" Target="../tags/tag148.xml"/><Relationship Id="rId15" Type="http://schemas.openxmlformats.org/officeDocument/2006/relationships/tags" Target="../tags/tag147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image" Target="../media/image5.png"/><Relationship Id="rId2" Type="http://schemas.openxmlformats.org/officeDocument/2006/relationships/tags" Target="../tags/tag150.xml"/><Relationship Id="rId14" Type="http://schemas.openxmlformats.org/officeDocument/2006/relationships/image" Target="../media/image7.png"/><Relationship Id="rId13" Type="http://schemas.openxmlformats.org/officeDocument/2006/relationships/tags" Target="../tags/tag159.xml"/><Relationship Id="rId12" Type="http://schemas.openxmlformats.org/officeDocument/2006/relationships/image" Target="../media/image13.png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image" Target="../media/image7.png"/><Relationship Id="rId7" Type="http://schemas.openxmlformats.org/officeDocument/2006/relationships/tags" Target="../tags/tag14.xml"/><Relationship Id="rId6" Type="http://schemas.openxmlformats.org/officeDocument/2006/relationships/image" Target="../media/image6.png"/><Relationship Id="rId5" Type="http://schemas.openxmlformats.org/officeDocument/2006/relationships/tags" Target="../tags/tag13.xml"/><Relationship Id="rId4" Type="http://schemas.openxmlformats.org/officeDocument/2006/relationships/image" Target="../media/image5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image" Target="../media/image8.png"/><Relationship Id="rId4" Type="http://schemas.openxmlformats.org/officeDocument/2006/relationships/tags" Target="../tags/tag21.xml"/><Relationship Id="rId3" Type="http://schemas.openxmlformats.org/officeDocument/2006/relationships/image" Target="../media/image5.png"/><Relationship Id="rId2" Type="http://schemas.openxmlformats.org/officeDocument/2006/relationships/tags" Target="../tags/tag20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image" Target="../media/image7.png"/><Relationship Id="rId7" Type="http://schemas.openxmlformats.org/officeDocument/2006/relationships/tags" Target="../tags/tag30.xml"/><Relationship Id="rId6" Type="http://schemas.openxmlformats.org/officeDocument/2006/relationships/image" Target="../media/image6.png"/><Relationship Id="rId5" Type="http://schemas.openxmlformats.org/officeDocument/2006/relationships/tags" Target="../tags/tag29.xml"/><Relationship Id="rId4" Type="http://schemas.openxmlformats.org/officeDocument/2006/relationships/image" Target="../media/image5.png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image" Target="../media/image7.png"/><Relationship Id="rId7" Type="http://schemas.openxmlformats.org/officeDocument/2006/relationships/tags" Target="../tags/tag40.xml"/><Relationship Id="rId6" Type="http://schemas.openxmlformats.org/officeDocument/2006/relationships/image" Target="../media/image6.png"/><Relationship Id="rId5" Type="http://schemas.openxmlformats.org/officeDocument/2006/relationships/tags" Target="../tags/tag39.xml"/><Relationship Id="rId4" Type="http://schemas.openxmlformats.org/officeDocument/2006/relationships/image" Target="../media/image5.png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image" Target="../media/image5.png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image" Target="../media/image5.png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image" Target="../media/image7.png"/><Relationship Id="rId7" Type="http://schemas.openxmlformats.org/officeDocument/2006/relationships/tags" Target="../tags/tag61.xml"/><Relationship Id="rId6" Type="http://schemas.openxmlformats.org/officeDocument/2006/relationships/image" Target="../media/image6.png"/><Relationship Id="rId5" Type="http://schemas.openxmlformats.org/officeDocument/2006/relationships/tags" Target="../tags/tag60.xml"/><Relationship Id="rId4" Type="http://schemas.openxmlformats.org/officeDocument/2006/relationships/image" Target="../media/image5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image" Target="../media/image9.png"/><Relationship Id="rId6" Type="http://schemas.openxmlformats.org/officeDocument/2006/relationships/tags" Target="../tags/tag71.xml"/><Relationship Id="rId5" Type="http://schemas.openxmlformats.org/officeDocument/2006/relationships/image" Target="../media/image7.png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10049648" y="3772685"/>
            <a:ext cx="1371719" cy="13717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11124039" y="2576058"/>
            <a:ext cx="768088" cy="7680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email"/>
          <a:stretch>
            <a:fillRect/>
          </a:stretch>
        </p:blipFill>
        <p:spPr>
          <a:xfrm>
            <a:off x="1836982" y="2426633"/>
            <a:ext cx="768088" cy="7680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7" cstate="email"/>
          <a:stretch>
            <a:fillRect/>
          </a:stretch>
        </p:blipFill>
        <p:spPr>
          <a:xfrm>
            <a:off x="6688666" y="3429000"/>
            <a:ext cx="768088" cy="7680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421149" y="1506868"/>
            <a:ext cx="8866800" cy="1324800"/>
          </a:xfrm>
        </p:spPr>
        <p:txBody>
          <a:bodyPr lIns="90000" tIns="46800" rIns="90000" bIns="46800" anchor="t" anchorCtr="0">
            <a:normAutofit/>
          </a:bodyPr>
          <a:lstStyle>
            <a:lvl1pPr algn="r">
              <a:defRPr sz="8000" b="0" spc="0" baseline="0">
                <a:solidFill>
                  <a:schemeClr val="accent1"/>
                </a:solidFill>
                <a:latin typeface="幼圆" panose="02010509060101010101" pitchFamily="49" charset="-122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6687149" y="2916534"/>
            <a:ext cx="4600800" cy="856800"/>
          </a:xfrm>
        </p:spPr>
        <p:txBody>
          <a:bodyPr lIns="90000" tIns="46800" rIns="90000" bIns="46800">
            <a:normAutofit/>
          </a:bodyPr>
          <a:lstStyle>
            <a:lvl1pPr marL="0" indent="0" algn="r" eaLnBrk="1" fontAlgn="auto" latinLnBrk="0" hangingPunct="1">
              <a:lnSpc>
                <a:spcPct val="150000"/>
              </a:lnSpc>
              <a:buNone/>
              <a:defRPr sz="1800" u="none" strike="noStrike" kern="1200" cap="none" spc="0" normalizeH="0" baseline="0">
                <a:solidFill>
                  <a:schemeClr val="accent1"/>
                </a:solidFill>
                <a:uFillTx/>
                <a:latin typeface="(使用中文字体)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-29162" y="0"/>
            <a:ext cx="12221163" cy="6857716"/>
            <a:chOff x="-29162" y="0"/>
            <a:chExt cx="12221163" cy="6857716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 cstate="email"/>
            <a:srcRect/>
            <a:stretch>
              <a:fillRect/>
            </a:stretch>
          </p:blipFill>
          <p:spPr>
            <a:xfrm>
              <a:off x="-29162" y="0"/>
              <a:ext cx="908904" cy="88519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>
              <a:off x="10623177" y="5497502"/>
              <a:ext cx="1568824" cy="1360214"/>
            </a:xfrm>
            <a:custGeom>
              <a:avLst/>
              <a:gdLst>
                <a:gd name="connsiteX0" fmla="*/ 0 w 3657600"/>
                <a:gd name="connsiteY0" fmla="*/ 0 h 3171240"/>
                <a:gd name="connsiteX1" fmla="*/ 2310199 w 3657600"/>
                <a:gd name="connsiteY1" fmla="*/ 0 h 3171240"/>
                <a:gd name="connsiteX2" fmla="*/ 2312325 w 3657600"/>
                <a:gd name="connsiteY2" fmla="*/ 21090 h 3171240"/>
                <a:gd name="connsiteX3" fmla="*/ 2594318 w 3657600"/>
                <a:gd name="connsiteY3" fmla="*/ 410776 h 3171240"/>
                <a:gd name="connsiteX4" fmla="*/ 2673532 w 3657600"/>
                <a:gd name="connsiteY4" fmla="*/ 447732 h 3171240"/>
                <a:gd name="connsiteX5" fmla="*/ 2664745 w 3657600"/>
                <a:gd name="connsiteY5" fmla="*/ 471864 h 3171240"/>
                <a:gd name="connsiteX6" fmla="*/ 2656572 w 3657600"/>
                <a:gd name="connsiteY6" fmla="*/ 540970 h 3171240"/>
                <a:gd name="connsiteX7" fmla="*/ 3058828 w 3657600"/>
                <a:gd name="connsiteY7" fmla="*/ 883870 h 3171240"/>
                <a:gd name="connsiteX8" fmla="*/ 3461084 w 3657600"/>
                <a:gd name="connsiteY8" fmla="*/ 540970 h 3171240"/>
                <a:gd name="connsiteX9" fmla="*/ 3343266 w 3657600"/>
                <a:gd name="connsiteY9" fmla="*/ 298503 h 3171240"/>
                <a:gd name="connsiteX10" fmla="*/ 3327016 w 3657600"/>
                <a:gd name="connsiteY10" fmla="*/ 287074 h 3171240"/>
                <a:gd name="connsiteX11" fmla="*/ 3328022 w 3657600"/>
                <a:gd name="connsiteY11" fmla="*/ 286092 h 3171240"/>
                <a:gd name="connsiteX12" fmla="*/ 3458821 w 3657600"/>
                <a:gd name="connsiteY12" fmla="*/ 21090 h 3171240"/>
                <a:gd name="connsiteX13" fmla="*/ 3460947 w 3657600"/>
                <a:gd name="connsiteY13" fmla="*/ 0 h 3171240"/>
                <a:gd name="connsiteX14" fmla="*/ 3657600 w 3657600"/>
                <a:gd name="connsiteY14" fmla="*/ 0 h 3171240"/>
                <a:gd name="connsiteX15" fmla="*/ 3657600 w 3657600"/>
                <a:gd name="connsiteY15" fmla="*/ 2553624 h 3171240"/>
                <a:gd name="connsiteX16" fmla="*/ 3381277 w 3657600"/>
                <a:gd name="connsiteY16" fmla="*/ 2553624 h 3171240"/>
                <a:gd name="connsiteX17" fmla="*/ 3381277 w 3657600"/>
                <a:gd name="connsiteY17" fmla="*/ 3171240 h 3171240"/>
                <a:gd name="connsiteX18" fmla="*/ 0 w 3657600"/>
                <a:gd name="connsiteY18" fmla="*/ 3171240 h 317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57600" h="3171240">
                  <a:moveTo>
                    <a:pt x="0" y="0"/>
                  </a:moveTo>
                  <a:lnTo>
                    <a:pt x="2310199" y="0"/>
                  </a:lnTo>
                  <a:lnTo>
                    <a:pt x="2312325" y="21090"/>
                  </a:lnTo>
                  <a:cubicBezTo>
                    <a:pt x="2346426" y="187738"/>
                    <a:pt x="2451371" y="328580"/>
                    <a:pt x="2594318" y="410776"/>
                  </a:cubicBezTo>
                  <a:lnTo>
                    <a:pt x="2673532" y="447732"/>
                  </a:lnTo>
                  <a:lnTo>
                    <a:pt x="2664745" y="471864"/>
                  </a:lnTo>
                  <a:cubicBezTo>
                    <a:pt x="2659386" y="494186"/>
                    <a:pt x="2656572" y="517298"/>
                    <a:pt x="2656572" y="540970"/>
                  </a:cubicBezTo>
                  <a:cubicBezTo>
                    <a:pt x="2656572" y="730348"/>
                    <a:pt x="2836668" y="883870"/>
                    <a:pt x="3058828" y="883870"/>
                  </a:cubicBezTo>
                  <a:cubicBezTo>
                    <a:pt x="3280988" y="883870"/>
                    <a:pt x="3461084" y="730348"/>
                    <a:pt x="3461084" y="540970"/>
                  </a:cubicBezTo>
                  <a:cubicBezTo>
                    <a:pt x="3461084" y="446281"/>
                    <a:pt x="3416060" y="360556"/>
                    <a:pt x="3343266" y="298503"/>
                  </a:cubicBezTo>
                  <a:lnTo>
                    <a:pt x="3327016" y="287074"/>
                  </a:lnTo>
                  <a:lnTo>
                    <a:pt x="3328022" y="286092"/>
                  </a:lnTo>
                  <a:cubicBezTo>
                    <a:pt x="3392396" y="211777"/>
                    <a:pt x="3438360" y="121079"/>
                    <a:pt x="3458821" y="21090"/>
                  </a:cubicBezTo>
                  <a:lnTo>
                    <a:pt x="3460947" y="0"/>
                  </a:lnTo>
                  <a:lnTo>
                    <a:pt x="3657600" y="0"/>
                  </a:lnTo>
                  <a:lnTo>
                    <a:pt x="3657600" y="2553624"/>
                  </a:lnTo>
                  <a:lnTo>
                    <a:pt x="3381277" y="2553624"/>
                  </a:lnTo>
                  <a:lnTo>
                    <a:pt x="3381277" y="3171240"/>
                  </a:lnTo>
                  <a:lnTo>
                    <a:pt x="0" y="3171240"/>
                  </a:lnTo>
                  <a:close/>
                </a:path>
              </a:pathLst>
            </a:cu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190886" y="2259449"/>
            <a:ext cx="4824000" cy="1447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0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幼圆" panose="02010509060101010101" pitchFamily="49" charset="-122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-29162" y="0"/>
            <a:ext cx="12221162" cy="6881567"/>
            <a:chOff x="-29162" y="0"/>
            <a:chExt cx="12221162" cy="6881567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email"/>
            <a:stretch>
              <a:fillRect/>
            </a:stretch>
          </p:blipFill>
          <p:spPr>
            <a:xfrm>
              <a:off x="-1" y="0"/>
              <a:ext cx="12192001" cy="688156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 cstate="email"/>
            <a:srcRect/>
            <a:stretch>
              <a:fillRect/>
            </a:stretch>
          </p:blipFill>
          <p:spPr>
            <a:xfrm>
              <a:off x="10535844" y="5284269"/>
              <a:ext cx="1656156" cy="1573731"/>
            </a:xfrm>
            <a:custGeom>
              <a:avLst/>
              <a:gdLst>
                <a:gd name="connsiteX0" fmla="*/ 0 w 2542903"/>
                <a:gd name="connsiteY0" fmla="*/ 0 h 2416345"/>
                <a:gd name="connsiteX1" fmla="*/ 2542903 w 2542903"/>
                <a:gd name="connsiteY1" fmla="*/ 0 h 2416345"/>
                <a:gd name="connsiteX2" fmla="*/ 2542903 w 2542903"/>
                <a:gd name="connsiteY2" fmla="*/ 2416345 h 2416345"/>
                <a:gd name="connsiteX3" fmla="*/ 0 w 2542903"/>
                <a:gd name="connsiteY3" fmla="*/ 2416345 h 2416345"/>
                <a:gd name="connsiteX4" fmla="*/ 0 w 2542903"/>
                <a:gd name="connsiteY4" fmla="*/ 2124892 h 2416345"/>
                <a:gd name="connsiteX5" fmla="*/ 202203 w 2542903"/>
                <a:gd name="connsiteY5" fmla="*/ 2124892 h 2416345"/>
                <a:gd name="connsiteX6" fmla="*/ 202203 w 2542903"/>
                <a:gd name="connsiteY6" fmla="*/ 1601017 h 2416345"/>
                <a:gd name="connsiteX7" fmla="*/ 0 w 2542903"/>
                <a:gd name="connsiteY7" fmla="*/ 1601017 h 241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2903" h="2416345">
                  <a:moveTo>
                    <a:pt x="0" y="0"/>
                  </a:moveTo>
                  <a:lnTo>
                    <a:pt x="2542903" y="0"/>
                  </a:lnTo>
                  <a:lnTo>
                    <a:pt x="2542903" y="2416345"/>
                  </a:lnTo>
                  <a:lnTo>
                    <a:pt x="0" y="2416345"/>
                  </a:lnTo>
                  <a:lnTo>
                    <a:pt x="0" y="2124892"/>
                  </a:lnTo>
                  <a:lnTo>
                    <a:pt x="202203" y="2124892"/>
                  </a:lnTo>
                  <a:lnTo>
                    <a:pt x="202203" y="1601017"/>
                  </a:lnTo>
                  <a:lnTo>
                    <a:pt x="0" y="1601017"/>
                  </a:lnTo>
                  <a:close/>
                </a:path>
              </a:pathLst>
            </a:custGeom>
          </p:spPr>
        </p:pic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 rotWithShape="1">
            <a:blip r:embed="rId8" cstate="email"/>
            <a:srcRect/>
            <a:stretch>
              <a:fillRect/>
            </a:stretch>
          </p:blipFill>
          <p:spPr>
            <a:xfrm>
              <a:off x="-29162" y="0"/>
              <a:ext cx="908904" cy="88519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-29162" y="0"/>
            <a:ext cx="12221163" cy="6857716"/>
            <a:chOff x="-29162" y="0"/>
            <a:chExt cx="12221163" cy="6857716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 cstate="email"/>
            <a:srcRect/>
            <a:stretch>
              <a:fillRect/>
            </a:stretch>
          </p:blipFill>
          <p:spPr>
            <a:xfrm>
              <a:off x="-29162" y="0"/>
              <a:ext cx="908904" cy="88519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>
              <a:off x="10623177" y="5497502"/>
              <a:ext cx="1568824" cy="1360214"/>
            </a:xfrm>
            <a:custGeom>
              <a:avLst/>
              <a:gdLst>
                <a:gd name="connsiteX0" fmla="*/ 0 w 3657600"/>
                <a:gd name="connsiteY0" fmla="*/ 0 h 3171240"/>
                <a:gd name="connsiteX1" fmla="*/ 2310199 w 3657600"/>
                <a:gd name="connsiteY1" fmla="*/ 0 h 3171240"/>
                <a:gd name="connsiteX2" fmla="*/ 2312325 w 3657600"/>
                <a:gd name="connsiteY2" fmla="*/ 21090 h 3171240"/>
                <a:gd name="connsiteX3" fmla="*/ 2594318 w 3657600"/>
                <a:gd name="connsiteY3" fmla="*/ 410776 h 3171240"/>
                <a:gd name="connsiteX4" fmla="*/ 2673532 w 3657600"/>
                <a:gd name="connsiteY4" fmla="*/ 447732 h 3171240"/>
                <a:gd name="connsiteX5" fmla="*/ 2664745 w 3657600"/>
                <a:gd name="connsiteY5" fmla="*/ 471864 h 3171240"/>
                <a:gd name="connsiteX6" fmla="*/ 2656572 w 3657600"/>
                <a:gd name="connsiteY6" fmla="*/ 540970 h 3171240"/>
                <a:gd name="connsiteX7" fmla="*/ 3058828 w 3657600"/>
                <a:gd name="connsiteY7" fmla="*/ 883870 h 3171240"/>
                <a:gd name="connsiteX8" fmla="*/ 3461084 w 3657600"/>
                <a:gd name="connsiteY8" fmla="*/ 540970 h 3171240"/>
                <a:gd name="connsiteX9" fmla="*/ 3343266 w 3657600"/>
                <a:gd name="connsiteY9" fmla="*/ 298503 h 3171240"/>
                <a:gd name="connsiteX10" fmla="*/ 3327016 w 3657600"/>
                <a:gd name="connsiteY10" fmla="*/ 287074 h 3171240"/>
                <a:gd name="connsiteX11" fmla="*/ 3328022 w 3657600"/>
                <a:gd name="connsiteY11" fmla="*/ 286092 h 3171240"/>
                <a:gd name="connsiteX12" fmla="*/ 3458821 w 3657600"/>
                <a:gd name="connsiteY12" fmla="*/ 21090 h 3171240"/>
                <a:gd name="connsiteX13" fmla="*/ 3460947 w 3657600"/>
                <a:gd name="connsiteY13" fmla="*/ 0 h 3171240"/>
                <a:gd name="connsiteX14" fmla="*/ 3657600 w 3657600"/>
                <a:gd name="connsiteY14" fmla="*/ 0 h 3171240"/>
                <a:gd name="connsiteX15" fmla="*/ 3657600 w 3657600"/>
                <a:gd name="connsiteY15" fmla="*/ 2553624 h 3171240"/>
                <a:gd name="connsiteX16" fmla="*/ 3381277 w 3657600"/>
                <a:gd name="connsiteY16" fmla="*/ 2553624 h 3171240"/>
                <a:gd name="connsiteX17" fmla="*/ 3381277 w 3657600"/>
                <a:gd name="connsiteY17" fmla="*/ 3171240 h 3171240"/>
                <a:gd name="connsiteX18" fmla="*/ 0 w 3657600"/>
                <a:gd name="connsiteY18" fmla="*/ 3171240 h 317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57600" h="3171240">
                  <a:moveTo>
                    <a:pt x="0" y="0"/>
                  </a:moveTo>
                  <a:lnTo>
                    <a:pt x="2310199" y="0"/>
                  </a:lnTo>
                  <a:lnTo>
                    <a:pt x="2312325" y="21090"/>
                  </a:lnTo>
                  <a:cubicBezTo>
                    <a:pt x="2346426" y="187738"/>
                    <a:pt x="2451371" y="328580"/>
                    <a:pt x="2594318" y="410776"/>
                  </a:cubicBezTo>
                  <a:lnTo>
                    <a:pt x="2673532" y="447732"/>
                  </a:lnTo>
                  <a:lnTo>
                    <a:pt x="2664745" y="471864"/>
                  </a:lnTo>
                  <a:cubicBezTo>
                    <a:pt x="2659386" y="494186"/>
                    <a:pt x="2656572" y="517298"/>
                    <a:pt x="2656572" y="540970"/>
                  </a:cubicBezTo>
                  <a:cubicBezTo>
                    <a:pt x="2656572" y="730348"/>
                    <a:pt x="2836668" y="883870"/>
                    <a:pt x="3058828" y="883870"/>
                  </a:cubicBezTo>
                  <a:cubicBezTo>
                    <a:pt x="3280988" y="883870"/>
                    <a:pt x="3461084" y="730348"/>
                    <a:pt x="3461084" y="540970"/>
                  </a:cubicBezTo>
                  <a:cubicBezTo>
                    <a:pt x="3461084" y="446281"/>
                    <a:pt x="3416060" y="360556"/>
                    <a:pt x="3343266" y="298503"/>
                  </a:cubicBezTo>
                  <a:lnTo>
                    <a:pt x="3327016" y="287074"/>
                  </a:lnTo>
                  <a:lnTo>
                    <a:pt x="3328022" y="286092"/>
                  </a:lnTo>
                  <a:cubicBezTo>
                    <a:pt x="3392396" y="211777"/>
                    <a:pt x="3438360" y="121079"/>
                    <a:pt x="3458821" y="21090"/>
                  </a:cubicBezTo>
                  <a:lnTo>
                    <a:pt x="3460947" y="0"/>
                  </a:lnTo>
                  <a:lnTo>
                    <a:pt x="3657600" y="0"/>
                  </a:lnTo>
                  <a:lnTo>
                    <a:pt x="3657600" y="2553624"/>
                  </a:lnTo>
                  <a:lnTo>
                    <a:pt x="3381277" y="2553624"/>
                  </a:lnTo>
                  <a:lnTo>
                    <a:pt x="3381277" y="3171240"/>
                  </a:lnTo>
                  <a:lnTo>
                    <a:pt x="0" y="3171240"/>
                  </a:lnTo>
                  <a:close/>
                </a:path>
              </a:pathLst>
            </a:cu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1" y="0"/>
            <a:ext cx="12192001" cy="68815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email"/>
          <a:srcRect/>
          <a:stretch>
            <a:fillRect/>
          </a:stretch>
        </p:blipFill>
        <p:spPr>
          <a:xfrm>
            <a:off x="9375628" y="5470298"/>
            <a:ext cx="1600200" cy="1387418"/>
          </a:xfrm>
          <a:custGeom>
            <a:avLst/>
            <a:gdLst>
              <a:gd name="connsiteX0" fmla="*/ 0 w 3657600"/>
              <a:gd name="connsiteY0" fmla="*/ 0 h 3171240"/>
              <a:gd name="connsiteX1" fmla="*/ 2310199 w 3657600"/>
              <a:gd name="connsiteY1" fmla="*/ 0 h 3171240"/>
              <a:gd name="connsiteX2" fmla="*/ 2312325 w 3657600"/>
              <a:gd name="connsiteY2" fmla="*/ 21090 h 3171240"/>
              <a:gd name="connsiteX3" fmla="*/ 2594318 w 3657600"/>
              <a:gd name="connsiteY3" fmla="*/ 410776 h 3171240"/>
              <a:gd name="connsiteX4" fmla="*/ 2673532 w 3657600"/>
              <a:gd name="connsiteY4" fmla="*/ 447732 h 3171240"/>
              <a:gd name="connsiteX5" fmla="*/ 2664745 w 3657600"/>
              <a:gd name="connsiteY5" fmla="*/ 471864 h 3171240"/>
              <a:gd name="connsiteX6" fmla="*/ 2656572 w 3657600"/>
              <a:gd name="connsiteY6" fmla="*/ 540970 h 3171240"/>
              <a:gd name="connsiteX7" fmla="*/ 3058828 w 3657600"/>
              <a:gd name="connsiteY7" fmla="*/ 883870 h 3171240"/>
              <a:gd name="connsiteX8" fmla="*/ 3461084 w 3657600"/>
              <a:gd name="connsiteY8" fmla="*/ 540970 h 3171240"/>
              <a:gd name="connsiteX9" fmla="*/ 3343266 w 3657600"/>
              <a:gd name="connsiteY9" fmla="*/ 298503 h 3171240"/>
              <a:gd name="connsiteX10" fmla="*/ 3327016 w 3657600"/>
              <a:gd name="connsiteY10" fmla="*/ 287074 h 3171240"/>
              <a:gd name="connsiteX11" fmla="*/ 3328022 w 3657600"/>
              <a:gd name="connsiteY11" fmla="*/ 286092 h 3171240"/>
              <a:gd name="connsiteX12" fmla="*/ 3458821 w 3657600"/>
              <a:gd name="connsiteY12" fmla="*/ 21090 h 3171240"/>
              <a:gd name="connsiteX13" fmla="*/ 3460947 w 3657600"/>
              <a:gd name="connsiteY13" fmla="*/ 0 h 3171240"/>
              <a:gd name="connsiteX14" fmla="*/ 3657600 w 3657600"/>
              <a:gd name="connsiteY14" fmla="*/ 0 h 3171240"/>
              <a:gd name="connsiteX15" fmla="*/ 3657600 w 3657600"/>
              <a:gd name="connsiteY15" fmla="*/ 2553624 h 3171240"/>
              <a:gd name="connsiteX16" fmla="*/ 3381277 w 3657600"/>
              <a:gd name="connsiteY16" fmla="*/ 2553624 h 3171240"/>
              <a:gd name="connsiteX17" fmla="*/ 3381277 w 3657600"/>
              <a:gd name="connsiteY17" fmla="*/ 3171240 h 3171240"/>
              <a:gd name="connsiteX18" fmla="*/ 0 w 3657600"/>
              <a:gd name="connsiteY18" fmla="*/ 3171240 h 317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57600" h="3171240">
                <a:moveTo>
                  <a:pt x="0" y="0"/>
                </a:moveTo>
                <a:lnTo>
                  <a:pt x="2310199" y="0"/>
                </a:lnTo>
                <a:lnTo>
                  <a:pt x="2312325" y="21090"/>
                </a:lnTo>
                <a:cubicBezTo>
                  <a:pt x="2346426" y="187738"/>
                  <a:pt x="2451371" y="328580"/>
                  <a:pt x="2594318" y="410776"/>
                </a:cubicBezTo>
                <a:lnTo>
                  <a:pt x="2673532" y="447732"/>
                </a:lnTo>
                <a:lnTo>
                  <a:pt x="2664745" y="471864"/>
                </a:lnTo>
                <a:cubicBezTo>
                  <a:pt x="2659386" y="494186"/>
                  <a:pt x="2656572" y="517298"/>
                  <a:pt x="2656572" y="540970"/>
                </a:cubicBezTo>
                <a:cubicBezTo>
                  <a:pt x="2656572" y="730348"/>
                  <a:pt x="2836668" y="883870"/>
                  <a:pt x="3058828" y="883870"/>
                </a:cubicBezTo>
                <a:cubicBezTo>
                  <a:pt x="3280988" y="883870"/>
                  <a:pt x="3461084" y="730348"/>
                  <a:pt x="3461084" y="540970"/>
                </a:cubicBezTo>
                <a:cubicBezTo>
                  <a:pt x="3461084" y="446281"/>
                  <a:pt x="3416060" y="360556"/>
                  <a:pt x="3343266" y="298503"/>
                </a:cubicBezTo>
                <a:lnTo>
                  <a:pt x="3327016" y="287074"/>
                </a:lnTo>
                <a:lnTo>
                  <a:pt x="3328022" y="286092"/>
                </a:lnTo>
                <a:cubicBezTo>
                  <a:pt x="3392396" y="211777"/>
                  <a:pt x="3438360" y="121079"/>
                  <a:pt x="3458821" y="21090"/>
                </a:cubicBezTo>
                <a:lnTo>
                  <a:pt x="3460947" y="0"/>
                </a:lnTo>
                <a:lnTo>
                  <a:pt x="3657600" y="0"/>
                </a:lnTo>
                <a:lnTo>
                  <a:pt x="3657600" y="2553624"/>
                </a:lnTo>
                <a:lnTo>
                  <a:pt x="3381277" y="2553624"/>
                </a:lnTo>
                <a:lnTo>
                  <a:pt x="3381277" y="3171240"/>
                </a:lnTo>
                <a:lnTo>
                  <a:pt x="0" y="3171240"/>
                </a:lnTo>
                <a:close/>
              </a:path>
            </a:pathLst>
          </a:cu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email"/>
          <a:srcRect/>
          <a:stretch>
            <a:fillRect/>
          </a:stretch>
        </p:blipFill>
        <p:spPr>
          <a:xfrm>
            <a:off x="11198428" y="5572311"/>
            <a:ext cx="993572" cy="1285689"/>
          </a:xfrm>
          <a:custGeom>
            <a:avLst/>
            <a:gdLst>
              <a:gd name="connsiteX0" fmla="*/ 0 w 2542903"/>
              <a:gd name="connsiteY0" fmla="*/ 0 h 2416345"/>
              <a:gd name="connsiteX1" fmla="*/ 2542903 w 2542903"/>
              <a:gd name="connsiteY1" fmla="*/ 0 h 2416345"/>
              <a:gd name="connsiteX2" fmla="*/ 2542903 w 2542903"/>
              <a:gd name="connsiteY2" fmla="*/ 2416345 h 2416345"/>
              <a:gd name="connsiteX3" fmla="*/ 0 w 2542903"/>
              <a:gd name="connsiteY3" fmla="*/ 2416345 h 2416345"/>
              <a:gd name="connsiteX4" fmla="*/ 0 w 2542903"/>
              <a:gd name="connsiteY4" fmla="*/ 2124892 h 2416345"/>
              <a:gd name="connsiteX5" fmla="*/ 202203 w 2542903"/>
              <a:gd name="connsiteY5" fmla="*/ 2124892 h 2416345"/>
              <a:gd name="connsiteX6" fmla="*/ 202203 w 2542903"/>
              <a:gd name="connsiteY6" fmla="*/ 1601017 h 2416345"/>
              <a:gd name="connsiteX7" fmla="*/ 0 w 2542903"/>
              <a:gd name="connsiteY7" fmla="*/ 1601017 h 241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2903" h="2416345">
                <a:moveTo>
                  <a:pt x="0" y="0"/>
                </a:moveTo>
                <a:lnTo>
                  <a:pt x="2542903" y="0"/>
                </a:lnTo>
                <a:lnTo>
                  <a:pt x="2542903" y="2416345"/>
                </a:lnTo>
                <a:lnTo>
                  <a:pt x="0" y="2416345"/>
                </a:lnTo>
                <a:lnTo>
                  <a:pt x="0" y="2124892"/>
                </a:lnTo>
                <a:lnTo>
                  <a:pt x="202203" y="2124892"/>
                </a:lnTo>
                <a:lnTo>
                  <a:pt x="202203" y="1601017"/>
                </a:lnTo>
                <a:lnTo>
                  <a:pt x="0" y="1601017"/>
                </a:lnTo>
                <a:close/>
              </a:path>
            </a:pathLst>
          </a:custGeom>
        </p:spPr>
      </p:pic>
      <p:sp>
        <p:nvSpPr>
          <p:cNvPr id="8" name="矩形 7"/>
          <p:cNvSpPr/>
          <p:nvPr>
            <p:custDataLst>
              <p:tags r:id="rId8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>
              <a:defRPr baseline="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>
              <a:defRPr baseline="0"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>
              <a:defRPr baseline="0"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>
              <a:defRPr baseline="0"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-1" y="0"/>
            <a:ext cx="12192001" cy="6881567"/>
            <a:chOff x="-1" y="0"/>
            <a:chExt cx="12192001" cy="6881567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email"/>
            <a:stretch>
              <a:fillRect/>
            </a:stretch>
          </p:blipFill>
          <p:spPr>
            <a:xfrm>
              <a:off x="-1" y="0"/>
              <a:ext cx="12192001" cy="6881567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 cstate="email"/>
            <a:srcRect/>
            <a:stretch>
              <a:fillRect/>
            </a:stretch>
          </p:blipFill>
          <p:spPr>
            <a:xfrm>
              <a:off x="10751543" y="5608800"/>
              <a:ext cx="1440457" cy="1248916"/>
            </a:xfrm>
            <a:custGeom>
              <a:avLst/>
              <a:gdLst>
                <a:gd name="connsiteX0" fmla="*/ 0 w 3657600"/>
                <a:gd name="connsiteY0" fmla="*/ 0 h 3171240"/>
                <a:gd name="connsiteX1" fmla="*/ 2310199 w 3657600"/>
                <a:gd name="connsiteY1" fmla="*/ 0 h 3171240"/>
                <a:gd name="connsiteX2" fmla="*/ 2312325 w 3657600"/>
                <a:gd name="connsiteY2" fmla="*/ 21090 h 3171240"/>
                <a:gd name="connsiteX3" fmla="*/ 2594318 w 3657600"/>
                <a:gd name="connsiteY3" fmla="*/ 410776 h 3171240"/>
                <a:gd name="connsiteX4" fmla="*/ 2673532 w 3657600"/>
                <a:gd name="connsiteY4" fmla="*/ 447732 h 3171240"/>
                <a:gd name="connsiteX5" fmla="*/ 2664745 w 3657600"/>
                <a:gd name="connsiteY5" fmla="*/ 471864 h 3171240"/>
                <a:gd name="connsiteX6" fmla="*/ 2656572 w 3657600"/>
                <a:gd name="connsiteY6" fmla="*/ 540970 h 3171240"/>
                <a:gd name="connsiteX7" fmla="*/ 3058828 w 3657600"/>
                <a:gd name="connsiteY7" fmla="*/ 883870 h 3171240"/>
                <a:gd name="connsiteX8" fmla="*/ 3461084 w 3657600"/>
                <a:gd name="connsiteY8" fmla="*/ 540970 h 3171240"/>
                <a:gd name="connsiteX9" fmla="*/ 3343266 w 3657600"/>
                <a:gd name="connsiteY9" fmla="*/ 298503 h 3171240"/>
                <a:gd name="connsiteX10" fmla="*/ 3327016 w 3657600"/>
                <a:gd name="connsiteY10" fmla="*/ 287074 h 3171240"/>
                <a:gd name="connsiteX11" fmla="*/ 3328022 w 3657600"/>
                <a:gd name="connsiteY11" fmla="*/ 286092 h 3171240"/>
                <a:gd name="connsiteX12" fmla="*/ 3458821 w 3657600"/>
                <a:gd name="connsiteY12" fmla="*/ 21090 h 3171240"/>
                <a:gd name="connsiteX13" fmla="*/ 3460947 w 3657600"/>
                <a:gd name="connsiteY13" fmla="*/ 0 h 3171240"/>
                <a:gd name="connsiteX14" fmla="*/ 3657600 w 3657600"/>
                <a:gd name="connsiteY14" fmla="*/ 0 h 3171240"/>
                <a:gd name="connsiteX15" fmla="*/ 3657600 w 3657600"/>
                <a:gd name="connsiteY15" fmla="*/ 2553624 h 3171240"/>
                <a:gd name="connsiteX16" fmla="*/ 3381277 w 3657600"/>
                <a:gd name="connsiteY16" fmla="*/ 2553624 h 3171240"/>
                <a:gd name="connsiteX17" fmla="*/ 3381277 w 3657600"/>
                <a:gd name="connsiteY17" fmla="*/ 3171240 h 3171240"/>
                <a:gd name="connsiteX18" fmla="*/ 0 w 3657600"/>
                <a:gd name="connsiteY18" fmla="*/ 3171240 h 317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57600" h="3171240">
                  <a:moveTo>
                    <a:pt x="0" y="0"/>
                  </a:moveTo>
                  <a:lnTo>
                    <a:pt x="2310199" y="0"/>
                  </a:lnTo>
                  <a:lnTo>
                    <a:pt x="2312325" y="21090"/>
                  </a:lnTo>
                  <a:cubicBezTo>
                    <a:pt x="2346426" y="187738"/>
                    <a:pt x="2451371" y="328580"/>
                    <a:pt x="2594318" y="410776"/>
                  </a:cubicBezTo>
                  <a:lnTo>
                    <a:pt x="2673532" y="447732"/>
                  </a:lnTo>
                  <a:lnTo>
                    <a:pt x="2664745" y="471864"/>
                  </a:lnTo>
                  <a:cubicBezTo>
                    <a:pt x="2659386" y="494186"/>
                    <a:pt x="2656572" y="517298"/>
                    <a:pt x="2656572" y="540970"/>
                  </a:cubicBezTo>
                  <a:cubicBezTo>
                    <a:pt x="2656572" y="730348"/>
                    <a:pt x="2836668" y="883870"/>
                    <a:pt x="3058828" y="883870"/>
                  </a:cubicBezTo>
                  <a:cubicBezTo>
                    <a:pt x="3280988" y="883870"/>
                    <a:pt x="3461084" y="730348"/>
                    <a:pt x="3461084" y="540970"/>
                  </a:cubicBezTo>
                  <a:cubicBezTo>
                    <a:pt x="3461084" y="446281"/>
                    <a:pt x="3416060" y="360556"/>
                    <a:pt x="3343266" y="298503"/>
                  </a:cubicBezTo>
                  <a:lnTo>
                    <a:pt x="3327016" y="287074"/>
                  </a:lnTo>
                  <a:lnTo>
                    <a:pt x="3328022" y="286092"/>
                  </a:lnTo>
                  <a:cubicBezTo>
                    <a:pt x="3392396" y="211777"/>
                    <a:pt x="3438360" y="121079"/>
                    <a:pt x="3458821" y="21090"/>
                  </a:cubicBezTo>
                  <a:lnTo>
                    <a:pt x="3460947" y="0"/>
                  </a:lnTo>
                  <a:lnTo>
                    <a:pt x="3657600" y="0"/>
                  </a:lnTo>
                  <a:lnTo>
                    <a:pt x="3657600" y="2553624"/>
                  </a:lnTo>
                  <a:lnTo>
                    <a:pt x="3381277" y="2553624"/>
                  </a:lnTo>
                  <a:lnTo>
                    <a:pt x="3381277" y="3171240"/>
                  </a:lnTo>
                  <a:lnTo>
                    <a:pt x="0" y="3171240"/>
                  </a:lnTo>
                  <a:close/>
                </a:path>
              </a:pathLst>
            </a:custGeom>
          </p:spPr>
        </p:pic>
      </p:grp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4"/>
            </p:custDataLst>
          </p:nvPr>
        </p:nvPicPr>
        <p:blipFill rotWithShape="1">
          <a:blip r:embed="rId15" cstate="email"/>
          <a:srcRect/>
          <a:stretch>
            <a:fillRect/>
          </a:stretch>
        </p:blipFill>
        <p:spPr>
          <a:xfrm>
            <a:off x="-29162" y="-1"/>
            <a:ext cx="1108662" cy="10797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-29162" y="-1"/>
            <a:ext cx="12221162" cy="6881568"/>
            <a:chOff x="-29162" y="-1"/>
            <a:chExt cx="12221162" cy="6881568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email"/>
            <a:stretch>
              <a:fillRect/>
            </a:stretch>
          </p:blipFill>
          <p:spPr>
            <a:xfrm>
              <a:off x="-1" y="0"/>
              <a:ext cx="12192001" cy="688156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 cstate="email"/>
            <a:srcRect/>
            <a:stretch>
              <a:fillRect/>
            </a:stretch>
          </p:blipFill>
          <p:spPr>
            <a:xfrm>
              <a:off x="-29162" y="-1"/>
              <a:ext cx="1108662" cy="1079741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-1" y="0"/>
            <a:ext cx="12192001" cy="6881567"/>
            <a:chOff x="-1" y="0"/>
            <a:chExt cx="12192001" cy="6881567"/>
          </a:xfrm>
        </p:grpSpPr>
        <p:pic>
          <p:nvPicPr>
            <p:cNvPr id="19" name="图片 1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email"/>
            <a:stretch>
              <a:fillRect/>
            </a:stretch>
          </p:blipFill>
          <p:spPr>
            <a:xfrm>
              <a:off x="-1" y="0"/>
              <a:ext cx="12192001" cy="688156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 cstate="email"/>
            <a:srcRect/>
            <a:stretch>
              <a:fillRect/>
            </a:stretch>
          </p:blipFill>
          <p:spPr>
            <a:xfrm>
              <a:off x="9375628" y="5470298"/>
              <a:ext cx="1600200" cy="1387418"/>
            </a:xfrm>
            <a:custGeom>
              <a:avLst/>
              <a:gdLst>
                <a:gd name="connsiteX0" fmla="*/ 0 w 3657600"/>
                <a:gd name="connsiteY0" fmla="*/ 0 h 3171240"/>
                <a:gd name="connsiteX1" fmla="*/ 2310199 w 3657600"/>
                <a:gd name="connsiteY1" fmla="*/ 0 h 3171240"/>
                <a:gd name="connsiteX2" fmla="*/ 2312325 w 3657600"/>
                <a:gd name="connsiteY2" fmla="*/ 21090 h 3171240"/>
                <a:gd name="connsiteX3" fmla="*/ 2594318 w 3657600"/>
                <a:gd name="connsiteY3" fmla="*/ 410776 h 3171240"/>
                <a:gd name="connsiteX4" fmla="*/ 2673532 w 3657600"/>
                <a:gd name="connsiteY4" fmla="*/ 447732 h 3171240"/>
                <a:gd name="connsiteX5" fmla="*/ 2664745 w 3657600"/>
                <a:gd name="connsiteY5" fmla="*/ 471864 h 3171240"/>
                <a:gd name="connsiteX6" fmla="*/ 2656572 w 3657600"/>
                <a:gd name="connsiteY6" fmla="*/ 540970 h 3171240"/>
                <a:gd name="connsiteX7" fmla="*/ 3058828 w 3657600"/>
                <a:gd name="connsiteY7" fmla="*/ 883870 h 3171240"/>
                <a:gd name="connsiteX8" fmla="*/ 3461084 w 3657600"/>
                <a:gd name="connsiteY8" fmla="*/ 540970 h 3171240"/>
                <a:gd name="connsiteX9" fmla="*/ 3343266 w 3657600"/>
                <a:gd name="connsiteY9" fmla="*/ 298503 h 3171240"/>
                <a:gd name="connsiteX10" fmla="*/ 3327016 w 3657600"/>
                <a:gd name="connsiteY10" fmla="*/ 287074 h 3171240"/>
                <a:gd name="connsiteX11" fmla="*/ 3328022 w 3657600"/>
                <a:gd name="connsiteY11" fmla="*/ 286092 h 3171240"/>
                <a:gd name="connsiteX12" fmla="*/ 3458821 w 3657600"/>
                <a:gd name="connsiteY12" fmla="*/ 21090 h 3171240"/>
                <a:gd name="connsiteX13" fmla="*/ 3460947 w 3657600"/>
                <a:gd name="connsiteY13" fmla="*/ 0 h 3171240"/>
                <a:gd name="connsiteX14" fmla="*/ 3657600 w 3657600"/>
                <a:gd name="connsiteY14" fmla="*/ 0 h 3171240"/>
                <a:gd name="connsiteX15" fmla="*/ 3657600 w 3657600"/>
                <a:gd name="connsiteY15" fmla="*/ 2553624 h 3171240"/>
                <a:gd name="connsiteX16" fmla="*/ 3381277 w 3657600"/>
                <a:gd name="connsiteY16" fmla="*/ 2553624 h 3171240"/>
                <a:gd name="connsiteX17" fmla="*/ 3381277 w 3657600"/>
                <a:gd name="connsiteY17" fmla="*/ 3171240 h 3171240"/>
                <a:gd name="connsiteX18" fmla="*/ 0 w 3657600"/>
                <a:gd name="connsiteY18" fmla="*/ 3171240 h 317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57600" h="3171240">
                  <a:moveTo>
                    <a:pt x="0" y="0"/>
                  </a:moveTo>
                  <a:lnTo>
                    <a:pt x="2310199" y="0"/>
                  </a:lnTo>
                  <a:lnTo>
                    <a:pt x="2312325" y="21090"/>
                  </a:lnTo>
                  <a:cubicBezTo>
                    <a:pt x="2346426" y="187738"/>
                    <a:pt x="2451371" y="328580"/>
                    <a:pt x="2594318" y="410776"/>
                  </a:cubicBezTo>
                  <a:lnTo>
                    <a:pt x="2673532" y="447732"/>
                  </a:lnTo>
                  <a:lnTo>
                    <a:pt x="2664745" y="471864"/>
                  </a:lnTo>
                  <a:cubicBezTo>
                    <a:pt x="2659386" y="494186"/>
                    <a:pt x="2656572" y="517298"/>
                    <a:pt x="2656572" y="540970"/>
                  </a:cubicBezTo>
                  <a:cubicBezTo>
                    <a:pt x="2656572" y="730348"/>
                    <a:pt x="2836668" y="883870"/>
                    <a:pt x="3058828" y="883870"/>
                  </a:cubicBezTo>
                  <a:cubicBezTo>
                    <a:pt x="3280988" y="883870"/>
                    <a:pt x="3461084" y="730348"/>
                    <a:pt x="3461084" y="540970"/>
                  </a:cubicBezTo>
                  <a:cubicBezTo>
                    <a:pt x="3461084" y="446281"/>
                    <a:pt x="3416060" y="360556"/>
                    <a:pt x="3343266" y="298503"/>
                  </a:cubicBezTo>
                  <a:lnTo>
                    <a:pt x="3327016" y="287074"/>
                  </a:lnTo>
                  <a:lnTo>
                    <a:pt x="3328022" y="286092"/>
                  </a:lnTo>
                  <a:cubicBezTo>
                    <a:pt x="3392396" y="211777"/>
                    <a:pt x="3438360" y="121079"/>
                    <a:pt x="3458821" y="21090"/>
                  </a:cubicBezTo>
                  <a:lnTo>
                    <a:pt x="3460947" y="0"/>
                  </a:lnTo>
                  <a:lnTo>
                    <a:pt x="3657600" y="0"/>
                  </a:lnTo>
                  <a:lnTo>
                    <a:pt x="3657600" y="2553624"/>
                  </a:lnTo>
                  <a:lnTo>
                    <a:pt x="3381277" y="2553624"/>
                  </a:lnTo>
                  <a:lnTo>
                    <a:pt x="3381277" y="3171240"/>
                  </a:lnTo>
                  <a:lnTo>
                    <a:pt x="0" y="3171240"/>
                  </a:lnTo>
                  <a:close/>
                </a:path>
              </a:pathLst>
            </a:custGeom>
          </p:spPr>
        </p:pic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 rotWithShape="1">
            <a:blip r:embed="rId8" cstate="email"/>
            <a:srcRect/>
            <a:stretch>
              <a:fillRect/>
            </a:stretch>
          </p:blipFill>
          <p:spPr>
            <a:xfrm>
              <a:off x="11198428" y="5572311"/>
              <a:ext cx="993572" cy="1285689"/>
            </a:xfrm>
            <a:custGeom>
              <a:avLst/>
              <a:gdLst>
                <a:gd name="connsiteX0" fmla="*/ 0 w 2542903"/>
                <a:gd name="connsiteY0" fmla="*/ 0 h 2416345"/>
                <a:gd name="connsiteX1" fmla="*/ 2542903 w 2542903"/>
                <a:gd name="connsiteY1" fmla="*/ 0 h 2416345"/>
                <a:gd name="connsiteX2" fmla="*/ 2542903 w 2542903"/>
                <a:gd name="connsiteY2" fmla="*/ 2416345 h 2416345"/>
                <a:gd name="connsiteX3" fmla="*/ 0 w 2542903"/>
                <a:gd name="connsiteY3" fmla="*/ 2416345 h 2416345"/>
                <a:gd name="connsiteX4" fmla="*/ 0 w 2542903"/>
                <a:gd name="connsiteY4" fmla="*/ 2124892 h 2416345"/>
                <a:gd name="connsiteX5" fmla="*/ 202203 w 2542903"/>
                <a:gd name="connsiteY5" fmla="*/ 2124892 h 2416345"/>
                <a:gd name="connsiteX6" fmla="*/ 202203 w 2542903"/>
                <a:gd name="connsiteY6" fmla="*/ 1601017 h 2416345"/>
                <a:gd name="connsiteX7" fmla="*/ 0 w 2542903"/>
                <a:gd name="connsiteY7" fmla="*/ 1601017 h 241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2903" h="2416345">
                  <a:moveTo>
                    <a:pt x="0" y="0"/>
                  </a:moveTo>
                  <a:lnTo>
                    <a:pt x="2542903" y="0"/>
                  </a:lnTo>
                  <a:lnTo>
                    <a:pt x="2542903" y="2416345"/>
                  </a:lnTo>
                  <a:lnTo>
                    <a:pt x="0" y="2416345"/>
                  </a:lnTo>
                  <a:lnTo>
                    <a:pt x="0" y="2124892"/>
                  </a:lnTo>
                  <a:lnTo>
                    <a:pt x="202203" y="2124892"/>
                  </a:lnTo>
                  <a:lnTo>
                    <a:pt x="202203" y="1601017"/>
                  </a:lnTo>
                  <a:lnTo>
                    <a:pt x="0" y="1601017"/>
                  </a:lnTo>
                  <a:close/>
                </a:path>
              </a:pathLst>
            </a:custGeom>
          </p:spPr>
        </p:pic>
      </p:grp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1" y="0"/>
            <a:ext cx="12192001" cy="6881567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6" name="组合 5"/>
          <p:cNvGrpSpPr/>
          <p:nvPr>
            <p:custDataLst>
              <p:tags r:id="rId10"/>
            </p:custDataLst>
          </p:nvPr>
        </p:nvGrpSpPr>
        <p:grpSpPr>
          <a:xfrm>
            <a:off x="123412" y="0"/>
            <a:ext cx="12065414" cy="6857717"/>
            <a:chOff x="123412" y="0"/>
            <a:chExt cx="12065414" cy="6857717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 rotWithShape="1">
            <a:blip r:embed="rId12" cstate="email"/>
            <a:srcRect/>
            <a:stretch>
              <a:fillRect/>
            </a:stretch>
          </p:blipFill>
          <p:spPr>
            <a:xfrm>
              <a:off x="7874000" y="4594360"/>
              <a:ext cx="4314826" cy="226335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13"/>
              </p:custDataLst>
            </p:nvPr>
          </p:nvPicPr>
          <p:blipFill rotWithShape="1">
            <a:blip r:embed="rId14" cstate="email"/>
            <a:srcRect/>
            <a:stretch>
              <a:fillRect/>
            </a:stretch>
          </p:blipFill>
          <p:spPr>
            <a:xfrm>
              <a:off x="123412" y="0"/>
              <a:ext cx="1512660" cy="14732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-29162" y="0"/>
            <a:ext cx="12221162" cy="6881567"/>
            <a:chOff x="-29162" y="0"/>
            <a:chExt cx="12221162" cy="6881567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email"/>
            <a:stretch>
              <a:fillRect/>
            </a:stretch>
          </p:blipFill>
          <p:spPr>
            <a:xfrm>
              <a:off x="-1" y="0"/>
              <a:ext cx="12192001" cy="688156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 cstate="email"/>
            <a:srcRect/>
            <a:stretch>
              <a:fillRect/>
            </a:stretch>
          </p:blipFill>
          <p:spPr>
            <a:xfrm>
              <a:off x="10535844" y="5284269"/>
              <a:ext cx="1656156" cy="1573731"/>
            </a:xfrm>
            <a:custGeom>
              <a:avLst/>
              <a:gdLst>
                <a:gd name="connsiteX0" fmla="*/ 0 w 2542903"/>
                <a:gd name="connsiteY0" fmla="*/ 0 h 2416345"/>
                <a:gd name="connsiteX1" fmla="*/ 2542903 w 2542903"/>
                <a:gd name="connsiteY1" fmla="*/ 0 h 2416345"/>
                <a:gd name="connsiteX2" fmla="*/ 2542903 w 2542903"/>
                <a:gd name="connsiteY2" fmla="*/ 2416345 h 2416345"/>
                <a:gd name="connsiteX3" fmla="*/ 0 w 2542903"/>
                <a:gd name="connsiteY3" fmla="*/ 2416345 h 2416345"/>
                <a:gd name="connsiteX4" fmla="*/ 0 w 2542903"/>
                <a:gd name="connsiteY4" fmla="*/ 2124892 h 2416345"/>
                <a:gd name="connsiteX5" fmla="*/ 202203 w 2542903"/>
                <a:gd name="connsiteY5" fmla="*/ 2124892 h 2416345"/>
                <a:gd name="connsiteX6" fmla="*/ 202203 w 2542903"/>
                <a:gd name="connsiteY6" fmla="*/ 1601017 h 2416345"/>
                <a:gd name="connsiteX7" fmla="*/ 0 w 2542903"/>
                <a:gd name="connsiteY7" fmla="*/ 1601017 h 241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2903" h="2416345">
                  <a:moveTo>
                    <a:pt x="0" y="0"/>
                  </a:moveTo>
                  <a:lnTo>
                    <a:pt x="2542903" y="0"/>
                  </a:lnTo>
                  <a:lnTo>
                    <a:pt x="2542903" y="2416345"/>
                  </a:lnTo>
                  <a:lnTo>
                    <a:pt x="0" y="2416345"/>
                  </a:lnTo>
                  <a:lnTo>
                    <a:pt x="0" y="2124892"/>
                  </a:lnTo>
                  <a:lnTo>
                    <a:pt x="202203" y="2124892"/>
                  </a:lnTo>
                  <a:lnTo>
                    <a:pt x="202203" y="1601017"/>
                  </a:lnTo>
                  <a:lnTo>
                    <a:pt x="0" y="1601017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 rotWithShape="1">
            <a:blip r:embed="rId8" cstate="email"/>
            <a:srcRect/>
            <a:stretch>
              <a:fillRect/>
            </a:stretch>
          </p:blipFill>
          <p:spPr>
            <a:xfrm>
              <a:off x="-29162" y="0"/>
              <a:ext cx="908904" cy="88519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1" y="0"/>
            <a:ext cx="12192001" cy="68815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email"/>
          <a:stretch>
            <a:fillRect/>
          </a:stretch>
        </p:blipFill>
        <p:spPr>
          <a:xfrm>
            <a:off x="2167467" y="1909593"/>
            <a:ext cx="3360966" cy="336096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682123" y="3236133"/>
            <a:ext cx="4453200" cy="707886"/>
          </a:xfrm>
        </p:spPr>
        <p:txBody>
          <a:bodyPr lIns="90000" tIns="46800" rIns="90000" bIns="46800" anchor="t" anchorCtr="0">
            <a:normAutofit/>
          </a:bodyPr>
          <a:lstStyle>
            <a:lvl1pPr algn="dist">
              <a:defRPr sz="4000" b="0" u="none" strike="noStrike" kern="1200" cap="none" spc="0" normalizeH="0" baseline="0">
                <a:solidFill>
                  <a:schemeClr val="accent1"/>
                </a:solidFill>
                <a:uFillTx/>
                <a:latin typeface="幼圆" panose="02010509060101010101" pitchFamily="49" charset="-122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5682124" y="4065574"/>
            <a:ext cx="4453200" cy="107798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29162" y="0"/>
            <a:ext cx="12221162" cy="6881567"/>
            <a:chOff x="-29162" y="0"/>
            <a:chExt cx="12221162" cy="6881567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email"/>
            <a:stretch>
              <a:fillRect/>
            </a:stretch>
          </p:blipFill>
          <p:spPr>
            <a:xfrm>
              <a:off x="-1" y="0"/>
              <a:ext cx="12192001" cy="688156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 cstate="email"/>
            <a:srcRect/>
            <a:stretch>
              <a:fillRect/>
            </a:stretch>
          </p:blipFill>
          <p:spPr>
            <a:xfrm>
              <a:off x="10535844" y="5284269"/>
              <a:ext cx="1656156" cy="1573731"/>
            </a:xfrm>
            <a:custGeom>
              <a:avLst/>
              <a:gdLst>
                <a:gd name="connsiteX0" fmla="*/ 0 w 2542903"/>
                <a:gd name="connsiteY0" fmla="*/ 0 h 2416345"/>
                <a:gd name="connsiteX1" fmla="*/ 2542903 w 2542903"/>
                <a:gd name="connsiteY1" fmla="*/ 0 h 2416345"/>
                <a:gd name="connsiteX2" fmla="*/ 2542903 w 2542903"/>
                <a:gd name="connsiteY2" fmla="*/ 2416345 h 2416345"/>
                <a:gd name="connsiteX3" fmla="*/ 0 w 2542903"/>
                <a:gd name="connsiteY3" fmla="*/ 2416345 h 2416345"/>
                <a:gd name="connsiteX4" fmla="*/ 0 w 2542903"/>
                <a:gd name="connsiteY4" fmla="*/ 2124892 h 2416345"/>
                <a:gd name="connsiteX5" fmla="*/ 202203 w 2542903"/>
                <a:gd name="connsiteY5" fmla="*/ 2124892 h 2416345"/>
                <a:gd name="connsiteX6" fmla="*/ 202203 w 2542903"/>
                <a:gd name="connsiteY6" fmla="*/ 1601017 h 2416345"/>
                <a:gd name="connsiteX7" fmla="*/ 0 w 2542903"/>
                <a:gd name="connsiteY7" fmla="*/ 1601017 h 241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2903" h="2416345">
                  <a:moveTo>
                    <a:pt x="0" y="0"/>
                  </a:moveTo>
                  <a:lnTo>
                    <a:pt x="2542903" y="0"/>
                  </a:lnTo>
                  <a:lnTo>
                    <a:pt x="2542903" y="2416345"/>
                  </a:lnTo>
                  <a:lnTo>
                    <a:pt x="0" y="2416345"/>
                  </a:lnTo>
                  <a:lnTo>
                    <a:pt x="0" y="2124892"/>
                  </a:lnTo>
                  <a:lnTo>
                    <a:pt x="202203" y="2124892"/>
                  </a:lnTo>
                  <a:lnTo>
                    <a:pt x="202203" y="1601017"/>
                  </a:lnTo>
                  <a:lnTo>
                    <a:pt x="0" y="1601017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 rotWithShape="1">
            <a:blip r:embed="rId8" cstate="email"/>
            <a:srcRect/>
            <a:stretch>
              <a:fillRect/>
            </a:stretch>
          </p:blipFill>
          <p:spPr>
            <a:xfrm>
              <a:off x="-29162" y="0"/>
              <a:ext cx="908904" cy="88519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-29162" y="0"/>
            <a:ext cx="12221162" cy="6881567"/>
            <a:chOff x="-29162" y="0"/>
            <a:chExt cx="12221162" cy="6881567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email"/>
            <a:stretch>
              <a:fillRect/>
            </a:stretch>
          </p:blipFill>
          <p:spPr>
            <a:xfrm>
              <a:off x="-1" y="0"/>
              <a:ext cx="12192001" cy="688156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 cstate="email"/>
            <a:srcRect/>
            <a:stretch>
              <a:fillRect/>
            </a:stretch>
          </p:blipFill>
          <p:spPr>
            <a:xfrm>
              <a:off x="10535844" y="5284269"/>
              <a:ext cx="1656156" cy="1573731"/>
            </a:xfrm>
            <a:custGeom>
              <a:avLst/>
              <a:gdLst>
                <a:gd name="connsiteX0" fmla="*/ 0 w 2542903"/>
                <a:gd name="connsiteY0" fmla="*/ 0 h 2416345"/>
                <a:gd name="connsiteX1" fmla="*/ 2542903 w 2542903"/>
                <a:gd name="connsiteY1" fmla="*/ 0 h 2416345"/>
                <a:gd name="connsiteX2" fmla="*/ 2542903 w 2542903"/>
                <a:gd name="connsiteY2" fmla="*/ 2416345 h 2416345"/>
                <a:gd name="connsiteX3" fmla="*/ 0 w 2542903"/>
                <a:gd name="connsiteY3" fmla="*/ 2416345 h 2416345"/>
                <a:gd name="connsiteX4" fmla="*/ 0 w 2542903"/>
                <a:gd name="connsiteY4" fmla="*/ 2124892 h 2416345"/>
                <a:gd name="connsiteX5" fmla="*/ 202203 w 2542903"/>
                <a:gd name="connsiteY5" fmla="*/ 2124892 h 2416345"/>
                <a:gd name="connsiteX6" fmla="*/ 202203 w 2542903"/>
                <a:gd name="connsiteY6" fmla="*/ 1601017 h 2416345"/>
                <a:gd name="connsiteX7" fmla="*/ 0 w 2542903"/>
                <a:gd name="connsiteY7" fmla="*/ 1601017 h 241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2903" h="2416345">
                  <a:moveTo>
                    <a:pt x="0" y="0"/>
                  </a:moveTo>
                  <a:lnTo>
                    <a:pt x="2542903" y="0"/>
                  </a:lnTo>
                  <a:lnTo>
                    <a:pt x="2542903" y="2416345"/>
                  </a:lnTo>
                  <a:lnTo>
                    <a:pt x="0" y="2416345"/>
                  </a:lnTo>
                  <a:lnTo>
                    <a:pt x="0" y="2124892"/>
                  </a:lnTo>
                  <a:lnTo>
                    <a:pt x="202203" y="2124892"/>
                  </a:lnTo>
                  <a:lnTo>
                    <a:pt x="202203" y="1601017"/>
                  </a:lnTo>
                  <a:lnTo>
                    <a:pt x="0" y="1601017"/>
                  </a:lnTo>
                  <a:close/>
                </a:path>
              </a:pathLst>
            </a:cu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 rotWithShape="1">
            <a:blip r:embed="rId8" cstate="email"/>
            <a:srcRect/>
            <a:stretch>
              <a:fillRect/>
            </a:stretch>
          </p:blipFill>
          <p:spPr>
            <a:xfrm>
              <a:off x="-29162" y="0"/>
              <a:ext cx="908904" cy="88519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1" y="0"/>
            <a:ext cx="12192001" cy="68815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-1" y="0"/>
            <a:ext cx="12192001" cy="6881567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29162" y="0"/>
            <a:ext cx="12221162" cy="6881567"/>
            <a:chOff x="-29162" y="0"/>
            <a:chExt cx="12221162" cy="6881567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 cstate="email"/>
            <a:stretch>
              <a:fillRect/>
            </a:stretch>
          </p:blipFill>
          <p:spPr>
            <a:xfrm>
              <a:off x="-1" y="0"/>
              <a:ext cx="12192001" cy="688156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 cstate="email"/>
            <a:srcRect/>
            <a:stretch>
              <a:fillRect/>
            </a:stretch>
          </p:blipFill>
          <p:spPr>
            <a:xfrm>
              <a:off x="10535844" y="5284269"/>
              <a:ext cx="1656156" cy="1573731"/>
            </a:xfrm>
            <a:custGeom>
              <a:avLst/>
              <a:gdLst>
                <a:gd name="connsiteX0" fmla="*/ 0 w 2542903"/>
                <a:gd name="connsiteY0" fmla="*/ 0 h 2416345"/>
                <a:gd name="connsiteX1" fmla="*/ 2542903 w 2542903"/>
                <a:gd name="connsiteY1" fmla="*/ 0 h 2416345"/>
                <a:gd name="connsiteX2" fmla="*/ 2542903 w 2542903"/>
                <a:gd name="connsiteY2" fmla="*/ 2416345 h 2416345"/>
                <a:gd name="connsiteX3" fmla="*/ 0 w 2542903"/>
                <a:gd name="connsiteY3" fmla="*/ 2416345 h 2416345"/>
                <a:gd name="connsiteX4" fmla="*/ 0 w 2542903"/>
                <a:gd name="connsiteY4" fmla="*/ 2124892 h 2416345"/>
                <a:gd name="connsiteX5" fmla="*/ 202203 w 2542903"/>
                <a:gd name="connsiteY5" fmla="*/ 2124892 h 2416345"/>
                <a:gd name="connsiteX6" fmla="*/ 202203 w 2542903"/>
                <a:gd name="connsiteY6" fmla="*/ 1601017 h 2416345"/>
                <a:gd name="connsiteX7" fmla="*/ 0 w 2542903"/>
                <a:gd name="connsiteY7" fmla="*/ 1601017 h 241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2903" h="2416345">
                  <a:moveTo>
                    <a:pt x="0" y="0"/>
                  </a:moveTo>
                  <a:lnTo>
                    <a:pt x="2542903" y="0"/>
                  </a:lnTo>
                  <a:lnTo>
                    <a:pt x="2542903" y="2416345"/>
                  </a:lnTo>
                  <a:lnTo>
                    <a:pt x="0" y="2416345"/>
                  </a:lnTo>
                  <a:lnTo>
                    <a:pt x="0" y="2124892"/>
                  </a:lnTo>
                  <a:lnTo>
                    <a:pt x="202203" y="2124892"/>
                  </a:lnTo>
                  <a:lnTo>
                    <a:pt x="202203" y="1601017"/>
                  </a:lnTo>
                  <a:lnTo>
                    <a:pt x="0" y="1601017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 rotWithShape="1">
            <a:blip r:embed="rId8" cstate="email"/>
            <a:srcRect/>
            <a:stretch>
              <a:fillRect/>
            </a:stretch>
          </p:blipFill>
          <p:spPr>
            <a:xfrm>
              <a:off x="-29162" y="0"/>
              <a:ext cx="908904" cy="88519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-29162" y="0"/>
            <a:ext cx="12221163" cy="6857716"/>
            <a:chOff x="-29162" y="0"/>
            <a:chExt cx="12221163" cy="6857716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 cstate="email"/>
            <a:srcRect/>
            <a:stretch>
              <a:fillRect/>
            </a:stretch>
          </p:blipFill>
          <p:spPr>
            <a:xfrm>
              <a:off x="-29162" y="0"/>
              <a:ext cx="908904" cy="88519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>
              <a:off x="10623177" y="5497502"/>
              <a:ext cx="1568824" cy="1360214"/>
            </a:xfrm>
            <a:custGeom>
              <a:avLst/>
              <a:gdLst>
                <a:gd name="connsiteX0" fmla="*/ 0 w 3657600"/>
                <a:gd name="connsiteY0" fmla="*/ 0 h 3171240"/>
                <a:gd name="connsiteX1" fmla="*/ 2310199 w 3657600"/>
                <a:gd name="connsiteY1" fmla="*/ 0 h 3171240"/>
                <a:gd name="connsiteX2" fmla="*/ 2312325 w 3657600"/>
                <a:gd name="connsiteY2" fmla="*/ 21090 h 3171240"/>
                <a:gd name="connsiteX3" fmla="*/ 2594318 w 3657600"/>
                <a:gd name="connsiteY3" fmla="*/ 410776 h 3171240"/>
                <a:gd name="connsiteX4" fmla="*/ 2673532 w 3657600"/>
                <a:gd name="connsiteY4" fmla="*/ 447732 h 3171240"/>
                <a:gd name="connsiteX5" fmla="*/ 2664745 w 3657600"/>
                <a:gd name="connsiteY5" fmla="*/ 471864 h 3171240"/>
                <a:gd name="connsiteX6" fmla="*/ 2656572 w 3657600"/>
                <a:gd name="connsiteY6" fmla="*/ 540970 h 3171240"/>
                <a:gd name="connsiteX7" fmla="*/ 3058828 w 3657600"/>
                <a:gd name="connsiteY7" fmla="*/ 883870 h 3171240"/>
                <a:gd name="connsiteX8" fmla="*/ 3461084 w 3657600"/>
                <a:gd name="connsiteY8" fmla="*/ 540970 h 3171240"/>
                <a:gd name="connsiteX9" fmla="*/ 3343266 w 3657600"/>
                <a:gd name="connsiteY9" fmla="*/ 298503 h 3171240"/>
                <a:gd name="connsiteX10" fmla="*/ 3327016 w 3657600"/>
                <a:gd name="connsiteY10" fmla="*/ 287074 h 3171240"/>
                <a:gd name="connsiteX11" fmla="*/ 3328022 w 3657600"/>
                <a:gd name="connsiteY11" fmla="*/ 286092 h 3171240"/>
                <a:gd name="connsiteX12" fmla="*/ 3458821 w 3657600"/>
                <a:gd name="connsiteY12" fmla="*/ 21090 h 3171240"/>
                <a:gd name="connsiteX13" fmla="*/ 3460947 w 3657600"/>
                <a:gd name="connsiteY13" fmla="*/ 0 h 3171240"/>
                <a:gd name="connsiteX14" fmla="*/ 3657600 w 3657600"/>
                <a:gd name="connsiteY14" fmla="*/ 0 h 3171240"/>
                <a:gd name="connsiteX15" fmla="*/ 3657600 w 3657600"/>
                <a:gd name="connsiteY15" fmla="*/ 2553624 h 3171240"/>
                <a:gd name="connsiteX16" fmla="*/ 3381277 w 3657600"/>
                <a:gd name="connsiteY16" fmla="*/ 2553624 h 3171240"/>
                <a:gd name="connsiteX17" fmla="*/ 3381277 w 3657600"/>
                <a:gd name="connsiteY17" fmla="*/ 3171240 h 3171240"/>
                <a:gd name="connsiteX18" fmla="*/ 0 w 3657600"/>
                <a:gd name="connsiteY18" fmla="*/ 3171240 h 317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57600" h="3171240">
                  <a:moveTo>
                    <a:pt x="0" y="0"/>
                  </a:moveTo>
                  <a:lnTo>
                    <a:pt x="2310199" y="0"/>
                  </a:lnTo>
                  <a:lnTo>
                    <a:pt x="2312325" y="21090"/>
                  </a:lnTo>
                  <a:cubicBezTo>
                    <a:pt x="2346426" y="187738"/>
                    <a:pt x="2451371" y="328580"/>
                    <a:pt x="2594318" y="410776"/>
                  </a:cubicBezTo>
                  <a:lnTo>
                    <a:pt x="2673532" y="447732"/>
                  </a:lnTo>
                  <a:lnTo>
                    <a:pt x="2664745" y="471864"/>
                  </a:lnTo>
                  <a:cubicBezTo>
                    <a:pt x="2659386" y="494186"/>
                    <a:pt x="2656572" y="517298"/>
                    <a:pt x="2656572" y="540970"/>
                  </a:cubicBezTo>
                  <a:cubicBezTo>
                    <a:pt x="2656572" y="730348"/>
                    <a:pt x="2836668" y="883870"/>
                    <a:pt x="3058828" y="883870"/>
                  </a:cubicBezTo>
                  <a:cubicBezTo>
                    <a:pt x="3280988" y="883870"/>
                    <a:pt x="3461084" y="730348"/>
                    <a:pt x="3461084" y="540970"/>
                  </a:cubicBezTo>
                  <a:cubicBezTo>
                    <a:pt x="3461084" y="446281"/>
                    <a:pt x="3416060" y="360556"/>
                    <a:pt x="3343266" y="298503"/>
                  </a:cubicBezTo>
                  <a:lnTo>
                    <a:pt x="3327016" y="287074"/>
                  </a:lnTo>
                  <a:lnTo>
                    <a:pt x="3328022" y="286092"/>
                  </a:lnTo>
                  <a:cubicBezTo>
                    <a:pt x="3392396" y="211777"/>
                    <a:pt x="3438360" y="121079"/>
                    <a:pt x="3458821" y="21090"/>
                  </a:cubicBezTo>
                  <a:lnTo>
                    <a:pt x="3460947" y="0"/>
                  </a:lnTo>
                  <a:lnTo>
                    <a:pt x="3657600" y="0"/>
                  </a:lnTo>
                  <a:lnTo>
                    <a:pt x="3657600" y="2553624"/>
                  </a:lnTo>
                  <a:lnTo>
                    <a:pt x="3381277" y="2553624"/>
                  </a:lnTo>
                  <a:lnTo>
                    <a:pt x="3381277" y="3171240"/>
                  </a:lnTo>
                  <a:lnTo>
                    <a:pt x="0" y="3171240"/>
                  </a:lnTo>
                  <a:close/>
                </a:path>
              </a:pathLst>
            </a:cu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幼圆" panose="02010509060101010101" pitchFamily="49" charset="-122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65.xml"/><Relationship Id="rId23" Type="http://schemas.openxmlformats.org/officeDocument/2006/relationships/tags" Target="../tags/tag164.xml"/><Relationship Id="rId22" Type="http://schemas.openxmlformats.org/officeDocument/2006/relationships/tags" Target="../tags/tag163.xml"/><Relationship Id="rId21" Type="http://schemas.openxmlformats.org/officeDocument/2006/relationships/tags" Target="../tags/tag162.xml"/><Relationship Id="rId20" Type="http://schemas.openxmlformats.org/officeDocument/2006/relationships/tags" Target="../tags/tag16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0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幼圆" panose="02010509060101010101" pitchFamily="49" charset="-122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7.xml"/><Relationship Id="rId2" Type="http://schemas.openxmlformats.org/officeDocument/2006/relationships/image" Target="../media/image14.jpeg"/><Relationship Id="rId1" Type="http://schemas.openxmlformats.org/officeDocument/2006/relationships/tags" Target="../tags/tag16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8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9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0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/>
              <a:t>             </a:t>
            </a:r>
            <a:endParaRPr lang="zh-CN" altLang="en-US"/>
          </a:p>
        </p:txBody>
      </p:sp>
      <p:pic>
        <p:nvPicPr>
          <p:cNvPr id="8" name="图片 7" descr="web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370" y="-84455"/>
            <a:ext cx="12334240" cy="69380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16220" y="4826635"/>
            <a:ext cx="33223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主讲人：</a:t>
            </a:r>
            <a:r>
              <a:rPr lang="zh-CN" altLang="en-US"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龙 菊</a:t>
            </a:r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3960" y="5748655"/>
            <a:ext cx="44030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项目名称：</a:t>
            </a:r>
            <a:r>
              <a:rPr lang="zh-CN" alt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洋货码头</a:t>
            </a:r>
            <a:endParaRPr lang="zh-CN" altLang="en-US" sz="4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</a:t>
            </a:r>
            <a:r>
              <a:t>项目的缺点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6"/>
            <a:endParaRPr lang="zh-CN" altLang="en-US"/>
          </a:p>
          <a:p>
            <a:pPr lvl="6"/>
            <a:endParaRPr lang="zh-CN" altLang="en-US"/>
          </a:p>
          <a:p>
            <a:pPr lvl="6"/>
            <a:r>
              <a:rPr lang="zh-CN" altLang="en-US"/>
              <a:t>命名还是不规范</a:t>
            </a:r>
            <a:endParaRPr lang="zh-CN" altLang="en-US"/>
          </a:p>
          <a:p>
            <a:pPr lvl="6"/>
            <a:endParaRPr lang="zh-CN" altLang="en-US"/>
          </a:p>
          <a:p>
            <a:pPr lvl="6"/>
            <a:r>
              <a:rPr lang="zh-CN" altLang="en-US"/>
              <a:t>很多的属性值的兼容性，在不同的浏览器上的排版会会乱</a:t>
            </a:r>
            <a:endParaRPr lang="zh-CN" altLang="en-US"/>
          </a:p>
          <a:p>
            <a:pPr lvl="6"/>
            <a:endParaRPr lang="zh-CN" altLang="en-US"/>
          </a:p>
          <a:p>
            <a:pPr lvl="6"/>
            <a:r>
              <a:rPr lang="en-US" altLang="zh-CN"/>
              <a:t>css</a:t>
            </a:r>
            <a:r>
              <a:t>样式位置比较混乱</a:t>
            </a:r>
          </a:p>
          <a:p>
            <a:pPr lvl="6"/>
          </a:p>
          <a:p>
            <a:pPr marL="2743200" lvl="6" indent="0">
              <a:buNone/>
            </a:p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</a:t>
            </a:r>
            <a:r>
              <a:t>项目中的</a:t>
            </a:r>
            <a:r>
              <a:rPr lang="zh-CN" altLang="en-US"/>
              <a:t>收获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如何去找一个项目中出现的错误</a:t>
            </a:r>
            <a:endParaRPr lang="zh-CN" altLang="en-US"/>
          </a:p>
          <a:p>
            <a:r>
              <a:rPr lang="zh-CN" altLang="en-US"/>
              <a:t>命名</a:t>
            </a:r>
            <a:endParaRPr lang="zh-CN" altLang="en-US"/>
          </a:p>
          <a:p>
            <a:r>
              <a:rPr lang="zh-CN" altLang="en-US"/>
              <a:t>封装</a:t>
            </a:r>
            <a:endParaRPr lang="zh-CN" altLang="en-US"/>
          </a:p>
          <a:p>
            <a:r>
              <a:rPr lang="zh-CN" altLang="en-US"/>
              <a:t>观察项目</a:t>
            </a:r>
            <a:endParaRPr lang="zh-CN" altLang="en-US"/>
          </a:p>
          <a:p>
            <a:r>
              <a:rPr lang="zh-CN" altLang="en-US"/>
              <a:t>细心</a:t>
            </a:r>
            <a:endParaRPr lang="zh-CN" altLang="en-US"/>
          </a:p>
          <a:p>
            <a:r>
              <a:rPr lang="zh-CN" altLang="en-US"/>
              <a:t>先自己解决问题</a:t>
            </a:r>
            <a:endParaRPr lang="zh-CN" altLang="en-US"/>
          </a:p>
          <a:p>
            <a:r>
              <a:rPr lang="zh-CN" altLang="en-US"/>
              <a:t>当天事当天毕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50205" y="3763645"/>
            <a:ext cx="3143885" cy="2376170"/>
          </a:xfrm>
        </p:spPr>
        <p:txBody>
          <a:bodyPr/>
          <a:p>
            <a:br>
              <a:rPr lang="zh-CN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 谢谢</a:t>
            </a:r>
            <a:r>
              <a:rPr lang="zh-CN" altLang="en-US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  <a:endParaRPr lang="zh-CN" alt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6670" y="2272030"/>
            <a:ext cx="341503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6000">
                <a:solidFill>
                  <a:schemeClr val="accent4"/>
                </a:solidFill>
                <a:effectLst/>
              </a:rPr>
              <a:t>已结束！</a:t>
            </a:r>
            <a:endParaRPr lang="zh-CN" altLang="en-US" sz="6000">
              <a:solidFill>
                <a:schemeClr val="accent4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075305" y="1700530"/>
            <a:ext cx="55721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8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r>
              <a:rPr lang="zh-CN" altLang="en-US" sz="8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请问答！</a:t>
            </a:r>
            <a:endParaRPr lang="zh-CN" altLang="en-US" sz="8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 sz="8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</a:t>
            </a:r>
            <a:r>
              <a:rPr lang="zh-CN" altLang="en-US"/>
              <a:t>项目介绍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76040" y="4547235"/>
            <a:ext cx="7004050" cy="2578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项目介绍</a:t>
            </a:r>
            <a:br>
              <a:rPr lang="zh-CN" altLang="en-US"/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项目界面的介绍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985" y="1513205"/>
            <a:ext cx="3204210" cy="4267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525" y="1377315"/>
            <a:ext cx="3378200" cy="45294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510" y="1377315"/>
            <a:ext cx="3793490" cy="46716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73150" y="5969635"/>
            <a:ext cx="1569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07635" y="6038215"/>
            <a:ext cx="1440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5.0</a:t>
            </a:r>
            <a:r>
              <a:rPr lang="zh-CN" altLang="en-US"/>
              <a:t>洋货码头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681085" y="6117590"/>
            <a:ext cx="1489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9.0</a:t>
            </a:r>
            <a:r>
              <a:rPr lang="zh-CN" altLang="en-US"/>
              <a:t>会员中心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项目介绍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模块介绍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无缝轮播和有缝轮播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teb</a:t>
            </a:r>
            <a:r>
              <a:t>之间切换</a:t>
            </a:r>
          </a:p>
          <a:p>
            <a:pPr marL="0" indent="0">
              <a:buNone/>
            </a:pPr>
            <a:r>
              <a:rPr lang="en-US" altLang="zh-CN"/>
              <a:t>a</a:t>
            </a:r>
            <a:r>
              <a:t>标签上加上尾元素</a:t>
            </a:r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8905" y="1831340"/>
            <a:ext cx="6226175" cy="2819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490" y="4311015"/>
            <a:ext cx="4246880" cy="23215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685" y="4210050"/>
            <a:ext cx="3539490" cy="20288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  </a:t>
            </a:r>
            <a:r>
              <a:rPr lang="en-US" altLang="zh-CN">
                <a:sym typeface="+mn-ea"/>
              </a:rPr>
              <a:t>                 </a:t>
            </a:r>
            <a:r>
              <a:rPr>
                <a:sym typeface="+mn-ea"/>
              </a:rPr>
              <a:t>项目介绍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2596515"/>
          </a:xfrm>
        </p:spPr>
        <p:txBody>
          <a:bodyPr/>
          <a:p>
            <a:pPr marL="0" indent="0">
              <a:buNone/>
            </a:pPr>
            <a:r>
              <a:rPr lang="zh-CN" altLang="en-US"/>
              <a:t>侧边栏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返回顶部：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倒计时：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386205"/>
            <a:ext cx="3393440" cy="2556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15" y="4496435"/>
            <a:ext cx="3505200" cy="20891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                      </a:t>
            </a:r>
            <a:r>
              <a:rPr>
                <a:sym typeface="+mn-ea"/>
              </a:rPr>
              <a:t>技术介绍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/>
              <a:t>轮播</a:t>
            </a:r>
            <a:r>
              <a:rPr lang="zh-CN" altLang="en-US"/>
              <a:t>：setInterval(function(){ },2000)计时器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Math.abs(speed)绝对值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</a:t>
            </a:r>
            <a:r>
              <a:rPr lang="en-US" altLang="zh-CN"/>
              <a:t>//</a:t>
            </a:r>
            <a:r>
              <a:rPr lang="zh-CN" altLang="en-US"/>
              <a:t>鼠标移入结束波动事件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bannercarosoul.onmouseenter=function(){clearInterval(autoInterval);}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//鼠标移除继续调用方法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bannercarosoul.onmouseleave=function(){autoAniamate();}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//</a:t>
            </a:r>
            <a:r>
              <a:rPr lang="zh-CN" altLang="en-US"/>
              <a:t>当浏览器最小化或切换不同标签是执行的动作webkitvisibilitychange；</a:t>
            </a:r>
            <a:r>
              <a:rPr lang="en-US" altLang="zh-CN"/>
              <a:t>//</a:t>
            </a:r>
            <a:r>
              <a:rPr lang="zh-CN" altLang="en-US"/>
              <a:t>doucument.addEventListener监听事件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document.addEventListener('webkitvisibilitychange',function(){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		var isHidden=document.webkitVisibilityState;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if(isHidden=='hidden'){clearInterval(autoInterval);}else{autoAniamate();}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	});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                    </a:t>
            </a:r>
            <a:r>
              <a:rPr>
                <a:sym typeface="+mn-ea"/>
              </a:rPr>
              <a:t>技术介绍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345" y="952500"/>
            <a:ext cx="10920730" cy="5575300"/>
          </a:xfrm>
        </p:spPr>
        <p:txBody>
          <a:bodyPr/>
          <a:p>
            <a:r>
              <a:rPr lang="zh-CN" altLang="en-US"/>
              <a:t>倒计时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document.querySelector('.count-down').innerHTML=html;进行传值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new Date().getTime();//</a:t>
            </a:r>
            <a:r>
              <a:rPr>
                <a:sym typeface="+mn-ea"/>
              </a:rPr>
              <a:t>getTime</a:t>
            </a:r>
            <a:r>
              <a:rPr>
                <a:sym typeface="+mn-ea"/>
              </a:rPr>
              <a:t>得到当前时间</a:t>
            </a:r>
            <a:endParaRPr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web</a:t>
            </a:r>
            <a:r>
              <a:t>切换</a:t>
            </a:r>
          </a:p>
          <a:p>
            <a:pPr marL="0" indent="0">
              <a:buNone/>
            </a:pPr>
            <a:r>
              <a:rPr lang="en-US" altLang="zh-CN">
                <a:sym typeface="+mn-ea"/>
              </a:rPr>
              <a:t>parentNode</a:t>
            </a:r>
            <a:r>
              <a:rPr>
                <a:sym typeface="+mn-ea"/>
              </a:rPr>
              <a:t>获取父级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nextElementSibling</a:t>
            </a:r>
            <a:r>
              <a:rPr>
                <a:sym typeface="+mn-ea"/>
              </a:rPr>
              <a:t>获取下一个兄弟，previousElementSibling</a:t>
            </a:r>
            <a:r>
              <a:rPr>
                <a:sym typeface="+mn-ea"/>
              </a:rPr>
              <a:t>获取上</a:t>
            </a:r>
            <a:r>
              <a:rPr>
                <a:sym typeface="+mn-ea"/>
              </a:rPr>
              <a:t>一个兄弟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children获取孩子</a:t>
            </a:r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                     </a:t>
            </a:r>
            <a:r>
              <a:rPr>
                <a:sym typeface="+mn-ea"/>
              </a:rPr>
              <a:t>技术介绍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侧边栏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针对chrome document.body.scrollTop=0 获取滚动条的位置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针对IE,firefox document.documentElement.scrollTop=0 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currentStyle获取css样式属性值，获取来是一个字符串，需要parseInt转换为整数适用于IE opera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getComputedStyle（）;//获取css样式属性值，适用于window，getComputedStyle(要获取的属性的元素,false)</a:t>
            </a:r>
            <a:endParaRPr lang="zh-CN" altLang="en-US"/>
          </a:p>
          <a:p>
            <a:r>
              <a:rPr lang="zh-CN" altLang="en-US"/>
              <a:t>className.indexOf  找变量名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</a:t>
            </a:r>
            <a:r>
              <a:rPr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项目优点</a:t>
            </a:r>
            <a:endParaRPr lang="en-US" altLang="zh-CN" sz="3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022358"/>
            <a:ext cx="10852237" cy="5388907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lvl="5"/>
            <a:r>
              <a:rPr lang="zh-CN" altLang="en-US"/>
              <a:t>页面排版比较复杂，很具有代表性，也很能够训练自己的</a:t>
            </a:r>
            <a:r>
              <a:rPr lang="en-US" altLang="zh-CN"/>
              <a:t>HTMl</a:t>
            </a:r>
            <a:endParaRPr lang="en-US" altLang="zh-CN"/>
          </a:p>
          <a:p>
            <a:pPr lvl="5"/>
            <a:endParaRPr lang="en-US" altLang="zh-CN"/>
          </a:p>
          <a:p>
            <a:pPr lvl="5"/>
            <a:r>
              <a:t>有很多的动态效果</a:t>
            </a:r>
          </a:p>
          <a:p>
            <a:pPr lvl="5"/>
          </a:p>
          <a:p>
            <a:pPr lvl="5"/>
            <a:r>
              <a:t>很多地方有很多一样的地方，可以封装</a:t>
            </a:r>
          </a:p>
          <a:p/>
          <a:p/>
          <a:p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655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655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1655"/>
  <p:tag name="KSO_WM_TEMPLATE_THUMBS_INDEX" val="1、7、8、10、13、15"/>
</p:tagLst>
</file>

<file path=ppt/tags/tag166.xml><?xml version="1.0" encoding="utf-8"?>
<p:tagLst xmlns:p="http://schemas.openxmlformats.org/presentationml/2006/main">
  <p:tag name="KSO_WM_UNIT_ISCONTENTSTITLE" val="0"/>
  <p:tag name="KSO_WM_UNIT_PRESET_TEXT" val="我和我的小伙伴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1655_1*a*1"/>
  <p:tag name="KSO_WM_TEMPLATE_CATEGORY" val="custom"/>
  <p:tag name="KSO_WM_TEMPLATE_INDEX" val="20201655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TEMPLATE_THUMBS_INDEX" val="1、7、8、10、13、15"/>
  <p:tag name="KSO_WM_SLIDE_ID" val="custom20201655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1655"/>
  <p:tag name="KSO_WM_SLIDE_LAYOUT" val="a_b"/>
  <p:tag name="KSO_WM_SLIDE_LAYOUT_CNT" val="1_1"/>
  <p:tag name="KSO_WM_COMBINE_RELATE_SLIDE_ID" val="background20176429_1"/>
  <p:tag name="KSO_WM_SLIDE_MODEL_TYPE" val="cover"/>
</p:tagLst>
</file>

<file path=ppt/tags/tag168.xml><?xml version="1.0" encoding="utf-8"?>
<p:tagLst xmlns:p="http://schemas.openxmlformats.org/presentationml/2006/main">
  <p:tag name="KSO_WM_BEAUTIFY_FLAG" val="#wm#"/>
  <p:tag name="KSO_WM_TEMPLATE_CATEGORY" val="custom"/>
  <p:tag name="KSO_WM_TEMPLATE_INDEX" val="20201655"/>
</p:tagLst>
</file>

<file path=ppt/tags/tag169.xml><?xml version="1.0" encoding="utf-8"?>
<p:tagLst xmlns:p="http://schemas.openxmlformats.org/presentationml/2006/main">
  <p:tag name="KSO_WM_BEAUTIFY_FLAG" val="#wm#"/>
  <p:tag name="KSO_WM_TEMPLATE_CATEGORY" val="custom"/>
  <p:tag name="KSO_WM_TEMPLATE_INDEX" val="20201655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201655"/>
</p:tagLst>
</file>

<file path=ppt/tags/tag171.xml><?xml version="1.0" encoding="utf-8"?>
<p:tagLst xmlns:p="http://schemas.openxmlformats.org/presentationml/2006/main">
  <p:tag name="KSO_WM_BEAUTIFY_FLAG" val="#wm#"/>
  <p:tag name="KSO_WM_TEMPLATE_CATEGORY" val="custom"/>
  <p:tag name="KSO_WM_TEMPLATE_INDEX" val="20201655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201655"/>
</p:tagLst>
</file>

<file path=ppt/tags/tag173.xml><?xml version="1.0" encoding="utf-8"?>
<p:tagLst xmlns:p="http://schemas.openxmlformats.org/presentationml/2006/main">
  <p:tag name="KSO_WM_BEAUTIFY_FLAG" val="#wm#"/>
  <p:tag name="KSO_WM_TEMPLATE_CATEGORY" val="custom"/>
  <p:tag name="KSO_WM_TEMPLATE_INDEX" val="20201655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INDEX" val="20201655"/>
</p:tagLst>
</file>

<file path=ppt/tags/tag175.xml><?xml version="1.0" encoding="utf-8"?>
<p:tagLst xmlns:p="http://schemas.openxmlformats.org/presentationml/2006/main">
  <p:tag name="KSO_WM_BEAUTIFY_FLAG" val="#wm#"/>
  <p:tag name="KSO_WM_TEMPLATE_CATEGORY" val="custom"/>
  <p:tag name="KSO_WM_TEMPLATE_INDEX" val="20201655"/>
</p:tagLst>
</file>

<file path=ppt/tags/tag176.xml><?xml version="1.0" encoding="utf-8"?>
<p:tagLst xmlns:p="http://schemas.openxmlformats.org/presentationml/2006/main">
  <p:tag name="KSO_WM_BEAUTIFY_FLAG" val="#wm#"/>
  <p:tag name="KSO_WM_TEMPLATE_CATEGORY" val="custom"/>
  <p:tag name="KSO_WM_TEMPLATE_INDEX" val="20201655"/>
</p:tagLst>
</file>

<file path=ppt/tags/tag177.xml><?xml version="1.0" encoding="utf-8"?>
<p:tagLst xmlns:p="http://schemas.openxmlformats.org/presentationml/2006/main">
  <p:tag name="KSO_WM_BEAUTIFY_FLAG" val="#wm#"/>
  <p:tag name="KSO_WM_TEMPLATE_CATEGORY" val="custom"/>
  <p:tag name="KSO_WM_TEMPLATE_INDEX" val="20201655"/>
</p:tagLst>
</file>

<file path=ppt/tags/tag178.xml><?xml version="1.0" encoding="utf-8"?>
<p:tagLst xmlns:p="http://schemas.openxmlformats.org/presentationml/2006/main">
  <p:tag name="KSO_WM_BEAUTIFY_FLAG" val="#wm#"/>
  <p:tag name="KSO_WM_TEMPLATE_CATEGORY" val="custom"/>
  <p:tag name="KSO_WM_TEMPLATE_INDEX" val="20201655"/>
</p:tagLst>
</file>

<file path=ppt/tags/tag179.xml><?xml version="1.0" encoding="utf-8"?>
<p:tagLst xmlns:p="http://schemas.openxmlformats.org/presentationml/2006/main">
  <p:tag name="KSO_WM_BEAUTIFY_FLAG" val="#wm#"/>
  <p:tag name="KSO_WM_TEMPLATE_CATEGORY" val="custom"/>
  <p:tag name="KSO_WM_TEMPLATE_INDEX" val="20201655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201655"/>
</p:tagLst>
</file>

<file path=ppt/tags/tag181.xml><?xml version="1.0" encoding="utf-8"?>
<p:tagLst xmlns:p="http://schemas.openxmlformats.org/presentationml/2006/main">
  <p:tag name="KSO_WM_BEAUTIFY_FLAG" val="#wm#"/>
  <p:tag name="KSO_WM_TEMPLATE_CATEGORY" val="custom"/>
  <p:tag name="KSO_WM_TEMPLATE_INDEX" val="20201655"/>
</p:tagLst>
</file>

<file path=ppt/tags/tag182.xml><?xml version="1.0" encoding="utf-8"?>
<p:tagLst xmlns:p="http://schemas.openxmlformats.org/presentationml/2006/main">
  <p:tag name="KSO_WM_DOC_GUID" val="{a1abe48c-6caa-4d8e-ad07-ecd4456a8d9b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2_Office 主题​​">
  <a:themeElements>
    <a:clrScheme name="A20201655">
      <a:dk1>
        <a:srgbClr val="000000"/>
      </a:dk1>
      <a:lt1>
        <a:srgbClr val="FFFFFF"/>
      </a:lt1>
      <a:dk2>
        <a:srgbClr val="FBEFD3"/>
      </a:dk2>
      <a:lt2>
        <a:srgbClr val="FFFFFF"/>
      </a:lt2>
      <a:accent1>
        <a:srgbClr val="8B745C"/>
      </a:accent1>
      <a:accent2>
        <a:srgbClr val="8E8B5E"/>
      </a:accent2>
      <a:accent3>
        <a:srgbClr val="7F8E5E"/>
      </a:accent3>
      <a:accent4>
        <a:srgbClr val="6D8E5E"/>
      </a:accent4>
      <a:accent5>
        <a:srgbClr val="5E8E64"/>
      </a:accent5>
      <a:accent6>
        <a:srgbClr val="5E8E77"/>
      </a:accent6>
      <a:hlink>
        <a:srgbClr val="0563C1"/>
      </a:hlink>
      <a:folHlink>
        <a:srgbClr val="954D72"/>
      </a:folHlink>
    </a:clrScheme>
    <a:fontScheme name="卡通风">
      <a:majorFont>
        <a:latin typeface="幼圆"/>
        <a:ea typeface="汉仪乐喵体W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1407</Words>
  <Application>WPS 演示</Application>
  <PresentationFormat>宽屏</PresentationFormat>
  <Paragraphs>133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幼圆</vt:lpstr>
      <vt:lpstr>汉仪乐喵体W</vt:lpstr>
      <vt:lpstr>(使用中文字体)</vt:lpstr>
      <vt:lpstr>微软雅黑</vt:lpstr>
      <vt:lpstr>华文中宋</vt:lpstr>
      <vt:lpstr>华文隶书</vt:lpstr>
      <vt:lpstr>Arial Unicode MS</vt:lpstr>
      <vt:lpstr>Segoe Print</vt:lpstr>
      <vt:lpstr>2_Office 主题​​</vt:lpstr>
      <vt:lpstr>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项目中的收获</vt:lpstr>
      <vt:lpstr>   谢谢！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LJ</cp:lastModifiedBy>
  <cp:revision>51</cp:revision>
  <dcterms:created xsi:type="dcterms:W3CDTF">2019-08-06T14:09:00Z</dcterms:created>
  <dcterms:modified xsi:type="dcterms:W3CDTF">2019-08-07T16:15:45Z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