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B914B3-F1B7-4450-9891-1B23C5FFED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CE9A10-44FE-45B5-A801-87DE820CEA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3/12/2020 7:53:35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637EDE6-526B-4FF2-9B43-3E221621C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781050"/>
            <a:ext cx="62293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2020-03-13T02:53:35Z</dcterms:created>
  <dcterms:modified xsi:type="dcterms:W3CDTF">2020-03-13T02:53:35Z</dcterms:modified>
</cp:coreProperties>
</file>