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D6E5B3-B479-456D-A700-68DE714B30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Ratio_of_Income_to_Poverty_Level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A2C09B-37C2-481E-A00F-6AA6C2AC24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3/10/2020 1:59:02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E7174E16-0849-44FE-ABD1-7773495EA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881062"/>
            <a:ext cx="9429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2020-03-10T20:59:03Z</dcterms:created>
  <dcterms:modified xsi:type="dcterms:W3CDTF">2020-03-10T20:59:03Z</dcterms:modified>
</cp:coreProperties>
</file>