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2569BAB-FC24-439D-9BF5-89226153D6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Ratio_of_Income_to_Poverty_Level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DCF305-8472-499E-97DC-A8CA28539D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3/10/2020 12:34:41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0534D62-9E21-409F-8C3B-473CDD917C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962025"/>
            <a:ext cx="84391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2020-03-10T19:34:41Z</dcterms:created>
  <dcterms:modified xsi:type="dcterms:W3CDTF">2020-03-10T19:34:41Z</dcterms:modified>
</cp:coreProperties>
</file>