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07BB60-8A39-4976-9C70-E72029DE74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Ratio_of_Income_to_Poverty_Level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8D2452-E0D8-45EC-B5DD-9894D9CEFC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3/10/2020 12:34:11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F9620015-2A80-4D0C-920E-268CC8EB4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000250"/>
            <a:ext cx="6800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2020-03-10T19:34:13Z</dcterms:created>
  <dcterms:modified xsi:type="dcterms:W3CDTF">2020-03-10T19:34:13Z</dcterms:modified>
</cp:coreProperties>
</file>