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F9AF794-EC41-4716-8655-BBCA2415DAB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Ratio_of_Income_to_Poverty_Level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37AE741-6668-4C22-8525-793A17B28E2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3/10/2020 12:33:18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2" name="slide2">
            <a:extLst>
              <a:ext uri="{FF2B5EF4-FFF2-40B4-BE49-F238E27FC236}">
                <a16:creationId xmlns:a16="http://schemas.microsoft.com/office/drawing/2014/main" id="{6A3817A7-DDC9-4545-B8DA-21B2E11A23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966787"/>
            <a:ext cx="83534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2020-03-10T19:33:19Z</dcterms:created>
  <dcterms:modified xsi:type="dcterms:W3CDTF">2020-03-10T19:33:19Z</dcterms:modified>
</cp:coreProperties>
</file>