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9B7B9-8083-4484-8989-411BC7267ECE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8108F-E0CE-49C0-98ED-57A01EE69B59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630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9F78A5-FF1E-4D8D-95F3-BD4BBF6C0DF6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8CA3B-9535-4F30-B69C-6B0617B9991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4272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BE982F-84F0-4C94-B984-7459286DA6EC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7D9DB-9D4B-4232-98DE-D48BE200E2B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2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71F0D7-B901-4501-98ED-D2B0327D380B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C0DDF-6D41-462B-9F1A-058F716CC18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3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C1A80-F8C7-4FB6-A743-B8AF580ECE8A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E865E-23C7-4E1C-ACE3-5FEC7145ED3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8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D428FD-3A75-47D8-998F-32A47095311A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2C711-F10C-4F79-AA77-8F00F350421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356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3C441-4C36-4E27-B5D8-4A2178F44C43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15DAB-D3FD-4B44-8D30-C267CEB6920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89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F0BD29-BC1F-4B51-9532-3860E85E70BF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007CA-DBEA-4160-B68C-0E5EC5AC8952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3607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775CD8-74F4-4CAB-B42B-958AA2832500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3C0A2-AB21-4AFE-BD37-94CC3E47AAB1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425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08AAA9-0195-43F4-907A-17DB00622C84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1369B-5AC4-4A72-827A-66391505C788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4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F33C2-199F-4E00-AFA1-C795E77A17D1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F4AB1-0C3F-47B9-A621-C8BE07F55D1B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258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 smtClean="0"/>
              <a:t>Cliquez pour modifier les styles du texte du masque</a:t>
            </a:r>
          </a:p>
          <a:p>
            <a:pPr lvl="1"/>
            <a:r>
              <a:rPr lang="fr-FR" altLang="zh-TW" smtClean="0"/>
              <a:t>Deuxième niveau</a:t>
            </a:r>
          </a:p>
          <a:p>
            <a:pPr lvl="2"/>
            <a:r>
              <a:rPr lang="fr-FR" altLang="zh-TW" smtClean="0"/>
              <a:t>Troisième niveau</a:t>
            </a:r>
          </a:p>
          <a:p>
            <a:pPr lvl="3"/>
            <a:r>
              <a:rPr lang="fr-FR" altLang="zh-TW" smtClean="0"/>
              <a:t>Quatrième niveau</a:t>
            </a:r>
          </a:p>
          <a:p>
            <a:pPr lvl="4"/>
            <a:r>
              <a:rPr lang="fr-FR" altLang="zh-TW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EA57D7-1735-4836-A693-5DF0870DC53F}" type="datetimeFigureOut">
              <a:rPr lang="fr-FR" altLang="zh-TW"/>
              <a:pPr/>
              <a:t>13/01/2014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46FDFAC-D287-402B-8981-5417F4C5D1A1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655676" y="119675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+mj-lt"/>
              </a:rPr>
              <a:t>Long Leg Uncle Run For You</a:t>
            </a:r>
            <a:endParaRPr lang="zh-TW" altLang="en-US" sz="3200" dirty="0"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7584" y="256490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n-lt"/>
              </a:rPr>
              <a:t>Members :</a:t>
            </a:r>
            <a:r>
              <a:rPr lang="zh-TW" altLang="en-US" sz="2800" dirty="0" smtClean="0">
                <a:latin typeface="+mn-lt"/>
              </a:rPr>
              <a:t>　</a:t>
            </a:r>
            <a:r>
              <a:rPr lang="en-US" altLang="zh-TW" sz="2800" dirty="0" smtClean="0">
                <a:latin typeface="+mn-lt"/>
              </a:rPr>
              <a:t>Mark Chao</a:t>
            </a:r>
            <a:r>
              <a:rPr lang="zh-TW" altLang="en-US" sz="2800" dirty="0" smtClean="0">
                <a:latin typeface="+mn-lt"/>
              </a:rPr>
              <a:t>、</a:t>
            </a:r>
            <a:r>
              <a:rPr lang="en-US" altLang="zh-TW" sz="2800" dirty="0" smtClean="0">
                <a:latin typeface="+mn-lt"/>
              </a:rPr>
              <a:t>Ari Chong</a:t>
            </a:r>
            <a:r>
              <a:rPr lang="zh-TW" altLang="en-US" sz="2800" dirty="0" smtClean="0">
                <a:latin typeface="+mn-lt"/>
              </a:rPr>
              <a:t>、</a:t>
            </a:r>
            <a:r>
              <a:rPr lang="en-US" altLang="zh-TW" sz="2800" dirty="0" smtClean="0">
                <a:latin typeface="+mn-lt"/>
              </a:rPr>
              <a:t>Ray</a:t>
            </a:r>
            <a:r>
              <a:rPr lang="zh-TW" altLang="en-US" sz="2800" dirty="0" smtClean="0">
                <a:latin typeface="+mn-lt"/>
              </a:rPr>
              <a:t> </a:t>
            </a:r>
            <a:r>
              <a:rPr lang="en-US" altLang="zh-TW" sz="2800" dirty="0" smtClean="0">
                <a:latin typeface="+mn-lt"/>
              </a:rPr>
              <a:t>Cao</a:t>
            </a:r>
            <a:endParaRPr lang="zh-TW" altLang="en-US" sz="28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03648" y="1963723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n-lt"/>
              </a:rPr>
              <a:t>Professor: Chuan - Ju </a:t>
            </a:r>
            <a:r>
              <a:rPr lang="en-US" altLang="zh-TW" sz="2800" dirty="0">
                <a:latin typeface="+mn-lt"/>
              </a:rPr>
              <a:t>Wang</a:t>
            </a:r>
            <a:endParaRPr lang="zh-TW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Motivation</a:t>
            </a:r>
            <a:endParaRPr lang="fr-CA" sz="6000" dirty="0" smtClean="0">
              <a:cs typeface="Times New Roman" panose="02020603050405020304" pitchFamily="18" charset="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25963"/>
          </a:xfrm>
        </p:spPr>
        <p:txBody>
          <a:bodyPr/>
          <a:lstStyle/>
          <a:p>
            <a:r>
              <a:rPr lang="en-US" altLang="zh-TW" sz="2800" dirty="0" smtClean="0">
                <a:cs typeface="Times New Roman" panose="02020603050405020304" pitchFamily="18" charset="0"/>
              </a:rPr>
              <a:t>Enlightenment.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Interesting.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Less  rivals.</a:t>
            </a:r>
          </a:p>
          <a:p>
            <a:r>
              <a:rPr lang="fr-CA" altLang="zh-TW" sz="2800" dirty="0" smtClean="0">
                <a:cs typeface="Times New Roman" panose="02020603050405020304" pitchFamily="18" charset="0"/>
              </a:rPr>
              <a:t>Simplify the job finding espeically for Part – time job.</a:t>
            </a:r>
            <a:endParaRPr lang="fr-CA" altLang="zh-TW" sz="28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r>
              <a:rPr lang="fr-CA" dirty="0" smtClean="0">
                <a:cs typeface="Times New Roman" panose="02020603050405020304" pitchFamily="18" charset="0"/>
              </a:rPr>
              <a:t>Features</a:t>
            </a:r>
            <a:endParaRPr lang="fr-CA" dirty="0" smtClean="0">
              <a:cs typeface="Times New Roman" panose="02020603050405020304" pitchFamily="18" charset="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075681"/>
          </a:xfrm>
        </p:spPr>
        <p:txBody>
          <a:bodyPr/>
          <a:lstStyle/>
          <a:p>
            <a:r>
              <a:rPr lang="fr-CA" sz="2800" dirty="0" smtClean="0">
                <a:cs typeface="Times New Roman" panose="02020603050405020304" pitchFamily="18" charset="0"/>
              </a:rPr>
              <a:t>An easy employ website for giving  receiving the task.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Sotrt – time and reachable job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User is not only employee but employer</a:t>
            </a:r>
          </a:p>
          <a:p>
            <a:r>
              <a:rPr lang="fr-CA" sz="2800" dirty="0" smtClean="0">
                <a:cs typeface="Times New Roman" panose="02020603050405020304" pitchFamily="18" charset="0"/>
              </a:rPr>
              <a:t>Easy for join</a:t>
            </a:r>
          </a:p>
          <a:p>
            <a:pPr marL="0" indent="0">
              <a:buNone/>
            </a:pPr>
            <a:r>
              <a:rPr lang="fr-C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CA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cs typeface="Times New Roman" panose="02020603050405020304" pitchFamily="18" charset="0"/>
              </a:rPr>
              <a:t>Platform and  API</a:t>
            </a:r>
            <a:endParaRPr lang="fr-CA" dirty="0" smtClean="0">
              <a:cs typeface="Times New Roman" panose="02020603050405020304" pitchFamily="18" charset="0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525963"/>
          </a:xfrm>
        </p:spPr>
        <p:txBody>
          <a:bodyPr/>
          <a:lstStyle/>
          <a:p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The tools:</a:t>
            </a:r>
          </a:p>
          <a:p>
            <a:pPr lvl="1"/>
            <a:r>
              <a:rPr lang="fr-CA" altLang="zh-TW" dirty="0" smtClean="0">
                <a:cs typeface="Times New Roman" panose="02020603050405020304" pitchFamily="18" charset="0"/>
              </a:rPr>
              <a:t>1. Bootstrap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cs typeface="Times New Roman" panose="02020603050405020304" pitchFamily="18" charset="0"/>
              </a:rPr>
              <a:t>2.</a:t>
            </a:r>
            <a:r>
              <a:rPr lang="zh-TW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cs typeface="Times New Roman" panose="02020603050405020304" pitchFamily="18" charset="0"/>
              </a:rPr>
              <a:t>PHP </a:t>
            </a:r>
            <a:r>
              <a:rPr lang="zh-TW" altLang="en-US" dirty="0" smtClean="0">
                <a:cs typeface="Times New Roman" panose="02020603050405020304" pitchFamily="18" charset="0"/>
              </a:rPr>
              <a:t>、 </a:t>
            </a:r>
            <a:r>
              <a:rPr lang="en-US" altLang="zh-TW" dirty="0" smtClean="0">
                <a:cs typeface="Times New Roman" panose="02020603050405020304" pitchFamily="18" charset="0"/>
              </a:rPr>
              <a:t>MySQL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cs typeface="Times New Roman" panose="02020603050405020304" pitchFamily="18" charset="0"/>
              </a:rPr>
              <a:t>. Free Server Hosting : Fhero.net</a:t>
            </a:r>
          </a:p>
          <a:p>
            <a:pPr marL="914400" lvl="2" indent="0">
              <a:buNone/>
            </a:pPr>
            <a:r>
              <a:rPr lang="en-US" altLang="zh-TW" sz="2800" dirty="0">
                <a:cs typeface="Times New Roman" panose="02020603050405020304" pitchFamily="18" charset="0"/>
              </a:rPr>
              <a:t>	</a:t>
            </a:r>
            <a:r>
              <a:rPr lang="en-US" altLang="zh-TW" sz="2800" dirty="0" smtClean="0">
                <a:cs typeface="Times New Roman" panose="02020603050405020304" pitchFamily="18" charset="0"/>
              </a:rPr>
              <a:t>(Free MySQL Database Provided)</a:t>
            </a:r>
            <a:endParaRPr lang="en-US" altLang="zh-TW" sz="2800" dirty="0" smtClean="0">
              <a:cs typeface="Times New Roman" panose="02020603050405020304" pitchFamily="18" charset="0"/>
            </a:endParaRP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A" altLang="zh-TW" sz="2800" dirty="0" smtClean="0">
                <a:latin typeface="+mj-lt"/>
                <a:cs typeface="Times New Roman" panose="02020603050405020304" pitchFamily="18" charset="0"/>
              </a:rPr>
              <a:t>Social API : Facebook API</a:t>
            </a: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CA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78</TotalTime>
  <Words>82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Calibri</vt:lpstr>
      <vt:lpstr>Arial</vt:lpstr>
      <vt:lpstr>Thème Office</vt:lpstr>
      <vt:lpstr>PowerPoint 簡報</vt:lpstr>
      <vt:lpstr>Motivation</vt:lpstr>
      <vt:lpstr>Features</vt:lpstr>
      <vt:lpstr>Platform and 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Leg Uncle Run For You</dc:title>
  <dc:creator>lai</dc:creator>
  <cp:lastModifiedBy>lai</cp:lastModifiedBy>
  <cp:revision>7</cp:revision>
  <dcterms:created xsi:type="dcterms:W3CDTF">2014-01-13T10:52:18Z</dcterms:created>
  <dcterms:modified xsi:type="dcterms:W3CDTF">2014-01-13T12:10:26Z</dcterms:modified>
</cp:coreProperties>
</file>