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EA6BB-F79E-4A1C-A0C8-E753B291397E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C51E0-1ECD-4A75-A32C-A60A6ADDF8C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741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60A71-3CE1-42DC-B6AD-3BA1CBBCF60C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22F4C-4674-4949-8341-78DDE02A12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900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8AD69-9D79-41D6-B534-BD44074483FD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D9FAF-F2D2-4581-BAAC-53ECDEE217F2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2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E2C5B0-8280-4ABA-9B2D-1DFA62EE7BE0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120C9-20E2-4155-AF1D-378FCEA07B6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96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4F6AB-017D-4958-AEE6-7A375044553D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FF08F-72B7-4EB1-833B-68D5A71C7841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47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1F32C9-91A9-4045-B0F3-0792A3BCB81C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2E25D-3E7A-49C2-A216-F457EF8AAAE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677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6F00F-ACC3-48B3-B098-DCE3214E0027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227A4-E30B-437B-8084-D6AE29C00E8E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0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A9BEA-B6F5-4AB1-8B72-B4E596BDD609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C9A80-4BDB-4414-99A7-FAEADE1C9799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17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ADEC-B838-49D2-9685-F151D645993E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CF67E-009A-4284-B722-26002331EA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F1A1E-9B5B-423C-8282-8C125AD2A79C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D19F4-E80B-4DF5-86A5-D1FD8B174DC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22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19B4F-87A6-49B1-891F-455E58F34DE5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3AF40-1A68-48FD-9F80-1DA07328597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57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83849DD-7F0A-4FC3-9C3F-6110F6E74EAA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DB0D1B4-25CF-4576-8607-1DB00D162BD2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061610" y="1196752"/>
            <a:ext cx="6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Leg Uncle Run For You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498" y="2640691"/>
            <a:ext cx="8892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Chao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 Chong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fr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28800"/>
            <a:ext cx="663508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Enlightenment.</a:t>
            </a:r>
          </a:p>
          <a:p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Interesting.</a:t>
            </a:r>
          </a:p>
          <a:p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 rivals.</a:t>
            </a:r>
          </a:p>
          <a:p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job finding espeically for part time job.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95" y="4437112"/>
            <a:ext cx="1988485" cy="220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fr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556792"/>
            <a:ext cx="6912768" cy="4525963"/>
          </a:xfrm>
        </p:spPr>
        <p:txBody>
          <a:bodyPr/>
          <a:lstStyle/>
          <a:p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easy employ website for giving  receiving the task.</a:t>
            </a:r>
          </a:p>
          <a:p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– time and reachable job</a:t>
            </a:r>
          </a:p>
          <a:p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is not only employee </a:t>
            </a: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employer</a:t>
            </a:r>
            <a:endParaRPr lang="fr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for join</a:t>
            </a:r>
          </a:p>
          <a:p>
            <a:pPr marL="0" indent="0">
              <a:buNone/>
            </a:pP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95" y="4437112"/>
            <a:ext cx="1988485" cy="22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332656"/>
            <a:ext cx="6400800" cy="1143000"/>
          </a:xfrm>
        </p:spPr>
        <p:txBody>
          <a:bodyPr/>
          <a:lstStyle/>
          <a:p>
            <a:pPr algn="l"/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and  API</a:t>
            </a:r>
            <a:endParaRPr lang="fr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556792"/>
            <a:ext cx="6912768" cy="5301208"/>
          </a:xfrm>
        </p:spPr>
        <p:txBody>
          <a:bodyPr/>
          <a:lstStyle/>
          <a:p>
            <a:r>
              <a:rPr lang="fr-CA" altLang="zh-TW" dirty="0">
                <a:cs typeface="Times New Roman" panose="02020603050405020304" pitchFamily="18" charset="0"/>
              </a:rPr>
              <a:t>The tools:</a:t>
            </a:r>
          </a:p>
          <a:p>
            <a:pPr lvl="1"/>
            <a:r>
              <a:rPr lang="fr-CA" altLang="zh-TW" sz="3200" dirty="0" smtClean="0">
                <a:cs typeface="Times New Roman" panose="02020603050405020304" pitchFamily="18" charset="0"/>
              </a:rPr>
              <a:t>1. Bootstrap</a:t>
            </a:r>
            <a:endParaRPr lang="en-US" altLang="zh-TW" sz="32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TW" sz="3200" dirty="0" smtClean="0">
                <a:cs typeface="Times New Roman" panose="02020603050405020304" pitchFamily="18" charset="0"/>
              </a:rPr>
              <a:t>2.</a:t>
            </a:r>
            <a:r>
              <a:rPr lang="zh-TW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cs typeface="Times New Roman" panose="02020603050405020304" pitchFamily="18" charset="0"/>
              </a:rPr>
              <a:t>PHP </a:t>
            </a:r>
            <a:r>
              <a:rPr lang="zh-TW" altLang="en-US" sz="3200" dirty="0" smtClean="0">
                <a:cs typeface="Times New Roman" panose="02020603050405020304" pitchFamily="18" charset="0"/>
              </a:rPr>
              <a:t>、 </a:t>
            </a:r>
            <a:r>
              <a:rPr lang="en-US" altLang="zh-TW" sz="3200" dirty="0" smtClean="0">
                <a:cs typeface="Times New Roman" panose="02020603050405020304" pitchFamily="18" charset="0"/>
              </a:rPr>
              <a:t>MySQL</a:t>
            </a:r>
          </a:p>
          <a:p>
            <a:pPr lvl="1"/>
            <a:r>
              <a:rPr lang="en-US" altLang="zh-TW" sz="3200" dirty="0" smtClean="0">
                <a:cs typeface="Times New Roman" panose="02020603050405020304" pitchFamily="18" charset="0"/>
              </a:rPr>
              <a:t>3. Free Server Hosting : Fhero.net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cs typeface="Times New Roman" panose="02020603050405020304" pitchFamily="18" charset="0"/>
              </a:rPr>
              <a:t>(Free MySQL Database Provided)</a:t>
            </a:r>
          </a:p>
          <a:p>
            <a:r>
              <a:rPr lang="fr-CA" altLang="zh-TW" dirty="0" smtClean="0">
                <a:cs typeface="Times New Roman" panose="02020603050405020304" pitchFamily="18" charset="0"/>
              </a:rPr>
              <a:t>Social </a:t>
            </a:r>
            <a:r>
              <a:rPr lang="fr-CA" altLang="zh-TW" dirty="0">
                <a:cs typeface="Times New Roman" panose="02020603050405020304" pitchFamily="18" charset="0"/>
              </a:rPr>
              <a:t>API : Facebook API</a:t>
            </a:r>
          </a:p>
          <a:p>
            <a:r>
              <a:rPr lang="fr-CA" altLang="zh-TW" dirty="0">
                <a:cs typeface="Times New Roman" panose="02020603050405020304" pitchFamily="18" charset="0"/>
              </a:rPr>
              <a:t>Web : </a:t>
            </a:r>
            <a:r>
              <a:rPr lang="fr-CA" altLang="zh-TW" dirty="0" smtClean="0">
                <a:cs typeface="Times New Roman" panose="02020603050405020304" pitchFamily="18" charset="0"/>
              </a:rPr>
              <a:t> http</a:t>
            </a:r>
            <a:r>
              <a:rPr lang="fr-CA" altLang="zh-TW" dirty="0">
                <a:cs typeface="Times New Roman" panose="02020603050405020304" pitchFamily="18" charset="0"/>
              </a:rPr>
              <a:t>://</a:t>
            </a:r>
            <a:r>
              <a:rPr lang="fr-CA" altLang="zh-TW" dirty="0" smtClean="0">
                <a:cs typeface="Times New Roman" panose="02020603050405020304" pitchFamily="18" charset="0"/>
              </a:rPr>
              <a:t>llurfy.fhero.net</a:t>
            </a:r>
          </a:p>
          <a:p>
            <a:r>
              <a:rPr lang="fr-CA" altLang="zh-TW" dirty="0" smtClean="0">
                <a:cs typeface="Times New Roman" panose="02020603050405020304" pitchFamily="18" charset="0"/>
              </a:rPr>
              <a:t>Page :   </a:t>
            </a:r>
          </a:p>
          <a:p>
            <a:pPr marL="0" indent="0">
              <a:buNone/>
            </a:pPr>
            <a:r>
              <a:rPr lang="fr-CA" altLang="zh-TW" dirty="0">
                <a:cs typeface="Times New Roman" panose="02020603050405020304" pitchFamily="18" charset="0"/>
              </a:rPr>
              <a:t>	</a:t>
            </a:r>
            <a:r>
              <a:rPr lang="en-US" altLang="zh-TW" dirty="0" smtClean="0"/>
              <a:t>https://www.facebook.com/llurfy</a:t>
            </a:r>
            <a:endParaRPr lang="fr-CA" altLang="zh-TW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Sucess Case </a:t>
            </a:r>
            <a:endParaRPr lang="fr-CA" dirty="0" smtClean="0"/>
          </a:p>
        </p:txBody>
      </p:sp>
      <p:pic>
        <p:nvPicPr>
          <p:cNvPr id="5" name="內容版面配置區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6034617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54</TotalTime>
  <Words>103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Arial</vt:lpstr>
      <vt:lpstr>Thème Office</vt:lpstr>
      <vt:lpstr>PowerPoint 簡報</vt:lpstr>
      <vt:lpstr>Motivation</vt:lpstr>
      <vt:lpstr>Features</vt:lpstr>
      <vt:lpstr>Platform and  API</vt:lpstr>
      <vt:lpstr>Sucess Case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</dc:creator>
  <cp:lastModifiedBy>lai</cp:lastModifiedBy>
  <cp:revision>4</cp:revision>
  <dcterms:created xsi:type="dcterms:W3CDTF">2014-01-15T09:20:29Z</dcterms:created>
  <dcterms:modified xsi:type="dcterms:W3CDTF">2014-01-15T10:15:02Z</dcterms:modified>
</cp:coreProperties>
</file>