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57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43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3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79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42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12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60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3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40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75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98A154-B8F3-45FD-B761-EA6382E8F2E9}" type="datetimeFigureOut">
              <a:rPr lang="zh-TW" altLang="en-US" smtClean="0"/>
              <a:t>2014/1/15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D805E6D-EB05-4B86-AD84-4990BE987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64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15" y="2368625"/>
            <a:ext cx="7315200" cy="1843563"/>
          </a:xfrm>
        </p:spPr>
        <p:txBody>
          <a:bodyPr/>
          <a:lstStyle/>
          <a:p>
            <a:pPr algn="ctr"/>
            <a:r>
              <a:rPr lang="en-US" altLang="zh-TW" dirty="0" smtClean="0"/>
              <a:t>SNA</a:t>
            </a:r>
            <a:r>
              <a:rPr lang="zh-TW" altLang="en-US" dirty="0" smtClean="0"/>
              <a:t> 第二組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長腿叔叔 </a:t>
            </a:r>
            <a:r>
              <a:rPr lang="en-US" altLang="zh-TW" dirty="0" smtClean="0"/>
              <a:t>Run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You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15" y="4306689"/>
            <a:ext cx="7315200" cy="914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320270" y="2368625"/>
            <a:ext cx="2871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+mn-ea"/>
              </a:rPr>
              <a:t>指導老師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 王釧茹</a:t>
            </a:r>
            <a:endParaRPr lang="en-US" altLang="zh-TW" sz="2400" dirty="0" smtClean="0">
              <a:latin typeface="+mn-ea"/>
            </a:endParaRPr>
          </a:p>
          <a:p>
            <a:pPr algn="ctr"/>
            <a:endParaRPr lang="en-US" altLang="zh-TW" sz="2400" dirty="0">
              <a:latin typeface="+mn-ea"/>
            </a:endParaRPr>
          </a:p>
          <a:p>
            <a:pPr algn="ctr"/>
            <a:r>
              <a:rPr lang="zh-TW" altLang="en-US" sz="2400" dirty="0" smtClean="0">
                <a:latin typeface="+mn-ea"/>
              </a:rPr>
              <a:t>第二組 </a:t>
            </a:r>
            <a:r>
              <a:rPr lang="en-US" altLang="zh-TW" sz="2400" dirty="0" smtClean="0">
                <a:latin typeface="+mn-ea"/>
              </a:rPr>
              <a:t>-</a:t>
            </a:r>
            <a:r>
              <a:rPr lang="zh-TW" altLang="en-US" sz="2400" dirty="0" smtClean="0">
                <a:latin typeface="+mn-ea"/>
              </a:rPr>
              <a:t> 組員名單</a:t>
            </a:r>
            <a:endParaRPr lang="en-US" altLang="zh-TW" sz="2400" dirty="0" smtClean="0">
              <a:latin typeface="+mn-ea"/>
            </a:endParaRPr>
          </a:p>
          <a:p>
            <a:pPr algn="ctr"/>
            <a:r>
              <a:rPr lang="en-US" altLang="zh-TW" sz="2400" dirty="0" smtClean="0">
                <a:latin typeface="+mn-ea"/>
              </a:rPr>
              <a:t>9916026</a:t>
            </a:r>
            <a:r>
              <a:rPr lang="zh-TW" altLang="en-US" sz="2400" dirty="0" smtClean="0">
                <a:latin typeface="+mn-ea"/>
              </a:rPr>
              <a:t>  鍾明宏</a:t>
            </a:r>
            <a:r>
              <a:rPr lang="en-US" altLang="zh-TW" sz="2400" dirty="0" smtClean="0">
                <a:latin typeface="+mn-ea"/>
              </a:rPr>
              <a:t/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9916031</a:t>
            </a:r>
            <a:r>
              <a:rPr lang="zh-TW" altLang="en-US" sz="2400" dirty="0" smtClean="0">
                <a:latin typeface="+mn-ea"/>
              </a:rPr>
              <a:t>  趙偉甯</a:t>
            </a:r>
            <a:r>
              <a:rPr lang="en-US" altLang="zh-TW" sz="2400" dirty="0" smtClean="0">
                <a:latin typeface="+mn-ea"/>
              </a:rPr>
              <a:t/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9916037</a:t>
            </a:r>
            <a:r>
              <a:rPr lang="zh-TW" altLang="en-US" sz="2400" dirty="0" smtClean="0">
                <a:latin typeface="+mn-ea"/>
              </a:rPr>
              <a:t>  曹家瑞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35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4355" y="720888"/>
            <a:ext cx="5422252" cy="4853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5783855" y="5794871"/>
            <a:ext cx="399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</a:rPr>
              <a:t>↑ 登入</a:t>
            </a:r>
            <a:r>
              <a:rPr lang="zh-TW" altLang="en-US" b="1" dirty="0" smtClean="0">
                <a:latin typeface="+mj-ea"/>
              </a:rPr>
              <a:t>畫面， 使用</a:t>
            </a:r>
            <a:r>
              <a:rPr lang="en-US" altLang="zh-TW" b="1" dirty="0" smtClean="0">
                <a:latin typeface="+mj-ea"/>
              </a:rPr>
              <a:t>FB</a:t>
            </a:r>
            <a:r>
              <a:rPr lang="zh-TW" altLang="en-US" b="1" dirty="0" smtClean="0">
                <a:latin typeface="+mj-ea"/>
              </a:rPr>
              <a:t>帳號進行登入</a:t>
            </a:r>
            <a:endParaRPr lang="zh-TW" altLang="en-US" b="1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720888"/>
            <a:ext cx="3996267" cy="5443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019705"/>
            <a:ext cx="4072162" cy="540449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  <a:ea typeface="+mn-ea"/>
              </a:rPr>
              <a:t>動機</a:t>
            </a:r>
            <a:r>
              <a:rPr lang="en-US" altLang="zh-TW" sz="2800" dirty="0" smtClean="0">
                <a:latin typeface="+mn-ea"/>
                <a:ea typeface="+mn-ea"/>
              </a:rPr>
              <a:t>:</a:t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en-US" altLang="zh-TW" sz="2800" dirty="0" smtClean="0">
                <a:latin typeface="+mn-ea"/>
                <a:ea typeface="+mn-ea"/>
              </a:rPr>
              <a:t>1.</a:t>
            </a:r>
            <a:r>
              <a:rPr lang="zh-TW" altLang="en-US" sz="2800" dirty="0" smtClean="0">
                <a:latin typeface="+mn-ea"/>
                <a:ea typeface="+mn-ea"/>
              </a:rPr>
              <a:t> 簡單的跑腿工作</a:t>
            </a:r>
            <a:r>
              <a:rPr lang="en-US" altLang="zh-TW" sz="2800" dirty="0" smtClean="0">
                <a:latin typeface="+mn-ea"/>
                <a:ea typeface="+mn-ea"/>
              </a:rPr>
              <a:t/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zh-TW" altLang="en-US" sz="2800" dirty="0" smtClean="0">
                <a:latin typeface="+mn-ea"/>
                <a:ea typeface="+mn-ea"/>
              </a:rPr>
              <a:t>    發佈網站。</a:t>
            </a:r>
            <a:r>
              <a:rPr lang="en-US" altLang="zh-TW" sz="2800" dirty="0" smtClean="0">
                <a:latin typeface="+mn-ea"/>
                <a:ea typeface="+mn-ea"/>
              </a:rPr>
              <a:t/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en-US" altLang="zh-TW" sz="2800" dirty="0" smtClean="0">
                <a:latin typeface="+mn-ea"/>
                <a:ea typeface="+mn-ea"/>
              </a:rPr>
              <a:t>2.User</a:t>
            </a:r>
            <a:r>
              <a:rPr lang="zh-TW" altLang="en-US" sz="2800" dirty="0" smtClean="0">
                <a:latin typeface="+mn-ea"/>
                <a:ea typeface="+mn-ea"/>
              </a:rPr>
              <a:t>同時是  </a:t>
            </a:r>
            <a:r>
              <a:rPr lang="en-US" altLang="zh-TW" sz="2800" dirty="0" smtClean="0">
                <a:latin typeface="+mn-ea"/>
                <a:ea typeface="+mn-ea"/>
              </a:rPr>
              <a:t/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en-US" altLang="zh-TW" sz="2800" dirty="0">
                <a:latin typeface="+mn-ea"/>
                <a:ea typeface="+mn-ea"/>
              </a:rPr>
              <a:t> </a:t>
            </a:r>
            <a:r>
              <a:rPr lang="en-US" altLang="zh-TW" sz="2800" dirty="0" smtClean="0">
                <a:latin typeface="+mn-ea"/>
                <a:ea typeface="+mn-ea"/>
              </a:rPr>
              <a:t> employee</a:t>
            </a:r>
            <a:r>
              <a:rPr lang="zh-TW" altLang="en-US" sz="2800" dirty="0" smtClean="0">
                <a:latin typeface="+mn-ea"/>
                <a:ea typeface="+mn-ea"/>
              </a:rPr>
              <a:t>與</a:t>
            </a:r>
            <a:r>
              <a:rPr lang="en-US" altLang="zh-TW" sz="2800" dirty="0" smtClean="0">
                <a:latin typeface="+mn-ea"/>
                <a:ea typeface="+mn-ea"/>
              </a:rPr>
              <a:t>employer</a:t>
            </a:r>
            <a:r>
              <a:rPr lang="zh-TW" altLang="en-US" sz="2800" dirty="0" smtClean="0">
                <a:latin typeface="+mn-ea"/>
                <a:ea typeface="+mn-ea"/>
              </a:rPr>
              <a:t>。</a:t>
            </a:r>
            <a:r>
              <a:rPr lang="en-US" altLang="zh-TW" sz="2800" dirty="0" smtClean="0">
                <a:latin typeface="+mn-ea"/>
                <a:ea typeface="+mn-ea"/>
              </a:rPr>
              <a:t/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en-US" altLang="zh-TW" sz="2800" dirty="0">
                <a:latin typeface="+mn-ea"/>
                <a:ea typeface="+mn-ea"/>
              </a:rPr>
              <a:t/>
            </a:r>
            <a:br>
              <a:rPr lang="en-US" altLang="zh-TW" sz="2800" dirty="0">
                <a:latin typeface="+mn-ea"/>
                <a:ea typeface="+mn-ea"/>
              </a:rPr>
            </a:br>
            <a:r>
              <a:rPr lang="en-US" altLang="zh-TW" sz="2800" dirty="0" smtClean="0">
                <a:latin typeface="+mn-ea"/>
                <a:ea typeface="+mn-ea"/>
              </a:rPr>
              <a:t>Index </a:t>
            </a:r>
            <a:r>
              <a:rPr lang="zh-TW" altLang="en-US" sz="2800" dirty="0" smtClean="0">
                <a:latin typeface="+mn-ea"/>
                <a:ea typeface="+mn-ea"/>
              </a:rPr>
              <a:t>功能</a:t>
            </a:r>
            <a:r>
              <a:rPr lang="en-US" altLang="zh-TW" sz="2800" dirty="0" smtClean="0">
                <a:latin typeface="+mn-ea"/>
                <a:ea typeface="+mn-ea"/>
              </a:rPr>
              <a:t>:</a:t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en-US" altLang="zh-TW" sz="2800" dirty="0" smtClean="0">
                <a:latin typeface="+mn-ea"/>
                <a:ea typeface="+mn-ea"/>
              </a:rPr>
              <a:t>1.</a:t>
            </a:r>
            <a:r>
              <a:rPr lang="zh-TW" altLang="en-US" sz="2800" dirty="0" smtClean="0">
                <a:latin typeface="+mn-ea"/>
                <a:ea typeface="+mn-ea"/>
              </a:rPr>
              <a:t> 簡易的</a:t>
            </a:r>
            <a:r>
              <a:rPr lang="en-US" altLang="zh-TW" sz="2800" dirty="0" smtClean="0">
                <a:latin typeface="+mn-ea"/>
                <a:ea typeface="+mn-ea"/>
              </a:rPr>
              <a:t>fb</a:t>
            </a:r>
            <a:r>
              <a:rPr lang="zh-TW" altLang="en-US" sz="2800" dirty="0" smtClean="0">
                <a:latin typeface="+mn-ea"/>
                <a:ea typeface="+mn-ea"/>
              </a:rPr>
              <a:t>帳號登入。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61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71034"/>
            <a:ext cx="3470313" cy="6149255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  <a:ea typeface="+mn-ea"/>
              </a:rPr>
              <a:t>功能</a:t>
            </a:r>
            <a:r>
              <a:rPr lang="en-US" altLang="zh-TW" sz="2800" dirty="0" smtClean="0">
                <a:latin typeface="+mn-ea"/>
                <a:ea typeface="+mn-ea"/>
              </a:rPr>
              <a:t>:</a:t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en-US" altLang="zh-TW" sz="2800" dirty="0" smtClean="0">
                <a:latin typeface="+mn-ea"/>
                <a:ea typeface="+mn-ea"/>
              </a:rPr>
              <a:t>1.</a:t>
            </a:r>
            <a:r>
              <a:rPr lang="zh-TW" altLang="en-US" sz="2800" dirty="0" smtClean="0">
                <a:latin typeface="+mn-ea"/>
                <a:ea typeface="+mn-ea"/>
              </a:rPr>
              <a:t> 於工作列表夏的詳 </a:t>
            </a:r>
            <a:r>
              <a:rPr lang="en-US" altLang="zh-TW" sz="2800" dirty="0" smtClean="0">
                <a:latin typeface="+mn-ea"/>
                <a:ea typeface="+mn-ea"/>
              </a:rPr>
              <a:t/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zh-TW" altLang="en-US" sz="2800" dirty="0">
                <a:latin typeface="+mn-ea"/>
                <a:ea typeface="+mn-ea"/>
              </a:rPr>
              <a:t> </a:t>
            </a:r>
            <a:r>
              <a:rPr lang="zh-TW" altLang="en-US" sz="2800" dirty="0" smtClean="0">
                <a:latin typeface="+mn-ea"/>
                <a:ea typeface="+mn-ea"/>
              </a:rPr>
              <a:t>   細內容中選取工作。</a:t>
            </a:r>
            <a:r>
              <a:rPr lang="en-US" altLang="zh-TW" sz="2800" dirty="0" smtClean="0">
                <a:latin typeface="+mn-ea"/>
                <a:ea typeface="+mn-ea"/>
              </a:rPr>
              <a:t>2.</a:t>
            </a:r>
            <a:r>
              <a:rPr lang="zh-TW" altLang="en-US" sz="2800" dirty="0" smtClean="0">
                <a:latin typeface="+mn-ea"/>
                <a:ea typeface="+mn-ea"/>
              </a:rPr>
              <a:t> 抓取</a:t>
            </a:r>
            <a:r>
              <a:rPr lang="en-US" altLang="zh-TW" sz="2800" dirty="0" smtClean="0">
                <a:latin typeface="+mn-ea"/>
                <a:ea typeface="+mn-ea"/>
              </a:rPr>
              <a:t>User</a:t>
            </a:r>
            <a:r>
              <a:rPr lang="zh-TW" altLang="en-US" sz="2800" dirty="0" smtClean="0">
                <a:latin typeface="+mn-ea"/>
                <a:ea typeface="+mn-ea"/>
              </a:rPr>
              <a:t>資料。</a:t>
            </a:r>
            <a:r>
              <a:rPr lang="en-US" altLang="zh-TW" sz="2800" dirty="0" smtClean="0">
                <a:latin typeface="+mn-ea"/>
                <a:ea typeface="+mn-ea"/>
              </a:rPr>
              <a:t/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en-US" altLang="zh-TW" sz="2800" dirty="0" smtClean="0">
                <a:latin typeface="+mn-ea"/>
                <a:ea typeface="+mn-ea"/>
              </a:rPr>
              <a:t>    (</a:t>
            </a:r>
            <a:r>
              <a:rPr lang="zh-TW" altLang="en-US" sz="2800" dirty="0" smtClean="0">
                <a:latin typeface="+mn-ea"/>
                <a:ea typeface="+mn-ea"/>
              </a:rPr>
              <a:t>頭像、</a:t>
            </a:r>
            <a:r>
              <a:rPr lang="en-US" altLang="zh-TW" sz="2800" dirty="0" smtClean="0">
                <a:latin typeface="+mn-ea"/>
                <a:ea typeface="+mn-ea"/>
              </a:rPr>
              <a:t>ID)</a:t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en-US" altLang="zh-TW" sz="2800" dirty="0" smtClean="0">
                <a:latin typeface="+mn-ea"/>
                <a:ea typeface="+mn-ea"/>
              </a:rPr>
              <a:t>3. </a:t>
            </a:r>
            <a:r>
              <a:rPr lang="zh-TW" altLang="en-US" sz="2800" dirty="0" smtClean="0">
                <a:latin typeface="+mn-ea"/>
                <a:ea typeface="+mn-ea"/>
              </a:rPr>
              <a:t>進行工作發佈。</a:t>
            </a:r>
            <a:r>
              <a:rPr lang="en-US" altLang="zh-TW" sz="2800" dirty="0" smtClean="0">
                <a:latin typeface="+mn-ea"/>
                <a:ea typeface="+mn-ea"/>
              </a:rPr>
              <a:t/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en-US" altLang="zh-TW" sz="2800" dirty="0" smtClean="0">
                <a:latin typeface="+mn-ea"/>
                <a:ea typeface="+mn-ea"/>
              </a:rPr>
              <a:t>4.</a:t>
            </a:r>
            <a:r>
              <a:rPr lang="zh-TW" altLang="en-US" sz="2800" dirty="0" smtClean="0">
                <a:latin typeface="+mn-ea"/>
                <a:ea typeface="+mn-ea"/>
              </a:rPr>
              <a:t> 可觀看已接收工作。</a:t>
            </a:r>
            <a:r>
              <a:rPr lang="en-US" altLang="zh-TW" sz="2800" dirty="0" smtClean="0">
                <a:latin typeface="+mn-ea"/>
                <a:ea typeface="+mn-ea"/>
              </a:rPr>
              <a:t>5.</a:t>
            </a:r>
            <a:r>
              <a:rPr lang="zh-TW" altLang="en-US" sz="2800" dirty="0" smtClean="0">
                <a:latin typeface="+mn-ea"/>
                <a:ea typeface="+mn-ea"/>
              </a:rPr>
              <a:t> 可觀看已被接收工</a:t>
            </a:r>
            <a:r>
              <a:rPr lang="en-US" altLang="zh-TW" sz="2800" dirty="0" smtClean="0">
                <a:latin typeface="+mn-ea"/>
                <a:ea typeface="+mn-ea"/>
              </a:rPr>
              <a:t/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zh-TW" altLang="en-US" sz="2800" dirty="0">
                <a:latin typeface="+mn-ea"/>
                <a:ea typeface="+mn-ea"/>
              </a:rPr>
              <a:t> </a:t>
            </a:r>
            <a:r>
              <a:rPr lang="zh-TW" altLang="en-US" sz="2800" dirty="0" smtClean="0">
                <a:latin typeface="+mn-ea"/>
                <a:ea typeface="+mn-ea"/>
              </a:rPr>
              <a:t>   作。</a:t>
            </a:r>
            <a:r>
              <a:rPr lang="en-US" altLang="zh-TW" sz="2800" dirty="0" smtClean="0">
                <a:latin typeface="+mn-ea"/>
                <a:ea typeface="+mn-ea"/>
              </a:rPr>
              <a:t/>
            </a:r>
            <a:br>
              <a:rPr lang="en-US" altLang="zh-TW" sz="2800" dirty="0" smtClean="0">
                <a:latin typeface="+mn-ea"/>
                <a:ea typeface="+mn-ea"/>
              </a:rPr>
            </a:br>
            <a:endParaRPr lang="zh-TW" altLang="en-US" sz="2800" dirty="0">
              <a:latin typeface="+mn-ea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2412" t="590" r="1484" b="-590"/>
          <a:stretch/>
        </p:blipFill>
        <p:spPr>
          <a:xfrm>
            <a:off x="3822750" y="811160"/>
            <a:ext cx="5589425" cy="5191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5539649" y="6139871"/>
            <a:ext cx="340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+mj-ea"/>
                <a:ea typeface="+mj-ea"/>
              </a:rPr>
              <a:t>↑ 登入後首頁</a:t>
            </a:r>
            <a:endParaRPr lang="zh-TW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9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功能</a:t>
            </a:r>
            <a:r>
              <a:rPr lang="en-US" altLang="zh-TW" sz="2800" dirty="0" smtClean="0"/>
              <a:t>:</a:t>
            </a:r>
            <a:br>
              <a:rPr lang="en-US" altLang="zh-TW" sz="2800" dirty="0" smtClean="0"/>
            </a:br>
            <a:r>
              <a:rPr lang="en-US" altLang="zh-TW" sz="2800" dirty="0" smtClean="0"/>
              <a:t>1.</a:t>
            </a:r>
            <a:r>
              <a:rPr lang="zh-TW" altLang="en-US" sz="2800" dirty="0" smtClean="0"/>
              <a:t> 點擊工作內容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> 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Detail</a:t>
            </a:r>
            <a:r>
              <a:rPr lang="zh-TW" altLang="en-US" sz="2800" dirty="0" smtClean="0"/>
              <a:t>後，可以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> </a:t>
            </a:r>
            <a:r>
              <a:rPr lang="zh-TW" altLang="en-US" sz="2800" dirty="0" smtClean="0"/>
              <a:t>   觀看工作詳情。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2.</a:t>
            </a:r>
            <a:r>
              <a:rPr lang="zh-TW" altLang="en-US" sz="2800" dirty="0" smtClean="0"/>
              <a:t> 按下右下角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> </a:t>
            </a:r>
            <a:r>
              <a:rPr lang="zh-TW" altLang="en-US" sz="2800" dirty="0" smtClean="0"/>
              <a:t>    </a:t>
            </a:r>
            <a:r>
              <a:rPr lang="en-US" altLang="zh-TW" sz="2800" dirty="0" smtClean="0"/>
              <a:t>I  Want It ! </a:t>
            </a:r>
            <a:br>
              <a:rPr lang="en-US" altLang="zh-TW" sz="2800" dirty="0" smtClean="0"/>
            </a:br>
            <a:r>
              <a:rPr lang="en-US" altLang="zh-TW" sz="2800" dirty="0" smtClean="0"/>
              <a:t>     </a:t>
            </a:r>
            <a:r>
              <a:rPr lang="zh-TW" altLang="en-US" sz="2800" dirty="0" smtClean="0"/>
              <a:t>接取工作。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229" y="863790"/>
            <a:ext cx="607825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6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34854"/>
            <a:ext cx="3514381" cy="460118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功能</a:t>
            </a:r>
            <a:r>
              <a:rPr lang="en-US" altLang="zh-TW" sz="2800" dirty="0" smtClean="0"/>
              <a:t>:</a:t>
            </a:r>
            <a:br>
              <a:rPr lang="en-US" altLang="zh-TW" sz="2800" dirty="0" smtClean="0"/>
            </a:br>
            <a:r>
              <a:rPr lang="en-US" altLang="zh-TW" sz="2800" dirty="0" smtClean="0"/>
              <a:t>1.</a:t>
            </a:r>
            <a:r>
              <a:rPr lang="zh-TW" altLang="en-US" sz="2800" dirty="0" smtClean="0"/>
              <a:t> 再以接受工作中，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> </a:t>
            </a:r>
            <a:r>
              <a:rPr lang="zh-TW" altLang="en-US" sz="2800" dirty="0" smtClean="0"/>
              <a:t>   已被完成的工作將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> </a:t>
            </a:r>
            <a:r>
              <a:rPr lang="zh-TW" altLang="en-US" sz="2800" dirty="0" smtClean="0"/>
              <a:t>   會有顏色提示。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2.</a:t>
            </a:r>
            <a:r>
              <a:rPr lang="zh-TW" altLang="en-US" sz="2800" dirty="0" smtClean="0"/>
              <a:t> 並會回復給委託者。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359" y="720381"/>
            <a:ext cx="667992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8998" y="2247438"/>
            <a:ext cx="7315200" cy="1843563"/>
          </a:xfrm>
        </p:spPr>
        <p:txBody>
          <a:bodyPr/>
          <a:lstStyle/>
          <a:p>
            <a:pPr algn="ctr"/>
            <a:r>
              <a:rPr lang="en-US" altLang="zh-TW" dirty="0" smtClean="0"/>
              <a:t>The End!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7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TC103457475[[fn=框架]]</Template>
  <TotalTime>53</TotalTime>
  <Words>40</Words>
  <Application>Microsoft Office PowerPoint</Application>
  <PresentationFormat>寬螢幕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Corbel</vt:lpstr>
      <vt:lpstr>Wingdings 2</vt:lpstr>
      <vt:lpstr>框架</vt:lpstr>
      <vt:lpstr>SNA 第二組 長腿叔叔 Run For  You</vt:lpstr>
      <vt:lpstr>動機: 1. 簡單的跑腿工作     發佈網站。 2.User同時是     employee與employer。  Index 功能: 1. 簡易的fb帳號登入。 </vt:lpstr>
      <vt:lpstr>功能: 1. 於工作列表夏的詳      細內容中選取工作。2. 抓取User資料。     (頭像、ID) 3. 進行工作發佈。 4. 可觀看已接收工作。5. 可觀看已被接收工     作。 </vt:lpstr>
      <vt:lpstr>功能: 1. 點擊工作內容     Detail後，可以     觀看工作詳情。 2. 按下右下角      I  Want It !       接取工作。</vt:lpstr>
      <vt:lpstr>功能: 1. 再以接受工作中，     已被完成的工作將      會有顏色提示。 2. 並會回復給委託者。</vt:lpstr>
      <vt:lpstr>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 第二組 長腿叔叔 Run For  You</dc:title>
  <dc:creator>lai</dc:creator>
  <cp:lastModifiedBy>lai</cp:lastModifiedBy>
  <cp:revision>7</cp:revision>
  <dcterms:created xsi:type="dcterms:W3CDTF">2014-01-15T08:25:03Z</dcterms:created>
  <dcterms:modified xsi:type="dcterms:W3CDTF">2014-01-15T09:18:23Z</dcterms:modified>
</cp:coreProperties>
</file>