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5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38D99-A00F-49EC-A88B-BE279384E33F}" type="doc">
      <dgm:prSet loTypeId="urn:microsoft.com/office/officeart/2005/8/layout/cycle2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AEC380FC-DD87-4FD4-9686-80C395460522}">
      <dgm:prSet phldrT="[文字]"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373A1531-6D87-4D1D-B1F3-06092951DC1F}" type="parTrans" cxnId="{92B0835C-482D-433F-8585-1EA3471E9D9D}">
      <dgm:prSet/>
      <dgm:spPr/>
      <dgm:t>
        <a:bodyPr/>
        <a:lstStyle/>
        <a:p>
          <a:endParaRPr lang="zh-TW" altLang="en-US"/>
        </a:p>
      </dgm:t>
    </dgm:pt>
    <dgm:pt modelId="{6DD4294E-7FD2-431A-9965-BD13998A1D64}" type="sibTrans" cxnId="{92B0835C-482D-433F-8585-1EA3471E9D9D}">
      <dgm:prSet/>
      <dgm:spPr/>
      <dgm:t>
        <a:bodyPr/>
        <a:lstStyle/>
        <a:p>
          <a:endParaRPr lang="zh-TW" altLang="en-US"/>
        </a:p>
      </dgm:t>
    </dgm:pt>
    <dgm:pt modelId="{D148755C-45DA-45F7-8155-BBC10247A713}">
      <dgm:prSet phldrT="[文字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TW" dirty="0" smtClean="0"/>
            <a:t>PHP</a:t>
          </a:r>
          <a:endParaRPr lang="zh-TW" altLang="en-US" dirty="0"/>
        </a:p>
      </dgm:t>
    </dgm:pt>
    <dgm:pt modelId="{EB4A10C8-B4A5-4CB3-A028-2FD3630BD002}" type="parTrans" cxnId="{FE200F43-FE57-44AA-AB14-060AF8870368}">
      <dgm:prSet/>
      <dgm:spPr/>
      <dgm:t>
        <a:bodyPr/>
        <a:lstStyle/>
        <a:p>
          <a:endParaRPr lang="zh-TW" altLang="en-US"/>
        </a:p>
      </dgm:t>
    </dgm:pt>
    <dgm:pt modelId="{879055E1-4C52-4A0C-B565-A976C8177A61}" type="sibTrans" cxnId="{FE200F43-FE57-44AA-AB14-060AF8870368}">
      <dgm:prSet/>
      <dgm:spPr/>
      <dgm:t>
        <a:bodyPr/>
        <a:lstStyle/>
        <a:p>
          <a:endParaRPr lang="zh-TW" altLang="en-US"/>
        </a:p>
      </dgm:t>
    </dgm:pt>
    <dgm:pt modelId="{24748F40-59C6-4160-A910-30F477869C83}">
      <dgm:prSet phldrT="[文字]"/>
      <dgm:spPr/>
      <dgm:t>
        <a:bodyPr/>
        <a:lstStyle/>
        <a:p>
          <a:r>
            <a:rPr lang="en-US" altLang="zh-TW" dirty="0" smtClean="0"/>
            <a:t>Show</a:t>
          </a:r>
          <a:endParaRPr lang="zh-TW" altLang="en-US" dirty="0"/>
        </a:p>
      </dgm:t>
    </dgm:pt>
    <dgm:pt modelId="{20A6C2FE-0708-43D0-8F95-174FD51F5037}" type="parTrans" cxnId="{D7E01C1C-6484-4AAA-9A49-B8AB684B5005}">
      <dgm:prSet/>
      <dgm:spPr/>
      <dgm:t>
        <a:bodyPr/>
        <a:lstStyle/>
        <a:p>
          <a:endParaRPr lang="zh-TW" altLang="en-US"/>
        </a:p>
      </dgm:t>
    </dgm:pt>
    <dgm:pt modelId="{6EFAF232-5306-4D13-8C21-9FC461476790}" type="sibTrans" cxnId="{D7E01C1C-6484-4AAA-9A49-B8AB684B5005}">
      <dgm:prSet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44734E58-0BD8-4846-9E31-D462845CA349}" type="pres">
      <dgm:prSet presAssocID="{1E338D99-A00F-49EC-A88B-BE279384E33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A6090DA-2C46-4E49-A297-5600277E2D0F}" type="pres">
      <dgm:prSet presAssocID="{AEC380FC-DD87-4FD4-9686-80C395460522}" presName="node" presStyleLbl="node1" presStyleIdx="0" presStyleCnt="3" custRadScaleRad="63740" custRadScaleInc="2693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AD0863-9C6C-4D50-BD1D-9F24D18A528C}" type="pres">
      <dgm:prSet presAssocID="{6DD4294E-7FD2-431A-9965-BD13998A1D64}" presName="sibTrans" presStyleLbl="sibTrans2D1" presStyleIdx="0" presStyleCnt="3" custAng="483853" custScaleX="172655" custLinFactNeighborX="3769" custLinFactNeighborY="-1920"/>
      <dgm:spPr/>
      <dgm:t>
        <a:bodyPr/>
        <a:lstStyle/>
        <a:p>
          <a:endParaRPr lang="zh-TW" altLang="en-US"/>
        </a:p>
      </dgm:t>
    </dgm:pt>
    <dgm:pt modelId="{6E4A9EEB-8722-43F3-B00D-50C629720C4F}" type="pres">
      <dgm:prSet presAssocID="{6DD4294E-7FD2-431A-9965-BD13998A1D64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BCB484BC-E1E1-4B14-BBA0-DE53BB261796}" type="pres">
      <dgm:prSet presAssocID="{D148755C-45DA-45F7-8155-BBC10247A713}" presName="node" presStyleLbl="node1" presStyleIdx="1" presStyleCnt="3" custRadScaleRad="138264" custRadScaleInc="-1287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C86CA4-10A3-4094-965E-6725EACB0648}" type="pres">
      <dgm:prSet presAssocID="{879055E1-4C52-4A0C-B565-A976C8177A61}" presName="sibTrans" presStyleLbl="sibTrans2D1" presStyleIdx="1" presStyleCnt="3" custLinFactNeighborX="-1828" custLinFactNeighborY="-5760"/>
      <dgm:spPr/>
      <dgm:t>
        <a:bodyPr/>
        <a:lstStyle/>
        <a:p>
          <a:endParaRPr lang="zh-TW" altLang="en-US"/>
        </a:p>
      </dgm:t>
    </dgm:pt>
    <dgm:pt modelId="{F66DAAF7-E127-4F6F-8DD3-ED0B68AB7654}" type="pres">
      <dgm:prSet presAssocID="{879055E1-4C52-4A0C-B565-A976C8177A61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BB25C01B-5F69-4A2F-AABD-2242F171417F}" type="pres">
      <dgm:prSet presAssocID="{24748F40-59C6-4160-A910-30F477869C83}" presName="node" presStyleLbl="node1" presStyleIdx="2" presStyleCnt="3" custRadScaleRad="148024" custRadScaleInc="1304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0BDD69-7069-4569-8C94-7176DB060FB1}" type="pres">
      <dgm:prSet presAssocID="{6EFAF232-5306-4D13-8C21-9FC461476790}" presName="sibTrans" presStyleLbl="sibTrans2D1" presStyleIdx="2" presStyleCnt="3" custLinFactNeighborX="-97857" custLinFactNeighborY="44157"/>
      <dgm:spPr/>
      <dgm:t>
        <a:bodyPr/>
        <a:lstStyle/>
        <a:p>
          <a:endParaRPr lang="zh-TW" altLang="en-US"/>
        </a:p>
      </dgm:t>
    </dgm:pt>
    <dgm:pt modelId="{81BB2593-043F-4831-9E1F-128EE1CA6AFB}" type="pres">
      <dgm:prSet presAssocID="{6EFAF232-5306-4D13-8C21-9FC461476790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6D30A168-E782-4785-B0A1-2F04F961E190}" type="presOf" srcId="{AEC380FC-DD87-4FD4-9686-80C395460522}" destId="{5A6090DA-2C46-4E49-A297-5600277E2D0F}" srcOrd="0" destOrd="0" presId="urn:microsoft.com/office/officeart/2005/8/layout/cycle2"/>
    <dgm:cxn modelId="{D7E01C1C-6484-4AAA-9A49-B8AB684B5005}" srcId="{1E338D99-A00F-49EC-A88B-BE279384E33F}" destId="{24748F40-59C6-4160-A910-30F477869C83}" srcOrd="2" destOrd="0" parTransId="{20A6C2FE-0708-43D0-8F95-174FD51F5037}" sibTransId="{6EFAF232-5306-4D13-8C21-9FC461476790}"/>
    <dgm:cxn modelId="{C6955BBF-80C6-47FC-B86F-B66C63098F88}" type="presOf" srcId="{D148755C-45DA-45F7-8155-BBC10247A713}" destId="{BCB484BC-E1E1-4B14-BBA0-DE53BB261796}" srcOrd="0" destOrd="0" presId="urn:microsoft.com/office/officeart/2005/8/layout/cycle2"/>
    <dgm:cxn modelId="{92B0835C-482D-433F-8585-1EA3471E9D9D}" srcId="{1E338D99-A00F-49EC-A88B-BE279384E33F}" destId="{AEC380FC-DD87-4FD4-9686-80C395460522}" srcOrd="0" destOrd="0" parTransId="{373A1531-6D87-4D1D-B1F3-06092951DC1F}" sibTransId="{6DD4294E-7FD2-431A-9965-BD13998A1D64}"/>
    <dgm:cxn modelId="{95C0D684-23B0-4047-9086-A1C4ABBCCB07}" type="presOf" srcId="{6DD4294E-7FD2-431A-9965-BD13998A1D64}" destId="{6E4A9EEB-8722-43F3-B00D-50C629720C4F}" srcOrd="1" destOrd="0" presId="urn:microsoft.com/office/officeart/2005/8/layout/cycle2"/>
    <dgm:cxn modelId="{6B04F0B3-C4C9-4942-86F5-3C085222DE06}" type="presOf" srcId="{24748F40-59C6-4160-A910-30F477869C83}" destId="{BB25C01B-5F69-4A2F-AABD-2242F171417F}" srcOrd="0" destOrd="0" presId="urn:microsoft.com/office/officeart/2005/8/layout/cycle2"/>
    <dgm:cxn modelId="{1480C641-1297-492B-836B-BBB717BDE345}" type="presOf" srcId="{1E338D99-A00F-49EC-A88B-BE279384E33F}" destId="{44734E58-0BD8-4846-9E31-D462845CA349}" srcOrd="0" destOrd="0" presId="urn:microsoft.com/office/officeart/2005/8/layout/cycle2"/>
    <dgm:cxn modelId="{FE200F43-FE57-44AA-AB14-060AF8870368}" srcId="{1E338D99-A00F-49EC-A88B-BE279384E33F}" destId="{D148755C-45DA-45F7-8155-BBC10247A713}" srcOrd="1" destOrd="0" parTransId="{EB4A10C8-B4A5-4CB3-A028-2FD3630BD002}" sibTransId="{879055E1-4C52-4A0C-B565-A976C8177A61}"/>
    <dgm:cxn modelId="{5AA9A2DE-0767-41B2-B589-6E4E0FB10F20}" type="presOf" srcId="{6EFAF232-5306-4D13-8C21-9FC461476790}" destId="{850BDD69-7069-4569-8C94-7176DB060FB1}" srcOrd="0" destOrd="0" presId="urn:microsoft.com/office/officeart/2005/8/layout/cycle2"/>
    <dgm:cxn modelId="{8466DE85-114B-4D2B-AA3C-A963224700FA}" type="presOf" srcId="{879055E1-4C52-4A0C-B565-A976C8177A61}" destId="{84C86CA4-10A3-4094-965E-6725EACB0648}" srcOrd="0" destOrd="0" presId="urn:microsoft.com/office/officeart/2005/8/layout/cycle2"/>
    <dgm:cxn modelId="{BCB56F5A-BFA8-4596-BEF0-0CBDDCE8BBB6}" type="presOf" srcId="{6DD4294E-7FD2-431A-9965-BD13998A1D64}" destId="{B1AD0863-9C6C-4D50-BD1D-9F24D18A528C}" srcOrd="0" destOrd="0" presId="urn:microsoft.com/office/officeart/2005/8/layout/cycle2"/>
    <dgm:cxn modelId="{7102E15A-432D-404E-AF2A-C9BA371AD8EC}" type="presOf" srcId="{6EFAF232-5306-4D13-8C21-9FC461476790}" destId="{81BB2593-043F-4831-9E1F-128EE1CA6AFB}" srcOrd="1" destOrd="0" presId="urn:microsoft.com/office/officeart/2005/8/layout/cycle2"/>
    <dgm:cxn modelId="{2CC6961D-9165-410A-90C0-49250CDA8F60}" type="presOf" srcId="{879055E1-4C52-4A0C-B565-A976C8177A61}" destId="{F66DAAF7-E127-4F6F-8DD3-ED0B68AB7654}" srcOrd="1" destOrd="0" presId="urn:microsoft.com/office/officeart/2005/8/layout/cycle2"/>
    <dgm:cxn modelId="{858ED07F-BD13-42DB-9201-CDC8F2A8DD01}" type="presParOf" srcId="{44734E58-0BD8-4846-9E31-D462845CA349}" destId="{5A6090DA-2C46-4E49-A297-5600277E2D0F}" srcOrd="0" destOrd="0" presId="urn:microsoft.com/office/officeart/2005/8/layout/cycle2"/>
    <dgm:cxn modelId="{C752717A-3429-4EFE-97B2-69B4C6FE806C}" type="presParOf" srcId="{44734E58-0BD8-4846-9E31-D462845CA349}" destId="{B1AD0863-9C6C-4D50-BD1D-9F24D18A528C}" srcOrd="1" destOrd="0" presId="urn:microsoft.com/office/officeart/2005/8/layout/cycle2"/>
    <dgm:cxn modelId="{D17F834E-F57F-4669-BE00-8C756D71498D}" type="presParOf" srcId="{B1AD0863-9C6C-4D50-BD1D-9F24D18A528C}" destId="{6E4A9EEB-8722-43F3-B00D-50C629720C4F}" srcOrd="0" destOrd="0" presId="urn:microsoft.com/office/officeart/2005/8/layout/cycle2"/>
    <dgm:cxn modelId="{F1151347-60E6-47DB-8FE6-89991D0657BC}" type="presParOf" srcId="{44734E58-0BD8-4846-9E31-D462845CA349}" destId="{BCB484BC-E1E1-4B14-BBA0-DE53BB261796}" srcOrd="2" destOrd="0" presId="urn:microsoft.com/office/officeart/2005/8/layout/cycle2"/>
    <dgm:cxn modelId="{7FC2E18D-3381-491F-83A5-693D18E0D42E}" type="presParOf" srcId="{44734E58-0BD8-4846-9E31-D462845CA349}" destId="{84C86CA4-10A3-4094-965E-6725EACB0648}" srcOrd="3" destOrd="0" presId="urn:microsoft.com/office/officeart/2005/8/layout/cycle2"/>
    <dgm:cxn modelId="{D7149E29-BCE3-4337-B311-9797CACD9739}" type="presParOf" srcId="{84C86CA4-10A3-4094-965E-6725EACB0648}" destId="{F66DAAF7-E127-4F6F-8DD3-ED0B68AB7654}" srcOrd="0" destOrd="0" presId="urn:microsoft.com/office/officeart/2005/8/layout/cycle2"/>
    <dgm:cxn modelId="{8B8CB62E-85C2-4B9A-AACB-EEFE79614BFB}" type="presParOf" srcId="{44734E58-0BD8-4846-9E31-D462845CA349}" destId="{BB25C01B-5F69-4A2F-AABD-2242F171417F}" srcOrd="4" destOrd="0" presId="urn:microsoft.com/office/officeart/2005/8/layout/cycle2"/>
    <dgm:cxn modelId="{BE0FAD20-D2B5-4F86-A12B-C5FBC6FE544E}" type="presParOf" srcId="{44734E58-0BD8-4846-9E31-D462845CA349}" destId="{850BDD69-7069-4569-8C94-7176DB060FB1}" srcOrd="5" destOrd="0" presId="urn:microsoft.com/office/officeart/2005/8/layout/cycle2"/>
    <dgm:cxn modelId="{01926462-7249-41AB-B61B-E5F460AAF688}" type="presParOf" srcId="{850BDD69-7069-4569-8C94-7176DB060FB1}" destId="{81BB2593-043F-4831-9E1F-128EE1CA6A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090DA-2C46-4E49-A297-5600277E2D0F}">
      <dsp:nvSpPr>
        <dsp:cNvPr id="0" name=""/>
        <dsp:cNvSpPr/>
      </dsp:nvSpPr>
      <dsp:spPr>
        <a:xfrm>
          <a:off x="2002807" y="2214612"/>
          <a:ext cx="1700243" cy="17002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Server</a:t>
          </a:r>
          <a:endParaRPr lang="zh-TW" altLang="en-US" sz="3100" kern="1200" dirty="0"/>
        </a:p>
      </dsp:txBody>
      <dsp:txXfrm>
        <a:off x="2251802" y="2463607"/>
        <a:ext cx="1202253" cy="1202253"/>
      </dsp:txXfrm>
    </dsp:sp>
    <dsp:sp modelId="{B1AD0863-9C6C-4D50-BD1D-9F24D18A528C}">
      <dsp:nvSpPr>
        <dsp:cNvPr id="0" name=""/>
        <dsp:cNvSpPr/>
      </dsp:nvSpPr>
      <dsp:spPr>
        <a:xfrm rot="18253499">
          <a:off x="3056113" y="1669822"/>
          <a:ext cx="701973" cy="573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3093776" y="1855758"/>
        <a:ext cx="529823" cy="344300"/>
      </dsp:txXfrm>
    </dsp:sp>
    <dsp:sp modelId="{BCB484BC-E1E1-4B14-BBA0-DE53BB261796}">
      <dsp:nvSpPr>
        <dsp:cNvPr id="0" name=""/>
        <dsp:cNvSpPr/>
      </dsp:nvSpPr>
      <dsp:spPr>
        <a:xfrm>
          <a:off x="3090648" y="0"/>
          <a:ext cx="1700243" cy="1700243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PHP</a:t>
          </a:r>
          <a:endParaRPr lang="zh-TW" altLang="en-US" sz="3100" kern="1200" dirty="0"/>
        </a:p>
      </dsp:txBody>
      <dsp:txXfrm>
        <a:off x="3339643" y="248995"/>
        <a:ext cx="1202253" cy="1202253"/>
      </dsp:txXfrm>
    </dsp:sp>
    <dsp:sp modelId="{84C86CA4-10A3-4094-965E-6725EACB0648}">
      <dsp:nvSpPr>
        <dsp:cNvPr id="0" name=""/>
        <dsp:cNvSpPr/>
      </dsp:nvSpPr>
      <dsp:spPr>
        <a:xfrm rot="10800000">
          <a:off x="2226867" y="530153"/>
          <a:ext cx="602620" cy="573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 rot="10800000">
        <a:off x="2399017" y="644919"/>
        <a:ext cx="430470" cy="344300"/>
      </dsp:txXfrm>
    </dsp:sp>
    <dsp:sp modelId="{BB25C01B-5F69-4A2F-AABD-2242F171417F}">
      <dsp:nvSpPr>
        <dsp:cNvPr id="0" name=""/>
        <dsp:cNvSpPr/>
      </dsp:nvSpPr>
      <dsp:spPr>
        <a:xfrm>
          <a:off x="253384" y="0"/>
          <a:ext cx="1700243" cy="17002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Show</a:t>
          </a:r>
          <a:endParaRPr lang="zh-TW" altLang="en-US" sz="3100" kern="1200" dirty="0"/>
        </a:p>
      </dsp:txBody>
      <dsp:txXfrm>
        <a:off x="502379" y="248995"/>
        <a:ext cx="1202253" cy="1202253"/>
      </dsp:txXfrm>
    </dsp:sp>
    <dsp:sp modelId="{850BDD69-7069-4569-8C94-7176DB060FB1}">
      <dsp:nvSpPr>
        <dsp:cNvPr id="0" name=""/>
        <dsp:cNvSpPr/>
      </dsp:nvSpPr>
      <dsp:spPr>
        <a:xfrm rot="3101591">
          <a:off x="1088549" y="1910692"/>
          <a:ext cx="594653" cy="57383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1121268" y="1957915"/>
        <a:ext cx="422503" cy="344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B05F-0DEE-408C-88BB-EF18B5DD0B9E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53C44-CE79-46DC-ABA0-76DED80D45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7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3C44-CE79-46DC-ABA0-76DED80D45D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6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08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42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374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6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05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97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6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2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5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2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0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42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B574-59E9-4737-89A8-CAD64C4793F5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D0EEF8-DA6C-4208-92DA-52D3AE7D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83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88288" y="2286001"/>
            <a:ext cx="9075501" cy="1047505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+mj-ea"/>
              </a:rPr>
              <a:t>長腿叔叔 </a:t>
            </a:r>
            <a:r>
              <a:rPr lang="en-US" altLang="zh-TW" sz="5400" dirty="0" smtClean="0"/>
              <a:t>Run for you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76144" y="3876269"/>
            <a:ext cx="6987645" cy="1388534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9916026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 鍾明宏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TW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9916031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 趙偉甯  </a:t>
            </a:r>
            <a:endParaRPr lang="en-US" altLang="zh-TW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9916037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 曹家瑞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0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 need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945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 tools: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1. Html </a:t>
            </a:r>
            <a:r>
              <a:rPr lang="zh-TW" altLang="en-US" sz="2400" dirty="0" smtClean="0"/>
              <a:t>、 </a:t>
            </a:r>
            <a:r>
              <a:rPr lang="en-US" altLang="zh-TW" sz="2400" dirty="0" smtClean="0"/>
              <a:t>JavaScript </a:t>
            </a:r>
            <a:r>
              <a:rPr lang="zh-TW" altLang="en-US" sz="2400" dirty="0" smtClean="0"/>
              <a:t>、 </a:t>
            </a:r>
            <a:r>
              <a:rPr lang="en-US" altLang="zh-TW" sz="2400" dirty="0" smtClean="0"/>
              <a:t>CSS </a:t>
            </a:r>
            <a:r>
              <a:rPr lang="zh-TW" altLang="en-US" sz="2400" dirty="0" smtClean="0"/>
              <a:t>、 </a:t>
            </a:r>
            <a:r>
              <a:rPr lang="en-US" altLang="zh-TW" sz="2400" dirty="0" smtClean="0"/>
              <a:t>PHP 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MySQL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2. Server </a:t>
            </a:r>
            <a:r>
              <a:rPr lang="en-US" altLang="zh-TW" sz="2400" dirty="0"/>
              <a:t>construct: </a:t>
            </a:r>
            <a:r>
              <a:rPr lang="en-US" altLang="zh-TW" sz="2400" dirty="0" err="1" smtClean="0"/>
              <a:t>AppServ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wamp</a:t>
            </a:r>
            <a:endParaRPr lang="en-US" altLang="zh-TW" sz="2400" dirty="0" smtClean="0"/>
          </a:p>
          <a:p>
            <a:r>
              <a:rPr lang="en-US" altLang="zh-TW" sz="2400" dirty="0" smtClean="0"/>
              <a:t>Platform: </a:t>
            </a:r>
            <a:r>
              <a:rPr lang="en-US" altLang="zh-TW" sz="2400" dirty="0" smtClean="0"/>
              <a:t>Apache</a:t>
            </a:r>
            <a:endParaRPr lang="en-US" altLang="zh-TW" sz="2400" dirty="0" smtClean="0"/>
          </a:p>
          <a:p>
            <a:r>
              <a:rPr lang="en-US" altLang="zh-TW" sz="2400" dirty="0" smtClean="0"/>
              <a:t>Social API: Facebook API</a:t>
            </a:r>
          </a:p>
          <a:p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1" r="9705"/>
          <a:stretch/>
        </p:blipFill>
        <p:spPr>
          <a:xfrm>
            <a:off x="5602014" y="3735690"/>
            <a:ext cx="2753711" cy="22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97523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Difficulties we may meet?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262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PHP and Database</a:t>
            </a:r>
          </a:p>
          <a:p>
            <a:pPr marL="0" indent="0"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/>
              <a:t>(Data read/write)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Task Post and Accept</a:t>
            </a:r>
          </a:p>
          <a:p>
            <a:pPr marL="0" indent="0">
              <a:buNone/>
            </a:pPr>
            <a:r>
              <a:rPr lang="en-US" altLang="zh-TW" sz="2400" dirty="0" smtClean="0"/>
              <a:t>	(Events between two offices)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Post Board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endParaRPr lang="en-US" altLang="zh-TW" sz="2400" dirty="0" smtClean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264440566"/>
              </p:ext>
            </p:extLst>
          </p:nvPr>
        </p:nvGraphicFramePr>
        <p:xfrm>
          <a:off x="4975668" y="2314474"/>
          <a:ext cx="5113215" cy="3914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4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8511" y="2932386"/>
            <a:ext cx="4376180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THANK YOU !!!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1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20111"/>
            <a:ext cx="8596668" cy="777766"/>
          </a:xfrm>
        </p:spPr>
        <p:txBody>
          <a:bodyPr/>
          <a:lstStyle/>
          <a:p>
            <a:r>
              <a:rPr lang="en-US" altLang="zh-TW" dirty="0" smtClean="0"/>
              <a:t>What is it about?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97877"/>
            <a:ext cx="8596668" cy="3880773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r>
              <a:rPr lang="en-US" altLang="zh-TW" sz="2400" dirty="0" smtClean="0"/>
              <a:t>It’s a website for user who can easily find or post a job</a:t>
            </a:r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19" y="2725525"/>
            <a:ext cx="5735326" cy="35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334" y="578925"/>
            <a:ext cx="8596668" cy="777766"/>
          </a:xfrm>
        </p:spPr>
        <p:txBody>
          <a:bodyPr/>
          <a:lstStyle/>
          <a:p>
            <a:r>
              <a:rPr lang="en-US" altLang="zh-TW" dirty="0" smtClean="0"/>
              <a:t>Features?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77334" y="1667214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An easy employ website for giving or receiving the task</a:t>
            </a:r>
          </a:p>
          <a:p>
            <a:r>
              <a:rPr lang="en-US" altLang="zh-TW" sz="2400" dirty="0" smtClean="0"/>
              <a:t>Especially for short-time and reachable job.</a:t>
            </a:r>
          </a:p>
          <a:p>
            <a:r>
              <a:rPr lang="en-US" altLang="zh-TW" sz="2400" dirty="0" smtClean="0"/>
              <a:t>Everyone is not only employee but employer.</a:t>
            </a:r>
          </a:p>
          <a:p>
            <a:r>
              <a:rPr lang="en-US" altLang="zh-TW" sz="2400" dirty="0" smtClean="0"/>
              <a:t>Rank from two situations.</a:t>
            </a:r>
          </a:p>
          <a:p>
            <a:r>
              <a:rPr lang="en-US" altLang="zh-TW" sz="2400" dirty="0" smtClean="0"/>
              <a:t>Log in with Facebook account.(maybe more)</a:t>
            </a:r>
          </a:p>
          <a:p>
            <a:r>
              <a:rPr lang="en-US" altLang="zh-TW" sz="2400" dirty="0" smtClean="0"/>
              <a:t>Quick and brief introduction for user</a:t>
            </a:r>
          </a:p>
          <a:p>
            <a:r>
              <a:rPr lang="en-US" altLang="zh-TW" sz="2400" dirty="0" smtClean="0"/>
              <a:t>Specific location chosen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(Google Map for reference)</a:t>
            </a:r>
          </a:p>
        </p:txBody>
      </p:sp>
    </p:spTree>
    <p:extLst>
      <p:ext uri="{BB962C8B-B14F-4D97-AF65-F5344CB8AC3E}">
        <p14:creationId xmlns:p14="http://schemas.microsoft.com/office/powerpoint/2010/main" val="280456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in (with FB account)	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71" y="1834091"/>
            <a:ext cx="5491280" cy="4119800"/>
          </a:xfrm>
        </p:spPr>
      </p:pic>
    </p:spTree>
    <p:extLst>
      <p:ext uri="{BB962C8B-B14F-4D97-AF65-F5344CB8AC3E}">
        <p14:creationId xmlns:p14="http://schemas.microsoft.com/office/powerpoint/2010/main" val="318944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Page (Address chosen)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1" y="1880808"/>
            <a:ext cx="5623482" cy="4218984"/>
          </a:xfrm>
        </p:spPr>
      </p:pic>
    </p:spTree>
    <p:extLst>
      <p:ext uri="{BB962C8B-B14F-4D97-AF65-F5344CB8AC3E}">
        <p14:creationId xmlns:p14="http://schemas.microsoft.com/office/powerpoint/2010/main" val="292397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 Profile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19" y="1930400"/>
            <a:ext cx="5590783" cy="4194452"/>
          </a:xfrm>
        </p:spPr>
      </p:pic>
    </p:spTree>
    <p:extLst>
      <p:ext uri="{BB962C8B-B14F-4D97-AF65-F5344CB8AC3E}">
        <p14:creationId xmlns:p14="http://schemas.microsoft.com/office/powerpoint/2010/main" val="14863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57" y="1830980"/>
            <a:ext cx="5877221" cy="4409350"/>
          </a:xfrm>
        </p:spPr>
      </p:pic>
    </p:spTree>
    <p:extLst>
      <p:ext uri="{BB962C8B-B14F-4D97-AF65-F5344CB8AC3E}">
        <p14:creationId xmlns:p14="http://schemas.microsoft.com/office/powerpoint/2010/main" val="1683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53" y="1864104"/>
            <a:ext cx="5568749" cy="4177921"/>
          </a:xfrm>
        </p:spPr>
      </p:pic>
    </p:spTree>
    <p:extLst>
      <p:ext uri="{BB962C8B-B14F-4D97-AF65-F5344CB8AC3E}">
        <p14:creationId xmlns:p14="http://schemas.microsoft.com/office/powerpoint/2010/main" val="9253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post and accept</a:t>
            </a:r>
            <a:br>
              <a:rPr lang="en-US" altLang="zh-TW" dirty="0" smtClean="0"/>
            </a:br>
            <a:r>
              <a:rPr lang="en-US" altLang="zh-TW" dirty="0" smtClean="0"/>
              <a:t>(Events between Two)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399"/>
            <a:ext cx="8860437" cy="454073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1. </a:t>
            </a:r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  <a:r>
              <a:rPr lang="en-US" altLang="zh-TW" sz="2400" dirty="0" smtClean="0"/>
              <a:t> post a Task</a:t>
            </a:r>
          </a:p>
          <a:p>
            <a:r>
              <a:rPr lang="en-US" altLang="zh-TW" sz="2400" dirty="0" smtClean="0"/>
              <a:t>2. 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deliver </a:t>
            </a:r>
            <a:r>
              <a:rPr lang="en-US" altLang="zh-TW" sz="2400" dirty="0" err="1" smtClean="0"/>
              <a:t>acception</a:t>
            </a:r>
            <a:r>
              <a:rPr lang="en-US" altLang="zh-TW" sz="2400" dirty="0" smtClean="0"/>
              <a:t> to 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</a:p>
          <a:p>
            <a:r>
              <a:rPr lang="en-US" altLang="zh-TW" sz="2400" dirty="0" smtClean="0"/>
              <a:t>3. </a:t>
            </a:r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  <a:r>
              <a:rPr lang="en-US" altLang="zh-TW" sz="2400" dirty="0" smtClean="0"/>
              <a:t> choose which employee , send message back to 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/>
              <a:t>-----------------------------  Done  -----------------------------------</a:t>
            </a:r>
          </a:p>
          <a:p>
            <a:r>
              <a:rPr lang="en-US" altLang="zh-TW" sz="2400" dirty="0" smtClean="0"/>
              <a:t>4. 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  <a:r>
              <a:rPr lang="en-US" altLang="zh-TW" sz="2400" dirty="0" smtClean="0"/>
              <a:t> send the finish message to </a:t>
            </a:r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altLang="zh-TW" sz="2400" dirty="0" smtClean="0"/>
              <a:t>5. </a:t>
            </a:r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  <a:r>
              <a:rPr lang="en-US" altLang="zh-TW" sz="2400" dirty="0" smtClean="0"/>
              <a:t>  confirm the request , rank for 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zh-TW" sz="2400" dirty="0" smtClean="0"/>
              <a:t>	(Time for pay… , Rank for Boss)</a:t>
            </a:r>
          </a:p>
          <a:p>
            <a:r>
              <a:rPr lang="en-US" altLang="zh-TW" sz="2400" dirty="0" smtClean="0"/>
              <a:t>6. 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  <a:r>
              <a:rPr lang="en-US" altLang="zh-TW" sz="2400" dirty="0" smtClean="0"/>
              <a:t> confirm the payment , rank for </a:t>
            </a:r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zh-TW" sz="2400" dirty="0" smtClean="0"/>
              <a:t>	(Rank for employee)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" t="3404" r="3935" b="2430"/>
          <a:stretch/>
        </p:blipFill>
        <p:spPr>
          <a:xfrm>
            <a:off x="6882883" y="4211659"/>
            <a:ext cx="2214884" cy="2259479"/>
          </a:xfrm>
          <a:prstGeom prst="rect">
            <a:avLst/>
          </a:prstGeom>
        </p:spPr>
      </p:pic>
      <p:sp>
        <p:nvSpPr>
          <p:cNvPr id="5" name="流程圖: 接點 4"/>
          <p:cNvSpPr/>
          <p:nvPr/>
        </p:nvSpPr>
        <p:spPr>
          <a:xfrm>
            <a:off x="5609039" y="951034"/>
            <a:ext cx="1670538" cy="163536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</a:p>
          <a:p>
            <a:pPr algn="ctr"/>
            <a:r>
              <a:rPr lang="en-US" altLang="zh-TW" dirty="0" smtClean="0"/>
              <a:t>(Post)</a:t>
            </a:r>
            <a:endParaRPr lang="zh-TW" altLang="en-US" dirty="0"/>
          </a:p>
        </p:txBody>
      </p:sp>
      <p:sp>
        <p:nvSpPr>
          <p:cNvPr id="7" name="流程圖: 接點 6"/>
          <p:cNvSpPr/>
          <p:nvPr/>
        </p:nvSpPr>
        <p:spPr>
          <a:xfrm>
            <a:off x="7603464" y="951033"/>
            <a:ext cx="1670538" cy="163536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br>
              <a:rPr lang="en-US" altLang="zh-TW" dirty="0" smtClean="0"/>
            </a:br>
            <a:r>
              <a:rPr lang="en-US" altLang="zh-TW" dirty="0" smtClean="0"/>
              <a:t>(Accept)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1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192</Words>
  <Application>Microsoft Office PowerPoint</Application>
  <PresentationFormat>寬螢幕</PresentationFormat>
  <Paragraphs>54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長腿叔叔 Run for you</vt:lpstr>
      <vt:lpstr>What is it about?</vt:lpstr>
      <vt:lpstr>Features?</vt:lpstr>
      <vt:lpstr>Log in (with FB account) </vt:lpstr>
      <vt:lpstr>Main Page (Address chosen)</vt:lpstr>
      <vt:lpstr>Personal Profile</vt:lpstr>
      <vt:lpstr>Post</vt:lpstr>
      <vt:lpstr>Task</vt:lpstr>
      <vt:lpstr>Task post and accept (Events between Two)</vt:lpstr>
      <vt:lpstr>What we need ?</vt:lpstr>
      <vt:lpstr>Difficulties we may meet?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長腿叔叔Run for you</dc:title>
  <dc:creator>lai</dc:creator>
  <cp:lastModifiedBy>rest950</cp:lastModifiedBy>
  <cp:revision>21</cp:revision>
  <dcterms:created xsi:type="dcterms:W3CDTF">2013-12-09T13:05:53Z</dcterms:created>
  <dcterms:modified xsi:type="dcterms:W3CDTF">2013-12-10T12:43:29Z</dcterms:modified>
</cp:coreProperties>
</file>