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2" r:id="rId3"/>
    <p:sldId id="270" r:id="rId4"/>
    <p:sldId id="264" r:id="rId5"/>
    <p:sldId id="265" r:id="rId6"/>
    <p:sldId id="266" r:id="rId7"/>
    <p:sldId id="256" r:id="rId8"/>
    <p:sldId id="263" r:id="rId9"/>
    <p:sldId id="257" r:id="rId10"/>
    <p:sldId id="258" r:id="rId11"/>
    <p:sldId id="260" r:id="rId12"/>
    <p:sldId id="259" r:id="rId13"/>
    <p:sldId id="261" r:id="rId14"/>
    <p:sldId id="26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50" d="100"/>
          <a:sy n="150" d="100"/>
        </p:scale>
        <p:origin x="2292" y="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1707848"/>
            <a:ext cx="7766936" cy="1646302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rgbClr val="0085B4"/>
                </a:solidFill>
              </a:rPr>
              <a:t>長腿叔叔</a:t>
            </a:r>
            <a:r>
              <a:rPr lang="en-US" altLang="zh-TW" dirty="0" smtClean="0">
                <a:solidFill>
                  <a:srgbClr val="0085B4"/>
                </a:solidFill>
              </a:rPr>
              <a:t/>
            </a:r>
            <a:br>
              <a:rPr lang="en-US" altLang="zh-TW" dirty="0" smtClean="0">
                <a:solidFill>
                  <a:srgbClr val="0085B4"/>
                </a:solidFill>
              </a:rPr>
            </a:br>
            <a:r>
              <a:rPr lang="en-US" altLang="zh-TW" dirty="0" smtClean="0">
                <a:solidFill>
                  <a:srgbClr val="0085B4"/>
                </a:solidFill>
              </a:rPr>
              <a:t>Run for you</a:t>
            </a:r>
            <a:endParaRPr lang="zh-TW" altLang="en-US" dirty="0">
              <a:solidFill>
                <a:srgbClr val="0085B4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72605"/>
            <a:ext cx="7766936" cy="1392024"/>
          </a:xfrm>
        </p:spPr>
        <p:txBody>
          <a:bodyPr>
            <a:noAutofit/>
          </a:bodyPr>
          <a:lstStyle/>
          <a:p>
            <a:pPr algn="ctr"/>
            <a:r>
              <a:rPr lang="zh-TW" altLang="en-US" sz="2400" dirty="0" smtClean="0">
                <a:solidFill>
                  <a:srgbClr val="0085B4"/>
                </a:solidFill>
              </a:rPr>
              <a:t>第二組</a:t>
            </a:r>
            <a:r>
              <a:rPr lang="en-US" altLang="zh-TW" sz="2400" dirty="0" smtClean="0">
                <a:solidFill>
                  <a:srgbClr val="0085B4"/>
                </a:solidFill>
              </a:rPr>
              <a:t/>
            </a:r>
            <a:br>
              <a:rPr lang="en-US" altLang="zh-TW" sz="2400" dirty="0" smtClean="0">
                <a:solidFill>
                  <a:srgbClr val="0085B4"/>
                </a:solidFill>
              </a:rPr>
            </a:br>
            <a:r>
              <a:rPr lang="en-US" altLang="zh-TW" sz="2400" dirty="0" smtClean="0">
                <a:solidFill>
                  <a:srgbClr val="0085B4"/>
                </a:solidFill>
              </a:rPr>
              <a:t>9916026</a:t>
            </a:r>
            <a:r>
              <a:rPr lang="zh-TW" altLang="en-US" sz="2400" dirty="0" smtClean="0">
                <a:solidFill>
                  <a:srgbClr val="0085B4"/>
                </a:solidFill>
              </a:rPr>
              <a:t> 鍾明宏</a:t>
            </a:r>
            <a:r>
              <a:rPr lang="en-US" altLang="zh-TW" sz="2400" dirty="0" smtClean="0">
                <a:solidFill>
                  <a:srgbClr val="0085B4"/>
                </a:solidFill>
              </a:rPr>
              <a:t/>
            </a:r>
            <a:br>
              <a:rPr lang="en-US" altLang="zh-TW" sz="2400" dirty="0" smtClean="0">
                <a:solidFill>
                  <a:srgbClr val="0085B4"/>
                </a:solidFill>
              </a:rPr>
            </a:br>
            <a:r>
              <a:rPr lang="en-US" altLang="zh-TW" sz="2400" dirty="0" smtClean="0">
                <a:solidFill>
                  <a:srgbClr val="0085B4"/>
                </a:solidFill>
              </a:rPr>
              <a:t>9916031</a:t>
            </a:r>
            <a:r>
              <a:rPr lang="zh-TW" altLang="en-US" sz="2400" dirty="0" smtClean="0">
                <a:solidFill>
                  <a:srgbClr val="0085B4"/>
                </a:solidFill>
              </a:rPr>
              <a:t> 趙偉甯</a:t>
            </a:r>
            <a:r>
              <a:rPr lang="en-US" altLang="zh-TW" sz="2400" dirty="0" smtClean="0">
                <a:solidFill>
                  <a:srgbClr val="0085B4"/>
                </a:solidFill>
              </a:rPr>
              <a:t/>
            </a:r>
            <a:br>
              <a:rPr lang="en-US" altLang="zh-TW" sz="2400" dirty="0" smtClean="0">
                <a:solidFill>
                  <a:srgbClr val="0085B4"/>
                </a:solidFill>
              </a:rPr>
            </a:br>
            <a:r>
              <a:rPr lang="en-US" altLang="zh-TW" sz="2400" dirty="0" smtClean="0">
                <a:solidFill>
                  <a:srgbClr val="0085B4"/>
                </a:solidFill>
              </a:rPr>
              <a:t>9916037</a:t>
            </a:r>
            <a:r>
              <a:rPr lang="zh-TW" altLang="en-US" sz="2400" dirty="0" smtClean="0">
                <a:solidFill>
                  <a:srgbClr val="0085B4"/>
                </a:solidFill>
              </a:rPr>
              <a:t> 曹家瑞</a:t>
            </a:r>
            <a:endParaRPr lang="zh-TW" altLang="en-US" sz="2400" dirty="0">
              <a:solidFill>
                <a:srgbClr val="008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3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85B4"/>
                </a:solidFill>
              </a:rPr>
              <a:t>Database_member</a:t>
            </a:r>
            <a:endParaRPr lang="zh-TW" altLang="en-US" dirty="0">
              <a:solidFill>
                <a:srgbClr val="0085B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儲存基本會員資料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0612" t="10395" r="64388" b="77952"/>
          <a:stretch/>
        </p:blipFill>
        <p:spPr>
          <a:xfrm>
            <a:off x="864596" y="2902257"/>
            <a:ext cx="4571999" cy="11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3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85B4"/>
                </a:solidFill>
              </a:rPr>
              <a:t>Database_post</a:t>
            </a:r>
            <a:endParaRPr lang="zh-TW" altLang="en-US" dirty="0">
              <a:solidFill>
                <a:srgbClr val="0085B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儲存有多少張貼的文章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0657" t="13258" r="61591" b="64332"/>
          <a:stretch/>
        </p:blipFill>
        <p:spPr>
          <a:xfrm>
            <a:off x="1097068" y="2793534"/>
            <a:ext cx="5075339" cy="23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4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85B4"/>
                </a:solidFill>
              </a:rPr>
              <a:t>Database_job</a:t>
            </a:r>
            <a:endParaRPr lang="zh-TW" altLang="en-US" dirty="0">
              <a:solidFill>
                <a:srgbClr val="0085B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儲存使用者有多少已完成的工作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1896" t="29407" r="62140" b="59339"/>
          <a:stretch/>
        </p:blipFill>
        <p:spPr>
          <a:xfrm>
            <a:off x="1068879" y="3013008"/>
            <a:ext cx="4748170" cy="115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0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85B4"/>
                </a:solidFill>
              </a:rPr>
              <a:t>Database_want</a:t>
            </a:r>
            <a:endParaRPr lang="zh-TW" altLang="en-US" dirty="0">
              <a:solidFill>
                <a:srgbClr val="0085B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儲存有多少人想要某份工作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2125" t="29878" r="66912" b="60499"/>
          <a:stretch/>
        </p:blipFill>
        <p:spPr>
          <a:xfrm>
            <a:off x="1550300" y="2858758"/>
            <a:ext cx="3833769" cy="98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36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85B4"/>
                </a:solidFill>
              </a:rPr>
              <a:t>PHP</a:t>
            </a:r>
            <a:r>
              <a:rPr lang="zh-TW" altLang="en-US" dirty="0" smtClean="0">
                <a:solidFill>
                  <a:srgbClr val="0085B4"/>
                </a:solidFill>
              </a:rPr>
              <a:t> </a:t>
            </a:r>
            <a:r>
              <a:rPr lang="en-US" altLang="zh-TW" dirty="0" smtClean="0">
                <a:solidFill>
                  <a:srgbClr val="0085B4"/>
                </a:solidFill>
              </a:rPr>
              <a:t>to Database</a:t>
            </a:r>
            <a:endParaRPr lang="zh-TW" altLang="en-US" dirty="0">
              <a:solidFill>
                <a:srgbClr val="0085B4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完成的</a:t>
            </a:r>
            <a:r>
              <a:rPr lang="zh-TW" altLang="en-US" sz="2400" dirty="0"/>
              <a:t>工</a:t>
            </a:r>
            <a:r>
              <a:rPr lang="zh-TW" altLang="en-US" sz="2400" dirty="0" smtClean="0"/>
              <a:t>作</a:t>
            </a:r>
            <a:r>
              <a:rPr lang="en-US" altLang="zh-TW" sz="2400" dirty="0" smtClean="0"/>
              <a:t>:</a:t>
            </a:r>
          </a:p>
          <a:p>
            <a:pPr lvl="1"/>
            <a:r>
              <a:rPr lang="zh-TW" altLang="en-US" sz="2000" dirty="0"/>
              <a:t>連結</a:t>
            </a:r>
            <a:r>
              <a:rPr lang="en-US" altLang="zh-TW" sz="2000" dirty="0"/>
              <a:t>Database</a:t>
            </a:r>
          </a:p>
          <a:p>
            <a:pPr lvl="1"/>
            <a:r>
              <a:rPr lang="en-US" altLang="zh-TW" sz="2000" dirty="0"/>
              <a:t>Insert</a:t>
            </a:r>
            <a:r>
              <a:rPr lang="zh-TW" altLang="en-US" sz="2000" dirty="0"/>
              <a:t> </a:t>
            </a:r>
            <a:r>
              <a:rPr lang="en-US" altLang="zh-TW" sz="2000" dirty="0"/>
              <a:t>member</a:t>
            </a:r>
          </a:p>
          <a:p>
            <a:pPr lvl="1"/>
            <a:endParaRPr lang="en-US" altLang="zh-TW" sz="2000" dirty="0"/>
          </a:p>
          <a:p>
            <a:r>
              <a:rPr lang="zh-TW" altLang="en-US" sz="2400" dirty="0" smtClean="0"/>
              <a:t>未完成的工作</a:t>
            </a:r>
            <a:r>
              <a:rPr lang="en-US" altLang="zh-TW" sz="2400" dirty="0" smtClean="0"/>
              <a:t>:</a:t>
            </a:r>
          </a:p>
          <a:p>
            <a:pPr lvl="1"/>
            <a:r>
              <a:rPr lang="en-US" altLang="zh-TW" sz="2000" dirty="0" smtClean="0"/>
              <a:t>Insert </a:t>
            </a:r>
            <a:r>
              <a:rPr lang="en-US" altLang="zh-TW" sz="2000" dirty="0" err="1" smtClean="0"/>
              <a:t>job,post,want</a:t>
            </a:r>
            <a:endParaRPr lang="en-US" altLang="zh-TW" sz="2000" dirty="0" smtClean="0"/>
          </a:p>
          <a:p>
            <a:pPr lvl="1"/>
            <a:r>
              <a:rPr lang="zh-TW" altLang="en-US" sz="2000" dirty="0"/>
              <a:t>讀取資料</a:t>
            </a:r>
            <a:endParaRPr lang="en-US" altLang="zh-TW" sz="2000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035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58733" y="2764973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END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706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快速簡介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一個可以自由地發布或接收任務的網站</a:t>
            </a:r>
            <a:endParaRPr lang="en-US" altLang="zh-TW" sz="2000" dirty="0"/>
          </a:p>
          <a:p>
            <a:r>
              <a:rPr lang="zh-TW" altLang="en-US" sz="2000" dirty="0" smtClean="0"/>
              <a:t>任務內容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短期的小型工作 或 家常小事</a:t>
            </a:r>
            <a:endParaRPr lang="en-US" altLang="zh-TW" sz="2000" dirty="0" smtClean="0"/>
          </a:p>
          <a:p>
            <a:r>
              <a:rPr lang="zh-TW" altLang="en-US" sz="2000" dirty="0" smtClean="0"/>
              <a:t>所有使用者同時身為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「任務發布者」也為 「任務接收者」</a:t>
            </a:r>
            <a:endParaRPr lang="en-US" altLang="zh-TW" sz="2000" dirty="0" smtClean="0"/>
          </a:p>
          <a:p>
            <a:r>
              <a:rPr lang="zh-TW" altLang="en-US" sz="2000" dirty="0" smtClean="0"/>
              <a:t>簡易的登入系統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Fb</a:t>
            </a:r>
            <a:r>
              <a:rPr lang="zh-TW" altLang="en-US" sz="2000" dirty="0" smtClean="0"/>
              <a:t>社群登入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97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0085B4"/>
                </a:solidFill>
              </a:rPr>
              <a:t>前端部分</a:t>
            </a:r>
            <a:endParaRPr lang="zh-TW" altLang="en-US" dirty="0">
              <a:solidFill>
                <a:srgbClr val="0085B4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登入畫</a:t>
            </a:r>
            <a:r>
              <a:rPr lang="zh-TW" altLang="en-US" dirty="0"/>
              <a:t>面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975668" y="1991518"/>
            <a:ext cx="399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1" name="內容版面配置區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02229"/>
            <a:ext cx="7620716" cy="476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登入後主</a:t>
            </a:r>
            <a:r>
              <a:rPr lang="zh-TW" altLang="en-US" dirty="0"/>
              <a:t>畫面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32859"/>
            <a:ext cx="7481024" cy="46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5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關於前端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未完成部分</a:t>
            </a:r>
            <a:r>
              <a:rPr lang="en-US" altLang="zh-TW" sz="2000" dirty="0" smtClean="0"/>
              <a:t>: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1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FB</a:t>
            </a:r>
            <a:r>
              <a:rPr lang="zh-TW" altLang="en-US" sz="2000" dirty="0" smtClean="0"/>
              <a:t>登入</a:t>
            </a:r>
            <a:endParaRPr lang="en-US" altLang="zh-TW" sz="2000" dirty="0" smtClean="0"/>
          </a:p>
          <a:p>
            <a:pPr marL="457200" lvl="1" indent="0">
              <a:buNone/>
            </a:pPr>
            <a:r>
              <a:rPr lang="en-US" altLang="zh-TW" sz="2000" dirty="0" smtClean="0"/>
              <a:t>2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 資料抓取、讀入與刷新</a:t>
            </a:r>
            <a:endParaRPr lang="en-US" altLang="zh-TW" sz="2000" dirty="0" smtClean="0"/>
          </a:p>
          <a:p>
            <a:pPr marL="457200" lvl="1" indent="0">
              <a:buNone/>
            </a:pPr>
            <a:r>
              <a:rPr lang="en-US" altLang="zh-TW" sz="2000" dirty="0" smtClean="0"/>
              <a:t>3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 部分的美工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5045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0085B4"/>
                </a:solidFill>
              </a:rPr>
              <a:t>後端部分</a:t>
            </a:r>
            <a:endParaRPr lang="zh-TW" altLang="en-US" dirty="0">
              <a:solidFill>
                <a:srgbClr val="0085B4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09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85B4"/>
                </a:solidFill>
              </a:rPr>
              <a:t>Server</a:t>
            </a:r>
            <a:endParaRPr lang="zh-TW" altLang="en-US" dirty="0">
              <a:solidFill>
                <a:srgbClr val="0085B4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491" t="10765" r="25651" b="35539"/>
          <a:stretch/>
        </p:blipFill>
        <p:spPr>
          <a:xfrm>
            <a:off x="1136821" y="1499286"/>
            <a:ext cx="7587049" cy="45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85B4"/>
                </a:solidFill>
              </a:rPr>
              <a:t>Database</a:t>
            </a:r>
            <a:endParaRPr lang="zh-TW" altLang="en-US" dirty="0">
              <a:solidFill>
                <a:srgbClr val="0085B4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25" t="9728" r="43080" b="72232"/>
          <a:stretch/>
        </p:blipFill>
        <p:spPr>
          <a:xfrm>
            <a:off x="1029730" y="3186548"/>
            <a:ext cx="7079496" cy="15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724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140</Words>
  <Application>Microsoft Office PowerPoint</Application>
  <PresentationFormat>自訂</PresentationFormat>
  <Paragraphs>36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多面向</vt:lpstr>
      <vt:lpstr>長腿叔叔 Run for you</vt:lpstr>
      <vt:lpstr>快速簡介</vt:lpstr>
      <vt:lpstr>前端部分</vt:lpstr>
      <vt:lpstr>登入畫面</vt:lpstr>
      <vt:lpstr>登入後主畫面</vt:lpstr>
      <vt:lpstr>關於前端</vt:lpstr>
      <vt:lpstr>後端部分</vt:lpstr>
      <vt:lpstr>Server</vt:lpstr>
      <vt:lpstr>Database</vt:lpstr>
      <vt:lpstr>Database_member</vt:lpstr>
      <vt:lpstr>Database_post</vt:lpstr>
      <vt:lpstr>Database_job</vt:lpstr>
      <vt:lpstr>Database_want</vt:lpstr>
      <vt:lpstr>PHP to Database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後端</dc:title>
  <dc:creator>趙偉甯</dc:creator>
  <cp:lastModifiedBy>Wei_Fu</cp:lastModifiedBy>
  <cp:revision>18</cp:revision>
  <dcterms:created xsi:type="dcterms:W3CDTF">2013-12-24T14:37:27Z</dcterms:created>
  <dcterms:modified xsi:type="dcterms:W3CDTF">2014-01-15T10:51:19Z</dcterms:modified>
</cp:coreProperties>
</file>