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TABLO - SKU PRICE BY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was here!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I4a</a:t>
            </a:r>
          </a:p>
        </p:txBody>
      </p:sp>
      <p:pic>
        <p:nvPicPr>
          <p:cNvPr id="3" name="Picture 2" descr="plot_I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I4</a:t>
            </a:r>
          </a:p>
        </p:txBody>
      </p:sp>
      <p:pic>
        <p:nvPicPr>
          <p:cNvPr id="3" name="Picture 2" descr="plot_I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E1</a:t>
            </a:r>
          </a:p>
        </p:txBody>
      </p:sp>
      <p:pic>
        <p:nvPicPr>
          <p:cNvPr id="3" name="Picture 2" descr="plot_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E3</a:t>
            </a:r>
          </a:p>
        </p:txBody>
      </p:sp>
      <p:pic>
        <p:nvPicPr>
          <p:cNvPr id="3" name="Picture 2" descr="plot_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I10</a:t>
            </a:r>
          </a:p>
        </p:txBody>
      </p:sp>
      <p:pic>
        <p:nvPicPr>
          <p:cNvPr id="3" name="Picture 2" descr="plot_I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I12</a:t>
            </a:r>
          </a:p>
        </p:txBody>
      </p:sp>
      <p:pic>
        <p:nvPicPr>
          <p:cNvPr id="3" name="Picture 2" descr="plot_I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E6</a:t>
            </a:r>
          </a:p>
        </p:txBody>
      </p:sp>
      <p:pic>
        <p:nvPicPr>
          <p:cNvPr id="3" name="Picture 2" descr="plot_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E9</a:t>
            </a:r>
          </a:p>
        </p:txBody>
      </p:sp>
      <p:pic>
        <p:nvPicPr>
          <p:cNvPr id="3" name="Picture 2" descr="plot_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I2</a:t>
            </a:r>
          </a:p>
        </p:txBody>
      </p:sp>
      <p:pic>
        <p:nvPicPr>
          <p:cNvPr id="3" name="Picture 2" descr="plot_I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W1</a:t>
            </a:r>
          </a:p>
        </p:txBody>
      </p:sp>
      <p:pic>
        <p:nvPicPr>
          <p:cNvPr id="3" name="Picture 2" descr="plot_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I1a</a:t>
            </a:r>
          </a:p>
        </p:txBody>
      </p:sp>
      <p:pic>
        <p:nvPicPr>
          <p:cNvPr id="3" name="Picture 2" descr="plot_I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I3</a:t>
            </a:r>
          </a:p>
        </p:txBody>
      </p:sp>
      <p:pic>
        <p:nvPicPr>
          <p:cNvPr id="3" name="Picture 2" descr="plot_I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I7</a:t>
            </a:r>
          </a:p>
        </p:txBody>
      </p:sp>
      <p:pic>
        <p:nvPicPr>
          <p:cNvPr id="3" name="Picture 2" descr="plot_I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E5</a:t>
            </a:r>
          </a:p>
        </p:txBody>
      </p:sp>
      <p:pic>
        <p:nvPicPr>
          <p:cNvPr id="3" name="Picture 2" descr="plot_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W3</a:t>
            </a:r>
          </a:p>
        </p:txBody>
      </p:sp>
      <p:pic>
        <p:nvPicPr>
          <p:cNvPr id="3" name="Picture 2" descr="plot_W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W4</a:t>
            </a:r>
          </a:p>
        </p:txBody>
      </p:sp>
      <p:pic>
        <p:nvPicPr>
          <p:cNvPr id="3" name="Picture 2" descr="plot_W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E8</a:t>
            </a:r>
          </a:p>
        </p:txBody>
      </p:sp>
      <p:pic>
        <p:nvPicPr>
          <p:cNvPr id="3" name="Picture 2" descr="plot_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I5</a:t>
            </a:r>
          </a:p>
        </p:txBody>
      </p:sp>
      <p:pic>
        <p:nvPicPr>
          <p:cNvPr id="3" name="Picture 2" descr="plot_I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I14</a:t>
            </a:r>
          </a:p>
        </p:txBody>
      </p:sp>
      <p:pic>
        <p:nvPicPr>
          <p:cNvPr id="3" name="Picture 2" descr="plot_I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I11</a:t>
            </a:r>
          </a:p>
        </p:txBody>
      </p:sp>
      <p:pic>
        <p:nvPicPr>
          <p:cNvPr id="3" name="Picture 2" descr="plot_I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</a:t>
            </a:r>
          </a:p>
        </p:txBody>
      </p:sp>
      <p:pic>
        <p:nvPicPr>
          <p:cNvPr id="3" name="Picture 2" descr="plot_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I2a</a:t>
            </a:r>
          </a:p>
        </p:txBody>
      </p:sp>
      <p:pic>
        <p:nvPicPr>
          <p:cNvPr id="3" name="Picture 2" descr="plot_I2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I13</a:t>
            </a:r>
          </a:p>
        </p:txBody>
      </p:sp>
      <p:pic>
        <p:nvPicPr>
          <p:cNvPr id="3" name="Picture 2" descr="plot_I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I15</a:t>
            </a:r>
          </a:p>
        </p:txBody>
      </p:sp>
      <p:pic>
        <p:nvPicPr>
          <p:cNvPr id="3" name="Picture 2" descr="plot_I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E10</a:t>
            </a:r>
          </a:p>
        </p:txBody>
      </p:sp>
      <p:pic>
        <p:nvPicPr>
          <p:cNvPr id="3" name="Picture 2" descr="plot_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E11</a:t>
            </a:r>
          </a:p>
        </p:txBody>
      </p:sp>
      <p:pic>
        <p:nvPicPr>
          <p:cNvPr id="3" name="Picture 2" descr="plot_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W2</a:t>
            </a:r>
          </a:p>
        </p:txBody>
      </p:sp>
      <p:pic>
        <p:nvPicPr>
          <p:cNvPr id="3" name="Picture 2" descr="plot_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I6</a:t>
            </a:r>
          </a:p>
        </p:txBody>
      </p:sp>
      <p:pic>
        <p:nvPicPr>
          <p:cNvPr id="3" name="Picture 2" descr="plot_I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T2</a:t>
            </a:r>
          </a:p>
        </p:txBody>
      </p:sp>
      <p:pic>
        <p:nvPicPr>
          <p:cNvPr id="3" name="Picture 2" descr="plot_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I8</a:t>
            </a:r>
          </a:p>
        </p:txBody>
      </p:sp>
      <p:pic>
        <p:nvPicPr>
          <p:cNvPr id="3" name="Picture 2" descr="plot_I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T1</a:t>
            </a:r>
          </a:p>
        </p:txBody>
      </p:sp>
      <p:pic>
        <p:nvPicPr>
          <p:cNvPr id="3" name="Picture 2" descr="plot_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T3</a:t>
            </a:r>
          </a:p>
        </p:txBody>
      </p:sp>
      <p:pic>
        <p:nvPicPr>
          <p:cNvPr id="3" name="Picture 2" descr="plot_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I8a</a:t>
            </a:r>
          </a:p>
        </p:txBody>
      </p:sp>
      <p:pic>
        <p:nvPicPr>
          <p:cNvPr id="3" name="Picture 2" descr="plot_I8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TABLO - SKU PRICE BY SKU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was here!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Hà Nội Siêu cao cấp</a:t>
            </a:r>
          </a:p>
        </p:txBody>
      </p:sp>
      <p:pic>
        <p:nvPicPr>
          <p:cNvPr id="3" name="Picture 2" descr="plotHà Nộ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Hà Nội Cao cấp</a:t>
            </a:r>
          </a:p>
        </p:txBody>
      </p:sp>
      <p:pic>
        <p:nvPicPr>
          <p:cNvPr id="3" name="Picture 2" descr="plotHà Nộ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Hà Nội Trung cấp</a:t>
            </a:r>
          </a:p>
        </p:txBody>
      </p:sp>
      <p:pic>
        <p:nvPicPr>
          <p:cNvPr id="3" name="Picture 2" descr="plotHà Nộ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Hà Nội Gía rẻ</a:t>
            </a:r>
          </a:p>
        </p:txBody>
      </p:sp>
      <p:pic>
        <p:nvPicPr>
          <p:cNvPr id="3" name="Picture 2" descr="plotHà Nộ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Hải Phòng Siêu cao cấp</a:t>
            </a:r>
          </a:p>
        </p:txBody>
      </p:sp>
      <p:pic>
        <p:nvPicPr>
          <p:cNvPr id="3" name="Picture 2" descr="plotHải Phò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Hải Phòng Cao cấp</a:t>
            </a:r>
          </a:p>
        </p:txBody>
      </p:sp>
      <p:pic>
        <p:nvPicPr>
          <p:cNvPr id="3" name="Picture 2" descr="plotHải Phò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Hải Phòng Trung cấp</a:t>
            </a:r>
          </a:p>
        </p:txBody>
      </p:sp>
      <p:pic>
        <p:nvPicPr>
          <p:cNvPr id="3" name="Picture 2" descr="plotHải Phò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Hải Phòng Gía rẻ</a:t>
            </a:r>
          </a:p>
        </p:txBody>
      </p:sp>
      <p:pic>
        <p:nvPicPr>
          <p:cNvPr id="3" name="Picture 2" descr="plotHải Phò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Đà Nẵng Trung cấp</a:t>
            </a:r>
          </a:p>
        </p:txBody>
      </p:sp>
      <p:pic>
        <p:nvPicPr>
          <p:cNvPr id="3" name="Picture 2" descr="plotĐà Nẵ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E2</a:t>
            </a:r>
          </a:p>
        </p:txBody>
      </p:sp>
      <p:pic>
        <p:nvPicPr>
          <p:cNvPr id="3" name="Picture 2" descr="plot_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Đà Nẵng Cao cấp</a:t>
            </a:r>
          </a:p>
        </p:txBody>
      </p:sp>
      <p:pic>
        <p:nvPicPr>
          <p:cNvPr id="3" name="Picture 2" descr="plotĐà Nẵ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Đà Nẵng Siêu cao cấp</a:t>
            </a:r>
          </a:p>
        </p:txBody>
      </p:sp>
      <p:pic>
        <p:nvPicPr>
          <p:cNvPr id="3" name="Picture 2" descr="plotĐà Nẵ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Đà Nẵng Gía rẻ</a:t>
            </a:r>
          </a:p>
        </p:txBody>
      </p:sp>
      <p:pic>
        <p:nvPicPr>
          <p:cNvPr id="3" name="Picture 2" descr="plotĐà Nẵ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Hồ Chí Minh Trung cấp</a:t>
            </a:r>
          </a:p>
        </p:txBody>
      </p:sp>
      <p:pic>
        <p:nvPicPr>
          <p:cNvPr id="3" name="Picture 2" descr="plotHồ Chí Min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Hồ Chí Minh Cao cấp</a:t>
            </a:r>
          </a:p>
        </p:txBody>
      </p:sp>
      <p:pic>
        <p:nvPicPr>
          <p:cNvPr id="3" name="Picture 2" descr="plotHồ Chí Min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Hồ Chí Minh Gía rẻ</a:t>
            </a:r>
          </a:p>
        </p:txBody>
      </p:sp>
      <p:pic>
        <p:nvPicPr>
          <p:cNvPr id="3" name="Picture 2" descr="plotHồ Chí Min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Hồ Chí Minh Siêu cao cấp</a:t>
            </a:r>
          </a:p>
        </p:txBody>
      </p:sp>
      <p:pic>
        <p:nvPicPr>
          <p:cNvPr id="3" name="Picture 2" descr="plotHồ Chí Min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Cần Thơ Siêu cao cấp</a:t>
            </a:r>
          </a:p>
        </p:txBody>
      </p:sp>
      <p:pic>
        <p:nvPicPr>
          <p:cNvPr id="3" name="Picture 2" descr="plotCần Th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Cần Thơ Cao cấp</a:t>
            </a:r>
          </a:p>
        </p:txBody>
      </p:sp>
      <p:pic>
        <p:nvPicPr>
          <p:cNvPr id="3" name="Picture 2" descr="plotCần Th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Cần Thơ Trung cấp</a:t>
            </a:r>
          </a:p>
        </p:txBody>
      </p:sp>
      <p:pic>
        <p:nvPicPr>
          <p:cNvPr id="3" name="Picture 2" descr="plotCần Th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E7</a:t>
            </a:r>
          </a:p>
        </p:txBody>
      </p:sp>
      <p:pic>
        <p:nvPicPr>
          <p:cNvPr id="3" name="Picture 2" descr="plot_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Cần Thơ Gía rẻ</a:t>
            </a:r>
          </a:p>
        </p:txBody>
      </p:sp>
      <p:pic>
        <p:nvPicPr>
          <p:cNvPr id="3" name="Picture 2" descr="plotCần Th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E4</a:t>
            </a:r>
          </a:p>
        </p:txBody>
      </p:sp>
      <p:pic>
        <p:nvPicPr>
          <p:cNvPr id="3" name="Picture 2" descr="plot_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I3a</a:t>
            </a:r>
          </a:p>
        </p:txBody>
      </p:sp>
      <p:pic>
        <p:nvPicPr>
          <p:cNvPr id="3" name="Picture 2" descr="plot_I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SKU I9</a:t>
            </a:r>
          </a:p>
        </p:txBody>
      </p:sp>
      <p:pic>
        <p:nvPicPr>
          <p:cNvPr id="3" name="Picture 2" descr="plot_I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