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TABLO - SKU PRICE BY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was here!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8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4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4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W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W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5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6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5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12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E13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2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_I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